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slides/slide182.xml" ContentType="application/vnd.openxmlformats-officedocument.presentationml.slide+xml"/>
  <Override PartName="/ppt/slides/slide183.xml" ContentType="application/vnd.openxmlformats-officedocument.presentationml.slide+xml"/>
  <Override PartName="/ppt/slides/slide184.xml" ContentType="application/vnd.openxmlformats-officedocument.presentationml.slide+xml"/>
  <Override PartName="/ppt/slides/slide18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7" r:id="rId1"/>
  </p:sldMasterIdLst>
  <p:notesMasterIdLst>
    <p:notesMasterId r:id="rId187"/>
  </p:notesMasterIdLst>
  <p:handoutMasterIdLst>
    <p:handoutMasterId r:id="rId188"/>
  </p:handoutMasterIdLst>
  <p:sldIdLst>
    <p:sldId id="498" r:id="rId2"/>
    <p:sldId id="314" r:id="rId3"/>
    <p:sldId id="315" r:id="rId4"/>
    <p:sldId id="316" r:id="rId5"/>
    <p:sldId id="330" r:id="rId6"/>
    <p:sldId id="344" r:id="rId7"/>
    <p:sldId id="343" r:id="rId8"/>
    <p:sldId id="342" r:id="rId9"/>
    <p:sldId id="341" r:id="rId10"/>
    <p:sldId id="340" r:id="rId11"/>
    <p:sldId id="339" r:id="rId12"/>
    <p:sldId id="337" r:id="rId13"/>
    <p:sldId id="329" r:id="rId14"/>
    <p:sldId id="345" r:id="rId15"/>
    <p:sldId id="411" r:id="rId16"/>
    <p:sldId id="412" r:id="rId17"/>
    <p:sldId id="413" r:id="rId18"/>
    <p:sldId id="414" r:id="rId19"/>
    <p:sldId id="415" r:id="rId20"/>
    <p:sldId id="416" r:id="rId21"/>
    <p:sldId id="417" r:id="rId22"/>
    <p:sldId id="418" r:id="rId23"/>
    <p:sldId id="499" r:id="rId24"/>
    <p:sldId id="512" r:id="rId25"/>
    <p:sldId id="348" r:id="rId26"/>
    <p:sldId id="354" r:id="rId27"/>
    <p:sldId id="355" r:id="rId28"/>
    <p:sldId id="357" r:id="rId29"/>
    <p:sldId id="358" r:id="rId30"/>
    <p:sldId id="359" r:id="rId31"/>
    <p:sldId id="360" r:id="rId32"/>
    <p:sldId id="361" r:id="rId33"/>
    <p:sldId id="542" r:id="rId34"/>
    <p:sldId id="346" r:id="rId35"/>
    <p:sldId id="347" r:id="rId36"/>
    <p:sldId id="504" r:id="rId37"/>
    <p:sldId id="505" r:id="rId38"/>
    <p:sldId id="506" r:id="rId39"/>
    <p:sldId id="507" r:id="rId40"/>
    <p:sldId id="508" r:id="rId41"/>
    <p:sldId id="509" r:id="rId42"/>
    <p:sldId id="510" r:id="rId43"/>
    <p:sldId id="511" r:id="rId44"/>
    <p:sldId id="549" r:id="rId45"/>
    <p:sldId id="550" r:id="rId46"/>
    <p:sldId id="540" r:id="rId47"/>
    <p:sldId id="544" r:id="rId48"/>
    <p:sldId id="545" r:id="rId49"/>
    <p:sldId id="546" r:id="rId50"/>
    <p:sldId id="547" r:id="rId51"/>
    <p:sldId id="548" r:id="rId52"/>
    <p:sldId id="349" r:id="rId53"/>
    <p:sldId id="543" r:id="rId54"/>
    <p:sldId id="350" r:id="rId55"/>
    <p:sldId id="539" r:id="rId56"/>
    <p:sldId id="533" r:id="rId57"/>
    <p:sldId id="538" r:id="rId58"/>
    <p:sldId id="537" r:id="rId59"/>
    <p:sldId id="534" r:id="rId60"/>
    <p:sldId id="535" r:id="rId61"/>
    <p:sldId id="536" r:id="rId62"/>
    <p:sldId id="532" r:id="rId63"/>
    <p:sldId id="351" r:id="rId64"/>
    <p:sldId id="352" r:id="rId65"/>
    <p:sldId id="353" r:id="rId66"/>
    <p:sldId id="363" r:id="rId67"/>
    <p:sldId id="364" r:id="rId68"/>
    <p:sldId id="365" r:id="rId69"/>
    <p:sldId id="366" r:id="rId70"/>
    <p:sldId id="367" r:id="rId71"/>
    <p:sldId id="369" r:id="rId72"/>
    <p:sldId id="368" r:id="rId73"/>
    <p:sldId id="541" r:id="rId74"/>
    <p:sldId id="362" r:id="rId75"/>
    <p:sldId id="319" r:id="rId76"/>
    <p:sldId id="370" r:id="rId77"/>
    <p:sldId id="551" r:id="rId78"/>
    <p:sldId id="513" r:id="rId79"/>
    <p:sldId id="371" r:id="rId80"/>
    <p:sldId id="372" r:id="rId81"/>
    <p:sldId id="373" r:id="rId82"/>
    <p:sldId id="374" r:id="rId83"/>
    <p:sldId id="377" r:id="rId84"/>
    <p:sldId id="376" r:id="rId85"/>
    <p:sldId id="375" r:id="rId86"/>
    <p:sldId id="380" r:id="rId87"/>
    <p:sldId id="379" r:id="rId88"/>
    <p:sldId id="378" r:id="rId89"/>
    <p:sldId id="381" r:id="rId90"/>
    <p:sldId id="382" r:id="rId91"/>
    <p:sldId id="383" r:id="rId92"/>
    <p:sldId id="384" r:id="rId93"/>
    <p:sldId id="387" r:id="rId94"/>
    <p:sldId id="386" r:id="rId95"/>
    <p:sldId id="385" r:id="rId96"/>
    <p:sldId id="322" r:id="rId97"/>
    <p:sldId id="388" r:id="rId98"/>
    <p:sldId id="514" r:id="rId99"/>
    <p:sldId id="515" r:id="rId100"/>
    <p:sldId id="390" r:id="rId101"/>
    <p:sldId id="389" r:id="rId102"/>
    <p:sldId id="391" r:id="rId103"/>
    <p:sldId id="419" r:id="rId104"/>
    <p:sldId id="420" r:id="rId105"/>
    <p:sldId id="421" r:id="rId106"/>
    <p:sldId id="422" r:id="rId107"/>
    <p:sldId id="423" r:id="rId108"/>
    <p:sldId id="424" r:id="rId109"/>
    <p:sldId id="425" r:id="rId110"/>
    <p:sldId id="426" r:id="rId111"/>
    <p:sldId id="427" r:id="rId112"/>
    <p:sldId id="466" r:id="rId113"/>
    <p:sldId id="392" r:id="rId114"/>
    <p:sldId id="526" r:id="rId115"/>
    <p:sldId id="516" r:id="rId116"/>
    <p:sldId id="394" r:id="rId117"/>
    <p:sldId id="467" r:id="rId118"/>
    <p:sldId id="393" r:id="rId119"/>
    <p:sldId id="518" r:id="rId120"/>
    <p:sldId id="519" r:id="rId121"/>
    <p:sldId id="520" r:id="rId122"/>
    <p:sldId id="521" r:id="rId123"/>
    <p:sldId id="522" r:id="rId124"/>
    <p:sldId id="523" r:id="rId125"/>
    <p:sldId id="524" r:id="rId126"/>
    <p:sldId id="525" r:id="rId127"/>
    <p:sldId id="517" r:id="rId128"/>
    <p:sldId id="395" r:id="rId129"/>
    <p:sldId id="396" r:id="rId130"/>
    <p:sldId id="397" r:id="rId131"/>
    <p:sldId id="428" r:id="rId132"/>
    <p:sldId id="429" r:id="rId133"/>
    <p:sldId id="430" r:id="rId134"/>
    <p:sldId id="431" r:id="rId135"/>
    <p:sldId id="432" r:id="rId136"/>
    <p:sldId id="433" r:id="rId137"/>
    <p:sldId id="434" r:id="rId138"/>
    <p:sldId id="435" r:id="rId139"/>
    <p:sldId id="436" r:id="rId140"/>
    <p:sldId id="437" r:id="rId141"/>
    <p:sldId id="438" r:id="rId142"/>
    <p:sldId id="439" r:id="rId143"/>
    <p:sldId id="440" r:id="rId144"/>
    <p:sldId id="441" r:id="rId145"/>
    <p:sldId id="442" r:id="rId146"/>
    <p:sldId id="443" r:id="rId147"/>
    <p:sldId id="444" r:id="rId148"/>
    <p:sldId id="445" r:id="rId149"/>
    <p:sldId id="446" r:id="rId150"/>
    <p:sldId id="447" r:id="rId151"/>
    <p:sldId id="448" r:id="rId152"/>
    <p:sldId id="326" r:id="rId153"/>
    <p:sldId id="398" r:id="rId154"/>
    <p:sldId id="399" r:id="rId155"/>
    <p:sldId id="400" r:id="rId156"/>
    <p:sldId id="404" r:id="rId157"/>
    <p:sldId id="405" r:id="rId158"/>
    <p:sldId id="406" r:id="rId159"/>
    <p:sldId id="407" r:id="rId160"/>
    <p:sldId id="408" r:id="rId161"/>
    <p:sldId id="409" r:id="rId162"/>
    <p:sldId id="410" r:id="rId163"/>
    <p:sldId id="552" r:id="rId164"/>
    <p:sldId id="553" r:id="rId165"/>
    <p:sldId id="401" r:id="rId166"/>
    <p:sldId id="527" r:id="rId167"/>
    <p:sldId id="459" r:id="rId168"/>
    <p:sldId id="402" r:id="rId169"/>
    <p:sldId id="449" r:id="rId170"/>
    <p:sldId id="450" r:id="rId171"/>
    <p:sldId id="451" r:id="rId172"/>
    <p:sldId id="452" r:id="rId173"/>
    <p:sldId id="453" r:id="rId174"/>
    <p:sldId id="454" r:id="rId175"/>
    <p:sldId id="455" r:id="rId176"/>
    <p:sldId id="456" r:id="rId177"/>
    <p:sldId id="457" r:id="rId178"/>
    <p:sldId id="458" r:id="rId179"/>
    <p:sldId id="460" r:id="rId180"/>
    <p:sldId id="461" r:id="rId181"/>
    <p:sldId id="462" r:id="rId182"/>
    <p:sldId id="463" r:id="rId183"/>
    <p:sldId id="464" r:id="rId184"/>
    <p:sldId id="465" r:id="rId185"/>
    <p:sldId id="403" r:id="rId186"/>
  </p:sldIdLst>
  <p:sldSz cx="12192000" cy="6858000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A23B65F5-064E-419B-8AFA-F26403C66047}">
          <p14:sldIdLst>
            <p14:sldId id="498"/>
            <p14:sldId id="314"/>
            <p14:sldId id="315"/>
            <p14:sldId id="316"/>
            <p14:sldId id="330"/>
            <p14:sldId id="344"/>
            <p14:sldId id="343"/>
            <p14:sldId id="342"/>
            <p14:sldId id="341"/>
            <p14:sldId id="340"/>
            <p14:sldId id="339"/>
            <p14:sldId id="337"/>
            <p14:sldId id="329"/>
            <p14:sldId id="345"/>
            <p14:sldId id="411"/>
            <p14:sldId id="412"/>
            <p14:sldId id="413"/>
            <p14:sldId id="414"/>
            <p14:sldId id="415"/>
            <p14:sldId id="416"/>
            <p14:sldId id="417"/>
            <p14:sldId id="418"/>
            <p14:sldId id="499"/>
            <p14:sldId id="512"/>
            <p14:sldId id="348"/>
            <p14:sldId id="354"/>
            <p14:sldId id="355"/>
            <p14:sldId id="357"/>
            <p14:sldId id="358"/>
            <p14:sldId id="359"/>
            <p14:sldId id="360"/>
            <p14:sldId id="361"/>
            <p14:sldId id="542"/>
            <p14:sldId id="346"/>
            <p14:sldId id="347"/>
            <p14:sldId id="504"/>
            <p14:sldId id="505"/>
            <p14:sldId id="506"/>
            <p14:sldId id="507"/>
            <p14:sldId id="508"/>
            <p14:sldId id="509"/>
            <p14:sldId id="510"/>
            <p14:sldId id="511"/>
            <p14:sldId id="549"/>
            <p14:sldId id="550"/>
            <p14:sldId id="540"/>
            <p14:sldId id="544"/>
            <p14:sldId id="545"/>
            <p14:sldId id="546"/>
            <p14:sldId id="547"/>
            <p14:sldId id="548"/>
            <p14:sldId id="349"/>
            <p14:sldId id="543"/>
            <p14:sldId id="350"/>
            <p14:sldId id="539"/>
            <p14:sldId id="533"/>
            <p14:sldId id="538"/>
            <p14:sldId id="537"/>
            <p14:sldId id="534"/>
            <p14:sldId id="535"/>
            <p14:sldId id="536"/>
            <p14:sldId id="532"/>
            <p14:sldId id="351"/>
            <p14:sldId id="352"/>
            <p14:sldId id="353"/>
            <p14:sldId id="363"/>
            <p14:sldId id="364"/>
            <p14:sldId id="365"/>
            <p14:sldId id="366"/>
            <p14:sldId id="367"/>
            <p14:sldId id="369"/>
            <p14:sldId id="368"/>
            <p14:sldId id="541"/>
            <p14:sldId id="362"/>
            <p14:sldId id="319"/>
            <p14:sldId id="370"/>
            <p14:sldId id="551"/>
            <p14:sldId id="513"/>
            <p14:sldId id="371"/>
            <p14:sldId id="372"/>
            <p14:sldId id="373"/>
            <p14:sldId id="374"/>
            <p14:sldId id="377"/>
            <p14:sldId id="376"/>
            <p14:sldId id="375"/>
            <p14:sldId id="380"/>
            <p14:sldId id="379"/>
            <p14:sldId id="378"/>
            <p14:sldId id="381"/>
            <p14:sldId id="382"/>
            <p14:sldId id="383"/>
            <p14:sldId id="384"/>
            <p14:sldId id="387"/>
            <p14:sldId id="386"/>
            <p14:sldId id="385"/>
            <p14:sldId id="322"/>
            <p14:sldId id="388"/>
            <p14:sldId id="514"/>
            <p14:sldId id="515"/>
            <p14:sldId id="390"/>
            <p14:sldId id="389"/>
            <p14:sldId id="391"/>
            <p14:sldId id="419"/>
            <p14:sldId id="420"/>
            <p14:sldId id="421"/>
            <p14:sldId id="422"/>
            <p14:sldId id="423"/>
            <p14:sldId id="424"/>
            <p14:sldId id="425"/>
            <p14:sldId id="426"/>
            <p14:sldId id="427"/>
            <p14:sldId id="466"/>
            <p14:sldId id="392"/>
            <p14:sldId id="526"/>
            <p14:sldId id="516"/>
            <p14:sldId id="394"/>
            <p14:sldId id="467"/>
            <p14:sldId id="393"/>
            <p14:sldId id="518"/>
            <p14:sldId id="519"/>
            <p14:sldId id="520"/>
            <p14:sldId id="521"/>
            <p14:sldId id="522"/>
            <p14:sldId id="523"/>
            <p14:sldId id="524"/>
            <p14:sldId id="525"/>
            <p14:sldId id="517"/>
            <p14:sldId id="395"/>
            <p14:sldId id="396"/>
            <p14:sldId id="397"/>
            <p14:sldId id="428"/>
            <p14:sldId id="429"/>
            <p14:sldId id="430"/>
            <p14:sldId id="431"/>
            <p14:sldId id="432"/>
            <p14:sldId id="433"/>
            <p14:sldId id="434"/>
            <p14:sldId id="435"/>
            <p14:sldId id="436"/>
            <p14:sldId id="437"/>
            <p14:sldId id="438"/>
            <p14:sldId id="439"/>
            <p14:sldId id="440"/>
            <p14:sldId id="441"/>
            <p14:sldId id="442"/>
            <p14:sldId id="443"/>
            <p14:sldId id="444"/>
            <p14:sldId id="445"/>
            <p14:sldId id="446"/>
            <p14:sldId id="447"/>
            <p14:sldId id="448"/>
            <p14:sldId id="326"/>
            <p14:sldId id="398"/>
            <p14:sldId id="399"/>
            <p14:sldId id="400"/>
            <p14:sldId id="404"/>
            <p14:sldId id="405"/>
            <p14:sldId id="406"/>
            <p14:sldId id="407"/>
            <p14:sldId id="408"/>
            <p14:sldId id="409"/>
            <p14:sldId id="410"/>
            <p14:sldId id="552"/>
            <p14:sldId id="553"/>
            <p14:sldId id="401"/>
            <p14:sldId id="527"/>
            <p14:sldId id="459"/>
            <p14:sldId id="402"/>
            <p14:sldId id="449"/>
            <p14:sldId id="450"/>
            <p14:sldId id="451"/>
            <p14:sldId id="452"/>
            <p14:sldId id="453"/>
            <p14:sldId id="454"/>
            <p14:sldId id="455"/>
            <p14:sldId id="456"/>
            <p14:sldId id="457"/>
            <p14:sldId id="458"/>
            <p14:sldId id="460"/>
            <p14:sldId id="461"/>
            <p14:sldId id="462"/>
            <p14:sldId id="463"/>
            <p14:sldId id="464"/>
            <p14:sldId id="465"/>
            <p14:sldId id="403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CD4CB2D-9F67-44BA-A6BF-783D41A184B6}" v="231" dt="2020-12-25T08:26:57.42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794"/>
    <p:restoredTop sz="88033"/>
  </p:normalViewPr>
  <p:slideViewPr>
    <p:cSldViewPr snapToGrid="0">
      <p:cViewPr varScale="1">
        <p:scale>
          <a:sx n="149" d="100"/>
          <a:sy n="149" d="100"/>
        </p:scale>
        <p:origin x="148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59" Type="http://schemas.openxmlformats.org/officeDocument/2006/relationships/slide" Target="slides/slide158.xml"/><Relationship Id="rId170" Type="http://schemas.openxmlformats.org/officeDocument/2006/relationships/slide" Target="slides/slide169.xml"/><Relationship Id="rId191" Type="http://schemas.openxmlformats.org/officeDocument/2006/relationships/theme" Target="theme/theme1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53" Type="http://schemas.openxmlformats.org/officeDocument/2006/relationships/slide" Target="slides/slide52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181" Type="http://schemas.openxmlformats.org/officeDocument/2006/relationships/slide" Target="slides/slide180.xml"/><Relationship Id="rId22" Type="http://schemas.openxmlformats.org/officeDocument/2006/relationships/slide" Target="slides/slide21.xml"/><Relationship Id="rId43" Type="http://schemas.openxmlformats.org/officeDocument/2006/relationships/slide" Target="slides/slide42.xml"/><Relationship Id="rId64" Type="http://schemas.openxmlformats.org/officeDocument/2006/relationships/slide" Target="slides/slide63.xml"/><Relationship Id="rId118" Type="http://schemas.openxmlformats.org/officeDocument/2006/relationships/slide" Target="slides/slide117.xml"/><Relationship Id="rId139" Type="http://schemas.openxmlformats.org/officeDocument/2006/relationships/slide" Target="slides/slide138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71" Type="http://schemas.openxmlformats.org/officeDocument/2006/relationships/slide" Target="slides/slide170.xml"/><Relationship Id="rId192" Type="http://schemas.openxmlformats.org/officeDocument/2006/relationships/tableStyles" Target="tableStyles.xml"/><Relationship Id="rId12" Type="http://schemas.openxmlformats.org/officeDocument/2006/relationships/slide" Target="slides/slide11.xml"/><Relationship Id="rId33" Type="http://schemas.openxmlformats.org/officeDocument/2006/relationships/slide" Target="slides/slide32.xml"/><Relationship Id="rId108" Type="http://schemas.openxmlformats.org/officeDocument/2006/relationships/slide" Target="slides/slide107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5" Type="http://schemas.openxmlformats.org/officeDocument/2006/relationships/slide" Target="slides/slide74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61" Type="http://schemas.openxmlformats.org/officeDocument/2006/relationships/slide" Target="slides/slide160.xml"/><Relationship Id="rId182" Type="http://schemas.openxmlformats.org/officeDocument/2006/relationships/slide" Target="slides/slide18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5" Type="http://schemas.openxmlformats.org/officeDocument/2006/relationships/slide" Target="slides/slide64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51" Type="http://schemas.openxmlformats.org/officeDocument/2006/relationships/slide" Target="slides/slide150.xml"/><Relationship Id="rId172" Type="http://schemas.openxmlformats.org/officeDocument/2006/relationships/slide" Target="slides/slide171.xml"/><Relationship Id="rId193" Type="http://schemas.microsoft.com/office/2016/11/relationships/changesInfo" Target="changesInfos/changesInfo1.xml"/><Relationship Id="rId13" Type="http://schemas.openxmlformats.org/officeDocument/2006/relationships/slide" Target="slides/slide12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188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162" Type="http://schemas.openxmlformats.org/officeDocument/2006/relationships/slide" Target="slides/slide161.xml"/><Relationship Id="rId183" Type="http://schemas.openxmlformats.org/officeDocument/2006/relationships/slide" Target="slides/slide182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178" Type="http://schemas.openxmlformats.org/officeDocument/2006/relationships/slide" Target="slides/slide177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73" Type="http://schemas.openxmlformats.org/officeDocument/2006/relationships/slide" Target="slides/slide172.xml"/><Relationship Id="rId194" Type="http://schemas.microsoft.com/office/2015/10/relationships/revisionInfo" Target="revisionInfo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184" Type="http://schemas.openxmlformats.org/officeDocument/2006/relationships/slide" Target="slides/slide183.xml"/><Relationship Id="rId189" Type="http://schemas.openxmlformats.org/officeDocument/2006/relationships/presProps" Target="presProps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74" Type="http://schemas.openxmlformats.org/officeDocument/2006/relationships/slide" Target="slides/slide173.xml"/><Relationship Id="rId179" Type="http://schemas.openxmlformats.org/officeDocument/2006/relationships/slide" Target="slides/slide178.xml"/><Relationship Id="rId190" Type="http://schemas.openxmlformats.org/officeDocument/2006/relationships/viewProps" Target="viewProps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64" Type="http://schemas.openxmlformats.org/officeDocument/2006/relationships/slide" Target="slides/slide163.xml"/><Relationship Id="rId169" Type="http://schemas.openxmlformats.org/officeDocument/2006/relationships/slide" Target="slides/slide168.xml"/><Relationship Id="rId185" Type="http://schemas.openxmlformats.org/officeDocument/2006/relationships/slide" Target="slides/slide18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80" Type="http://schemas.openxmlformats.org/officeDocument/2006/relationships/slide" Target="slides/slide179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slide" Target="slides/slide153.xml"/><Relationship Id="rId175" Type="http://schemas.openxmlformats.org/officeDocument/2006/relationships/slide" Target="slides/slide174.xml"/><Relationship Id="rId16" Type="http://schemas.openxmlformats.org/officeDocument/2006/relationships/slide" Target="slides/slide15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Relationship Id="rId90" Type="http://schemas.openxmlformats.org/officeDocument/2006/relationships/slide" Target="slides/slide89.xml"/><Relationship Id="rId165" Type="http://schemas.openxmlformats.org/officeDocument/2006/relationships/slide" Target="slides/slide164.xml"/><Relationship Id="rId186" Type="http://schemas.openxmlformats.org/officeDocument/2006/relationships/slide" Target="slides/slide185.xml"/><Relationship Id="rId27" Type="http://schemas.openxmlformats.org/officeDocument/2006/relationships/slide" Target="slides/slide26.xml"/><Relationship Id="rId48" Type="http://schemas.openxmlformats.org/officeDocument/2006/relationships/slide" Target="slides/slide47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34" Type="http://schemas.openxmlformats.org/officeDocument/2006/relationships/slide" Target="slides/slide133.xml"/><Relationship Id="rId80" Type="http://schemas.openxmlformats.org/officeDocument/2006/relationships/slide" Target="slides/slide79.xml"/><Relationship Id="rId155" Type="http://schemas.openxmlformats.org/officeDocument/2006/relationships/slide" Target="slides/slide154.xml"/><Relationship Id="rId176" Type="http://schemas.openxmlformats.org/officeDocument/2006/relationships/slide" Target="slides/slide175.xml"/><Relationship Id="rId17" Type="http://schemas.openxmlformats.org/officeDocument/2006/relationships/slide" Target="slides/slide16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24" Type="http://schemas.openxmlformats.org/officeDocument/2006/relationships/slide" Target="slides/slide123.xml"/><Relationship Id="rId70" Type="http://schemas.openxmlformats.org/officeDocument/2006/relationships/slide" Target="slides/slide69.xml"/><Relationship Id="rId91" Type="http://schemas.openxmlformats.org/officeDocument/2006/relationships/slide" Target="slides/slide90.xml"/><Relationship Id="rId145" Type="http://schemas.openxmlformats.org/officeDocument/2006/relationships/slide" Target="slides/slide144.xml"/><Relationship Id="rId166" Type="http://schemas.openxmlformats.org/officeDocument/2006/relationships/slide" Target="slides/slide165.xml"/><Relationship Id="rId187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60" Type="http://schemas.openxmlformats.org/officeDocument/2006/relationships/slide" Target="slides/slide59.xml"/><Relationship Id="rId81" Type="http://schemas.openxmlformats.org/officeDocument/2006/relationships/slide" Target="slides/slide80.xml"/><Relationship Id="rId135" Type="http://schemas.openxmlformats.org/officeDocument/2006/relationships/slide" Target="slides/slide134.xml"/><Relationship Id="rId156" Type="http://schemas.openxmlformats.org/officeDocument/2006/relationships/slide" Target="slides/slide155.xml"/><Relationship Id="rId177" Type="http://schemas.openxmlformats.org/officeDocument/2006/relationships/slide" Target="slides/slide176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U Angelo" userId="8b72b4b1065ef00f" providerId="LiveId" clId="{C79A81D6-8D98-489F-8469-5F33974AA0EE}"/>
    <pc:docChg chg="custSel addSld delSld modSld sldOrd modSection">
      <pc:chgData name="DU Angelo" userId="8b72b4b1065ef00f" providerId="LiveId" clId="{C79A81D6-8D98-489F-8469-5F33974AA0EE}" dt="2020-12-08T07:06:44.469" v="1130"/>
      <pc:docMkLst>
        <pc:docMk/>
      </pc:docMkLst>
      <pc:sldChg chg="modSp">
        <pc:chgData name="DU Angelo" userId="8b72b4b1065ef00f" providerId="LiveId" clId="{C79A81D6-8D98-489F-8469-5F33974AA0EE}" dt="2020-12-07T23:53:19.112" v="20" actId="403"/>
        <pc:sldMkLst>
          <pc:docMk/>
          <pc:sldMk cId="259383257" sldId="314"/>
        </pc:sldMkLst>
        <pc:spChg chg="mod">
          <ac:chgData name="DU Angelo" userId="8b72b4b1065ef00f" providerId="LiveId" clId="{C79A81D6-8D98-489F-8469-5F33974AA0EE}" dt="2020-12-07T23:53:19.112" v="20" actId="403"/>
          <ac:spMkLst>
            <pc:docMk/>
            <pc:sldMk cId="259383257" sldId="314"/>
            <ac:spMk id="3" creationId="{5E867693-945D-4AEC-9D56-D29D514CD55B}"/>
          </ac:spMkLst>
        </pc:spChg>
      </pc:sldChg>
      <pc:sldChg chg="modSp">
        <pc:chgData name="DU Angelo" userId="8b72b4b1065ef00f" providerId="LiveId" clId="{C79A81D6-8D98-489F-8469-5F33974AA0EE}" dt="2020-12-08T00:04:44.261" v="461" actId="1076"/>
        <pc:sldMkLst>
          <pc:docMk/>
          <pc:sldMk cId="1767134883" sldId="315"/>
        </pc:sldMkLst>
        <pc:spChg chg="mod">
          <ac:chgData name="DU Angelo" userId="8b72b4b1065ef00f" providerId="LiveId" clId="{C79A81D6-8D98-489F-8469-5F33974AA0EE}" dt="2020-12-08T00:04:44.261" v="461" actId="1076"/>
          <ac:spMkLst>
            <pc:docMk/>
            <pc:sldMk cId="1767134883" sldId="315"/>
            <ac:spMk id="4" creationId="{2918002F-8C64-4968-9ECA-DC63D9D4E45B}"/>
          </ac:spMkLst>
        </pc:spChg>
      </pc:sldChg>
      <pc:sldChg chg="add del">
        <pc:chgData name="DU Angelo" userId="8b72b4b1065ef00f" providerId="LiveId" clId="{C79A81D6-8D98-489F-8469-5F33974AA0EE}" dt="2020-12-08T00:05:50.437" v="505" actId="2696"/>
        <pc:sldMkLst>
          <pc:docMk/>
          <pc:sldMk cId="3623990578" sldId="316"/>
        </pc:sldMkLst>
      </pc:sldChg>
      <pc:sldChg chg="del">
        <pc:chgData name="DU Angelo" userId="8b72b4b1065ef00f" providerId="LiveId" clId="{C79A81D6-8D98-489F-8469-5F33974AA0EE}" dt="2020-12-08T00:05:01.379" v="462" actId="2696"/>
        <pc:sldMkLst>
          <pc:docMk/>
          <pc:sldMk cId="271434486" sldId="317"/>
        </pc:sldMkLst>
      </pc:sldChg>
      <pc:sldChg chg="add del">
        <pc:chgData name="DU Angelo" userId="8b72b4b1065ef00f" providerId="LiveId" clId="{C79A81D6-8D98-489F-8469-5F33974AA0EE}" dt="2020-12-08T00:05:52.545" v="506" actId="2696"/>
        <pc:sldMkLst>
          <pc:docMk/>
          <pc:sldMk cId="1712790237" sldId="317"/>
        </pc:sldMkLst>
      </pc:sldChg>
      <pc:sldChg chg="modSp add">
        <pc:chgData name="DU Angelo" userId="8b72b4b1065ef00f" providerId="LiveId" clId="{C79A81D6-8D98-489F-8469-5F33974AA0EE}" dt="2020-12-08T00:06:34.865" v="518" actId="113"/>
        <pc:sldMkLst>
          <pc:docMk/>
          <pc:sldMk cId="1192111575" sldId="318"/>
        </pc:sldMkLst>
        <pc:spChg chg="mod">
          <ac:chgData name="DU Angelo" userId="8b72b4b1065ef00f" providerId="LiveId" clId="{C79A81D6-8D98-489F-8469-5F33974AA0EE}" dt="2020-12-08T00:06:34.865" v="518" actId="113"/>
          <ac:spMkLst>
            <pc:docMk/>
            <pc:sldMk cId="1192111575" sldId="318"/>
            <ac:spMk id="4" creationId="{2918002F-8C64-4968-9ECA-DC63D9D4E45B}"/>
          </ac:spMkLst>
        </pc:spChg>
      </pc:sldChg>
      <pc:sldChg chg="del">
        <pc:chgData name="DU Angelo" userId="8b72b4b1065ef00f" providerId="LiveId" clId="{C79A81D6-8D98-489F-8469-5F33974AA0EE}" dt="2020-12-08T00:05:02.106" v="467" actId="2696"/>
        <pc:sldMkLst>
          <pc:docMk/>
          <pc:sldMk cId="2169405454" sldId="318"/>
        </pc:sldMkLst>
      </pc:sldChg>
      <pc:sldChg chg="del">
        <pc:chgData name="DU Angelo" userId="8b72b4b1065ef00f" providerId="LiveId" clId="{C79A81D6-8D98-489F-8469-5F33974AA0EE}" dt="2020-12-08T00:05:03.495" v="472" actId="2696"/>
        <pc:sldMkLst>
          <pc:docMk/>
          <pc:sldMk cId="36045454" sldId="319"/>
        </pc:sldMkLst>
      </pc:sldChg>
      <pc:sldChg chg="add del">
        <pc:chgData name="DU Angelo" userId="8b72b4b1065ef00f" providerId="LiveId" clId="{C79A81D6-8D98-489F-8469-5F33974AA0EE}" dt="2020-12-08T00:05:48.353" v="504" actId="2696"/>
        <pc:sldMkLst>
          <pc:docMk/>
          <pc:sldMk cId="723804069" sldId="319"/>
        </pc:sldMkLst>
      </pc:sldChg>
      <pc:sldChg chg="modSp add">
        <pc:chgData name="DU Angelo" userId="8b72b4b1065ef00f" providerId="LiveId" clId="{C79A81D6-8D98-489F-8469-5F33974AA0EE}" dt="2020-12-08T00:06:38.550" v="520" actId="113"/>
        <pc:sldMkLst>
          <pc:docMk/>
          <pc:sldMk cId="3557723283" sldId="319"/>
        </pc:sldMkLst>
        <pc:spChg chg="mod">
          <ac:chgData name="DU Angelo" userId="8b72b4b1065ef00f" providerId="LiveId" clId="{C79A81D6-8D98-489F-8469-5F33974AA0EE}" dt="2020-12-08T00:06:38.550" v="520" actId="113"/>
          <ac:spMkLst>
            <pc:docMk/>
            <pc:sldMk cId="3557723283" sldId="319"/>
            <ac:spMk id="4" creationId="{2918002F-8C64-4968-9ECA-DC63D9D4E45B}"/>
          </ac:spMkLst>
        </pc:spChg>
      </pc:sldChg>
      <pc:sldChg chg="modSp add">
        <pc:chgData name="DU Angelo" userId="8b72b4b1065ef00f" providerId="LiveId" clId="{C79A81D6-8D98-489F-8469-5F33974AA0EE}" dt="2020-12-08T00:06:42.025" v="522" actId="113"/>
        <pc:sldMkLst>
          <pc:docMk/>
          <pc:sldMk cId="1295304621" sldId="320"/>
        </pc:sldMkLst>
        <pc:spChg chg="mod">
          <ac:chgData name="DU Angelo" userId="8b72b4b1065ef00f" providerId="LiveId" clId="{C79A81D6-8D98-489F-8469-5F33974AA0EE}" dt="2020-12-08T00:06:42.025" v="522" actId="113"/>
          <ac:spMkLst>
            <pc:docMk/>
            <pc:sldMk cId="1295304621" sldId="320"/>
            <ac:spMk id="4" creationId="{2918002F-8C64-4968-9ECA-DC63D9D4E45B}"/>
          </ac:spMkLst>
        </pc:spChg>
      </pc:sldChg>
      <pc:sldChg chg="modSp add">
        <pc:chgData name="DU Angelo" userId="8b72b4b1065ef00f" providerId="LiveId" clId="{C79A81D6-8D98-489F-8469-5F33974AA0EE}" dt="2020-12-08T00:06:48.719" v="524" actId="113"/>
        <pc:sldMkLst>
          <pc:docMk/>
          <pc:sldMk cId="675295668" sldId="321"/>
        </pc:sldMkLst>
        <pc:spChg chg="mod">
          <ac:chgData name="DU Angelo" userId="8b72b4b1065ef00f" providerId="LiveId" clId="{C79A81D6-8D98-489F-8469-5F33974AA0EE}" dt="2020-12-08T00:06:48.719" v="524" actId="113"/>
          <ac:spMkLst>
            <pc:docMk/>
            <pc:sldMk cId="675295668" sldId="321"/>
            <ac:spMk id="4" creationId="{2918002F-8C64-4968-9ECA-DC63D9D4E45B}"/>
          </ac:spMkLst>
        </pc:spChg>
      </pc:sldChg>
      <pc:sldChg chg="del">
        <pc:chgData name="DU Angelo" userId="8b72b4b1065ef00f" providerId="LiveId" clId="{C79A81D6-8D98-489F-8469-5F33974AA0EE}" dt="2020-12-08T00:05:06.843" v="481" actId="2696"/>
        <pc:sldMkLst>
          <pc:docMk/>
          <pc:sldMk cId="4147763594" sldId="321"/>
        </pc:sldMkLst>
      </pc:sldChg>
      <pc:sldChg chg="modSp add">
        <pc:chgData name="DU Angelo" userId="8b72b4b1065ef00f" providerId="LiveId" clId="{C79A81D6-8D98-489F-8469-5F33974AA0EE}" dt="2020-12-08T00:06:52.635" v="526" actId="113"/>
        <pc:sldMkLst>
          <pc:docMk/>
          <pc:sldMk cId="215830404" sldId="322"/>
        </pc:sldMkLst>
        <pc:spChg chg="mod">
          <ac:chgData name="DU Angelo" userId="8b72b4b1065ef00f" providerId="LiveId" clId="{C79A81D6-8D98-489F-8469-5F33974AA0EE}" dt="2020-12-08T00:06:52.635" v="526" actId="113"/>
          <ac:spMkLst>
            <pc:docMk/>
            <pc:sldMk cId="215830404" sldId="322"/>
            <ac:spMk id="4" creationId="{2918002F-8C64-4968-9ECA-DC63D9D4E45B}"/>
          </ac:spMkLst>
        </pc:spChg>
      </pc:sldChg>
      <pc:sldChg chg="del">
        <pc:chgData name="DU Angelo" userId="8b72b4b1065ef00f" providerId="LiveId" clId="{C79A81D6-8D98-489F-8469-5F33974AA0EE}" dt="2020-12-08T00:05:06.937" v="483" actId="2696"/>
        <pc:sldMkLst>
          <pc:docMk/>
          <pc:sldMk cId="3508286380" sldId="322"/>
        </pc:sldMkLst>
      </pc:sldChg>
      <pc:sldChg chg="del">
        <pc:chgData name="DU Angelo" userId="8b72b4b1065ef00f" providerId="LiveId" clId="{C79A81D6-8D98-489F-8469-5F33974AA0EE}" dt="2020-12-08T00:05:07.050" v="485" actId="2696"/>
        <pc:sldMkLst>
          <pc:docMk/>
          <pc:sldMk cId="2636955698" sldId="323"/>
        </pc:sldMkLst>
      </pc:sldChg>
      <pc:sldChg chg="modSp add">
        <pc:chgData name="DU Angelo" userId="8b72b4b1065ef00f" providerId="LiveId" clId="{C79A81D6-8D98-489F-8469-5F33974AA0EE}" dt="2020-12-08T00:06:57.810" v="528" actId="113"/>
        <pc:sldMkLst>
          <pc:docMk/>
          <pc:sldMk cId="3278777511" sldId="323"/>
        </pc:sldMkLst>
        <pc:spChg chg="mod">
          <ac:chgData name="DU Angelo" userId="8b72b4b1065ef00f" providerId="LiveId" clId="{C79A81D6-8D98-489F-8469-5F33974AA0EE}" dt="2020-12-08T00:06:57.810" v="528" actId="113"/>
          <ac:spMkLst>
            <pc:docMk/>
            <pc:sldMk cId="3278777511" sldId="323"/>
            <ac:spMk id="4" creationId="{2918002F-8C64-4968-9ECA-DC63D9D4E45B}"/>
          </ac:spMkLst>
        </pc:spChg>
      </pc:sldChg>
      <pc:sldChg chg="modSp add">
        <pc:chgData name="DU Angelo" userId="8b72b4b1065ef00f" providerId="LiveId" clId="{C79A81D6-8D98-489F-8469-5F33974AA0EE}" dt="2020-12-08T00:07:24.458" v="538" actId="113"/>
        <pc:sldMkLst>
          <pc:docMk/>
          <pc:sldMk cId="339519203" sldId="324"/>
        </pc:sldMkLst>
        <pc:spChg chg="mod">
          <ac:chgData name="DU Angelo" userId="8b72b4b1065ef00f" providerId="LiveId" clId="{C79A81D6-8D98-489F-8469-5F33974AA0EE}" dt="2020-12-08T00:07:24.458" v="538" actId="113"/>
          <ac:spMkLst>
            <pc:docMk/>
            <pc:sldMk cId="339519203" sldId="324"/>
            <ac:spMk id="4" creationId="{2918002F-8C64-4968-9ECA-DC63D9D4E45B}"/>
          </ac:spMkLst>
        </pc:spChg>
      </pc:sldChg>
      <pc:sldChg chg="del">
        <pc:chgData name="DU Angelo" userId="8b72b4b1065ef00f" providerId="LiveId" clId="{C79A81D6-8D98-489F-8469-5F33974AA0EE}" dt="2020-12-08T00:05:07.145" v="487" actId="2696"/>
        <pc:sldMkLst>
          <pc:docMk/>
          <pc:sldMk cId="1305198577" sldId="324"/>
        </pc:sldMkLst>
      </pc:sldChg>
      <pc:sldChg chg="del">
        <pc:chgData name="DU Angelo" userId="8b72b4b1065ef00f" providerId="LiveId" clId="{C79A81D6-8D98-489F-8469-5F33974AA0EE}" dt="2020-12-08T00:05:07.410" v="490" actId="2696"/>
        <pc:sldMkLst>
          <pc:docMk/>
          <pc:sldMk cId="1570916911" sldId="325"/>
        </pc:sldMkLst>
      </pc:sldChg>
      <pc:sldChg chg="modSp add">
        <pc:chgData name="DU Angelo" userId="8b72b4b1065ef00f" providerId="LiveId" clId="{C79A81D6-8D98-489F-8469-5F33974AA0EE}" dt="2020-12-08T00:07:08.105" v="532" actId="113"/>
        <pc:sldMkLst>
          <pc:docMk/>
          <pc:sldMk cId="1872896167" sldId="325"/>
        </pc:sldMkLst>
        <pc:spChg chg="mod">
          <ac:chgData name="DU Angelo" userId="8b72b4b1065ef00f" providerId="LiveId" clId="{C79A81D6-8D98-489F-8469-5F33974AA0EE}" dt="2020-12-08T00:07:08.105" v="532" actId="113"/>
          <ac:spMkLst>
            <pc:docMk/>
            <pc:sldMk cId="1872896167" sldId="325"/>
            <ac:spMk id="4" creationId="{2918002F-8C64-4968-9ECA-DC63D9D4E45B}"/>
          </ac:spMkLst>
        </pc:spChg>
      </pc:sldChg>
      <pc:sldChg chg="del">
        <pc:chgData name="DU Angelo" userId="8b72b4b1065ef00f" providerId="LiveId" clId="{C79A81D6-8D98-489F-8469-5F33974AA0EE}" dt="2020-12-08T00:05:07.910" v="492" actId="2696"/>
        <pc:sldMkLst>
          <pc:docMk/>
          <pc:sldMk cId="719205069" sldId="326"/>
        </pc:sldMkLst>
      </pc:sldChg>
      <pc:sldChg chg="modSp add">
        <pc:chgData name="DU Angelo" userId="8b72b4b1065ef00f" providerId="LiveId" clId="{C79A81D6-8D98-489F-8469-5F33974AA0EE}" dt="2020-12-08T00:07:12.965" v="534" actId="113"/>
        <pc:sldMkLst>
          <pc:docMk/>
          <pc:sldMk cId="3968951463" sldId="326"/>
        </pc:sldMkLst>
        <pc:spChg chg="mod">
          <ac:chgData name="DU Angelo" userId="8b72b4b1065ef00f" providerId="LiveId" clId="{C79A81D6-8D98-489F-8469-5F33974AA0EE}" dt="2020-12-08T00:07:12.965" v="534" actId="113"/>
          <ac:spMkLst>
            <pc:docMk/>
            <pc:sldMk cId="3968951463" sldId="326"/>
            <ac:spMk id="4" creationId="{2918002F-8C64-4968-9ECA-DC63D9D4E45B}"/>
          </ac:spMkLst>
        </pc:spChg>
      </pc:sldChg>
      <pc:sldChg chg="del">
        <pc:chgData name="DU Angelo" userId="8b72b4b1065ef00f" providerId="LiveId" clId="{C79A81D6-8D98-489F-8469-5F33974AA0EE}" dt="2020-12-08T00:05:01.585" v="463" actId="2696"/>
        <pc:sldMkLst>
          <pc:docMk/>
          <pc:sldMk cId="1137794623" sldId="327"/>
        </pc:sldMkLst>
      </pc:sldChg>
      <pc:sldChg chg="modSp add">
        <pc:chgData name="DU Angelo" userId="8b72b4b1065ef00f" providerId="LiveId" clId="{C79A81D6-8D98-489F-8469-5F33974AA0EE}" dt="2020-12-08T00:07:03.286" v="530" actId="113"/>
        <pc:sldMkLst>
          <pc:docMk/>
          <pc:sldMk cId="4264870716" sldId="327"/>
        </pc:sldMkLst>
        <pc:spChg chg="mod">
          <ac:chgData name="DU Angelo" userId="8b72b4b1065ef00f" providerId="LiveId" clId="{C79A81D6-8D98-489F-8469-5F33974AA0EE}" dt="2020-12-08T00:07:03.286" v="530" actId="113"/>
          <ac:spMkLst>
            <pc:docMk/>
            <pc:sldMk cId="4264870716" sldId="327"/>
            <ac:spMk id="4" creationId="{2918002F-8C64-4968-9ECA-DC63D9D4E45B}"/>
          </ac:spMkLst>
        </pc:spChg>
      </pc:sldChg>
      <pc:sldChg chg="del">
        <pc:chgData name="DU Angelo" userId="8b72b4b1065ef00f" providerId="LiveId" clId="{C79A81D6-8D98-489F-8469-5F33974AA0EE}" dt="2020-12-08T00:05:01.836" v="464" actId="2696"/>
        <pc:sldMkLst>
          <pc:docMk/>
          <pc:sldMk cId="361856885" sldId="328"/>
        </pc:sldMkLst>
      </pc:sldChg>
      <pc:sldChg chg="modSp add">
        <pc:chgData name="DU Angelo" userId="8b72b4b1065ef00f" providerId="LiveId" clId="{C79A81D6-8D98-489F-8469-5F33974AA0EE}" dt="2020-12-08T00:07:28.648" v="540" actId="113"/>
        <pc:sldMkLst>
          <pc:docMk/>
          <pc:sldMk cId="3171229680" sldId="328"/>
        </pc:sldMkLst>
        <pc:spChg chg="mod">
          <ac:chgData name="DU Angelo" userId="8b72b4b1065ef00f" providerId="LiveId" clId="{C79A81D6-8D98-489F-8469-5F33974AA0EE}" dt="2020-12-08T00:07:28.648" v="540" actId="113"/>
          <ac:spMkLst>
            <pc:docMk/>
            <pc:sldMk cId="3171229680" sldId="328"/>
            <ac:spMk id="4" creationId="{2918002F-8C64-4968-9ECA-DC63D9D4E45B}"/>
          </ac:spMkLst>
        </pc:spChg>
      </pc:sldChg>
      <pc:sldChg chg="del">
        <pc:chgData name="DU Angelo" userId="8b72b4b1065ef00f" providerId="LiveId" clId="{C79A81D6-8D98-489F-8469-5F33974AA0EE}" dt="2020-12-08T00:05:02.023" v="465" actId="2696"/>
        <pc:sldMkLst>
          <pc:docMk/>
          <pc:sldMk cId="2353385451" sldId="329"/>
        </pc:sldMkLst>
      </pc:sldChg>
      <pc:sldChg chg="modSp add">
        <pc:chgData name="DU Angelo" userId="8b72b4b1065ef00f" providerId="LiveId" clId="{C79A81D6-8D98-489F-8469-5F33974AA0EE}" dt="2020-12-08T00:07:33.589" v="542" actId="113"/>
        <pc:sldMkLst>
          <pc:docMk/>
          <pc:sldMk cId="3883607455" sldId="329"/>
        </pc:sldMkLst>
        <pc:spChg chg="mod">
          <ac:chgData name="DU Angelo" userId="8b72b4b1065ef00f" providerId="LiveId" clId="{C79A81D6-8D98-489F-8469-5F33974AA0EE}" dt="2020-12-08T00:07:33.589" v="542" actId="113"/>
          <ac:spMkLst>
            <pc:docMk/>
            <pc:sldMk cId="3883607455" sldId="329"/>
            <ac:spMk id="4" creationId="{2918002F-8C64-4968-9ECA-DC63D9D4E45B}"/>
          </ac:spMkLst>
        </pc:spChg>
      </pc:sldChg>
      <pc:sldChg chg="del">
        <pc:chgData name="DU Angelo" userId="8b72b4b1065ef00f" providerId="LiveId" clId="{C79A81D6-8D98-489F-8469-5F33974AA0EE}" dt="2020-12-08T00:05:02.070" v="466" actId="2696"/>
        <pc:sldMkLst>
          <pc:docMk/>
          <pc:sldMk cId="82070611" sldId="330"/>
        </pc:sldMkLst>
      </pc:sldChg>
      <pc:sldChg chg="modSp add">
        <pc:chgData name="DU Angelo" userId="8b72b4b1065ef00f" providerId="LiveId" clId="{C79A81D6-8D98-489F-8469-5F33974AA0EE}" dt="2020-12-08T00:09:00.129" v="648" actId="20577"/>
        <pc:sldMkLst>
          <pc:docMk/>
          <pc:sldMk cId="2631626691" sldId="330"/>
        </pc:sldMkLst>
        <pc:spChg chg="mod">
          <ac:chgData name="DU Angelo" userId="8b72b4b1065ef00f" providerId="LiveId" clId="{C79A81D6-8D98-489F-8469-5F33974AA0EE}" dt="2020-12-08T00:08:25.399" v="560" actId="14100"/>
          <ac:spMkLst>
            <pc:docMk/>
            <pc:sldMk cId="2631626691" sldId="330"/>
            <ac:spMk id="3" creationId="{E1BF4C49-D9BF-42F3-B713-48595D54AED3}"/>
          </ac:spMkLst>
        </pc:spChg>
        <pc:spChg chg="mod">
          <ac:chgData name="DU Angelo" userId="8b72b4b1065ef00f" providerId="LiveId" clId="{C79A81D6-8D98-489F-8469-5F33974AA0EE}" dt="2020-12-08T00:09:00.129" v="648" actId="20577"/>
          <ac:spMkLst>
            <pc:docMk/>
            <pc:sldMk cId="2631626691" sldId="330"/>
            <ac:spMk id="4" creationId="{2918002F-8C64-4968-9ECA-DC63D9D4E45B}"/>
          </ac:spMkLst>
        </pc:spChg>
      </pc:sldChg>
      <pc:sldChg chg="del">
        <pc:chgData name="DU Angelo" userId="8b72b4b1065ef00f" providerId="LiveId" clId="{C79A81D6-8D98-489F-8469-5F33974AA0EE}" dt="2020-12-08T00:05:02.326" v="468" actId="2696"/>
        <pc:sldMkLst>
          <pc:docMk/>
          <pc:sldMk cId="2218550584" sldId="331"/>
        </pc:sldMkLst>
      </pc:sldChg>
      <pc:sldChg chg="addSp delSp modSp add ord">
        <pc:chgData name="DU Angelo" userId="8b72b4b1065ef00f" providerId="LiveId" clId="{C79A81D6-8D98-489F-8469-5F33974AA0EE}" dt="2020-12-08T00:31:59.871" v="928" actId="1076"/>
        <pc:sldMkLst>
          <pc:docMk/>
          <pc:sldMk cId="3138852164" sldId="331"/>
        </pc:sldMkLst>
        <pc:spChg chg="mod">
          <ac:chgData name="DU Angelo" userId="8b72b4b1065ef00f" providerId="LiveId" clId="{C79A81D6-8D98-489F-8469-5F33974AA0EE}" dt="2020-12-08T00:23:57.290" v="690" actId="1076"/>
          <ac:spMkLst>
            <pc:docMk/>
            <pc:sldMk cId="3138852164" sldId="331"/>
            <ac:spMk id="3" creationId="{E1BF4C49-D9BF-42F3-B713-48595D54AED3}"/>
          </ac:spMkLst>
        </pc:spChg>
        <pc:spChg chg="mod">
          <ac:chgData name="DU Angelo" userId="8b72b4b1065ef00f" providerId="LiveId" clId="{C79A81D6-8D98-489F-8469-5F33974AA0EE}" dt="2020-12-08T00:31:51.567" v="926" actId="1076"/>
          <ac:spMkLst>
            <pc:docMk/>
            <pc:sldMk cId="3138852164" sldId="331"/>
            <ac:spMk id="4" creationId="{2918002F-8C64-4968-9ECA-DC63D9D4E45B}"/>
          </ac:spMkLst>
        </pc:spChg>
        <pc:spChg chg="add mod">
          <ac:chgData name="DU Angelo" userId="8b72b4b1065ef00f" providerId="LiveId" clId="{C79A81D6-8D98-489F-8469-5F33974AA0EE}" dt="2020-12-08T00:31:55.692" v="927" actId="1076"/>
          <ac:spMkLst>
            <pc:docMk/>
            <pc:sldMk cId="3138852164" sldId="331"/>
            <ac:spMk id="7" creationId="{7AF98305-5A12-4A6A-B5AD-F051DF15E8C7}"/>
          </ac:spMkLst>
        </pc:spChg>
        <pc:spChg chg="add del">
          <ac:chgData name="DU Angelo" userId="8b72b4b1065ef00f" providerId="LiveId" clId="{C79A81D6-8D98-489F-8469-5F33974AA0EE}" dt="2020-12-08T00:28:22.698" v="886"/>
          <ac:spMkLst>
            <pc:docMk/>
            <pc:sldMk cId="3138852164" sldId="331"/>
            <ac:spMk id="8" creationId="{64133132-AE1B-4AFD-A1F5-0C43BC694E58}"/>
          </ac:spMkLst>
        </pc:spChg>
        <pc:picChg chg="add mod">
          <ac:chgData name="DU Angelo" userId="8b72b4b1065ef00f" providerId="LiveId" clId="{C79A81D6-8D98-489F-8469-5F33974AA0EE}" dt="2020-12-08T00:31:59.871" v="928" actId="1076"/>
          <ac:picMkLst>
            <pc:docMk/>
            <pc:sldMk cId="3138852164" sldId="331"/>
            <ac:picMk id="6" creationId="{097896F1-777F-4EE9-910B-106D1CA7A10C}"/>
          </ac:picMkLst>
        </pc:picChg>
      </pc:sldChg>
      <pc:sldChg chg="del">
        <pc:chgData name="DU Angelo" userId="8b72b4b1065ef00f" providerId="LiveId" clId="{C79A81D6-8D98-489F-8469-5F33974AA0EE}" dt="2020-12-08T00:05:02.701" v="469" actId="2696"/>
        <pc:sldMkLst>
          <pc:docMk/>
          <pc:sldMk cId="307940222" sldId="332"/>
        </pc:sldMkLst>
      </pc:sldChg>
      <pc:sldChg chg="modSp add ord">
        <pc:chgData name="DU Angelo" userId="8b72b4b1065ef00f" providerId="LiveId" clId="{C79A81D6-8D98-489F-8469-5F33974AA0EE}" dt="2020-12-08T00:27:34.438" v="858" actId="20577"/>
        <pc:sldMkLst>
          <pc:docMk/>
          <pc:sldMk cId="4182842697" sldId="332"/>
        </pc:sldMkLst>
        <pc:spChg chg="mod">
          <ac:chgData name="DU Angelo" userId="8b72b4b1065ef00f" providerId="LiveId" clId="{C79A81D6-8D98-489F-8469-5F33974AA0EE}" dt="2020-12-08T00:26:32.840" v="801" actId="1076"/>
          <ac:spMkLst>
            <pc:docMk/>
            <pc:sldMk cId="4182842697" sldId="332"/>
            <ac:spMk id="3" creationId="{E1BF4C49-D9BF-42F3-B713-48595D54AED3}"/>
          </ac:spMkLst>
        </pc:spChg>
        <pc:spChg chg="mod">
          <ac:chgData name="DU Angelo" userId="8b72b4b1065ef00f" providerId="LiveId" clId="{C79A81D6-8D98-489F-8469-5F33974AA0EE}" dt="2020-12-08T00:27:34.438" v="858" actId="20577"/>
          <ac:spMkLst>
            <pc:docMk/>
            <pc:sldMk cId="4182842697" sldId="332"/>
            <ac:spMk id="4" creationId="{2918002F-8C64-4968-9ECA-DC63D9D4E45B}"/>
          </ac:spMkLst>
        </pc:spChg>
      </pc:sldChg>
      <pc:sldChg chg="modSp add">
        <pc:chgData name="DU Angelo" userId="8b72b4b1065ef00f" providerId="LiveId" clId="{C79A81D6-8D98-489F-8469-5F33974AA0EE}" dt="2020-12-08T00:27:57.972" v="884" actId="20577"/>
        <pc:sldMkLst>
          <pc:docMk/>
          <pc:sldMk cId="1282489200" sldId="333"/>
        </pc:sldMkLst>
        <pc:spChg chg="mod">
          <ac:chgData name="DU Angelo" userId="8b72b4b1065ef00f" providerId="LiveId" clId="{C79A81D6-8D98-489F-8469-5F33974AA0EE}" dt="2020-12-08T00:27:57.972" v="884" actId="20577"/>
          <ac:spMkLst>
            <pc:docMk/>
            <pc:sldMk cId="1282489200" sldId="333"/>
            <ac:spMk id="4" creationId="{2918002F-8C64-4968-9ECA-DC63D9D4E45B}"/>
          </ac:spMkLst>
        </pc:spChg>
      </pc:sldChg>
      <pc:sldChg chg="del">
        <pc:chgData name="DU Angelo" userId="8b72b4b1065ef00f" providerId="LiveId" clId="{C79A81D6-8D98-489F-8469-5F33974AA0EE}" dt="2020-12-08T00:05:02.935" v="470" actId="2696"/>
        <pc:sldMkLst>
          <pc:docMk/>
          <pc:sldMk cId="3060085048" sldId="333"/>
        </pc:sldMkLst>
      </pc:sldChg>
      <pc:sldChg chg="addSp delSp modSp add">
        <pc:chgData name="DU Angelo" userId="8b72b4b1065ef00f" providerId="LiveId" clId="{C79A81D6-8D98-489F-8469-5F33974AA0EE}" dt="2020-12-08T07:06:41.996" v="1129"/>
        <pc:sldMkLst>
          <pc:docMk/>
          <pc:sldMk cId="2952278595" sldId="334"/>
        </pc:sldMkLst>
        <pc:spChg chg="mod">
          <ac:chgData name="DU Angelo" userId="8b72b4b1065ef00f" providerId="LiveId" clId="{C79A81D6-8D98-489F-8469-5F33974AA0EE}" dt="2020-12-08T07:06:20.806" v="1127" actId="20577"/>
          <ac:spMkLst>
            <pc:docMk/>
            <pc:sldMk cId="2952278595" sldId="334"/>
            <ac:spMk id="4" creationId="{2918002F-8C64-4968-9ECA-DC63D9D4E45B}"/>
          </ac:spMkLst>
        </pc:spChg>
        <pc:spChg chg="add del">
          <ac:chgData name="DU Angelo" userId="8b72b4b1065ef00f" providerId="LiveId" clId="{C79A81D6-8D98-489F-8469-5F33974AA0EE}" dt="2020-12-08T07:06:41.996" v="1129"/>
          <ac:spMkLst>
            <pc:docMk/>
            <pc:sldMk cId="2952278595" sldId="334"/>
            <ac:spMk id="5" creationId="{121F2455-DE5A-4A52-8792-AB95CB6196D4}"/>
          </ac:spMkLst>
        </pc:spChg>
        <pc:spChg chg="del">
          <ac:chgData name="DU Angelo" userId="8b72b4b1065ef00f" providerId="LiveId" clId="{C79A81D6-8D98-489F-8469-5F33974AA0EE}" dt="2020-12-08T00:45:24.391" v="931" actId="478"/>
          <ac:spMkLst>
            <pc:docMk/>
            <pc:sldMk cId="2952278595" sldId="334"/>
            <ac:spMk id="7" creationId="{7AF98305-5A12-4A6A-B5AD-F051DF15E8C7}"/>
          </ac:spMkLst>
        </pc:spChg>
        <pc:picChg chg="del">
          <ac:chgData name="DU Angelo" userId="8b72b4b1065ef00f" providerId="LiveId" clId="{C79A81D6-8D98-489F-8469-5F33974AA0EE}" dt="2020-12-08T00:45:21.017" v="930" actId="478"/>
          <ac:picMkLst>
            <pc:docMk/>
            <pc:sldMk cId="2952278595" sldId="334"/>
            <ac:picMk id="6" creationId="{097896F1-777F-4EE9-910B-106D1CA7A10C}"/>
          </ac:picMkLst>
        </pc:picChg>
      </pc:sldChg>
      <pc:sldChg chg="del">
        <pc:chgData name="DU Angelo" userId="8b72b4b1065ef00f" providerId="LiveId" clId="{C79A81D6-8D98-489F-8469-5F33974AA0EE}" dt="2020-12-08T00:05:03.318" v="471" actId="2696"/>
        <pc:sldMkLst>
          <pc:docMk/>
          <pc:sldMk cId="3717240597" sldId="334"/>
        </pc:sldMkLst>
      </pc:sldChg>
      <pc:sldChg chg="del">
        <pc:chgData name="DU Angelo" userId="8b72b4b1065ef00f" providerId="LiveId" clId="{C79A81D6-8D98-489F-8469-5F33974AA0EE}" dt="2020-12-08T00:05:03.860" v="473" actId="2696"/>
        <pc:sldMkLst>
          <pc:docMk/>
          <pc:sldMk cId="1857129977" sldId="335"/>
        </pc:sldMkLst>
      </pc:sldChg>
      <pc:sldChg chg="add">
        <pc:chgData name="DU Angelo" userId="8b72b4b1065ef00f" providerId="LiveId" clId="{C79A81D6-8D98-489F-8469-5F33974AA0EE}" dt="2020-12-08T07:06:44.469" v="1130"/>
        <pc:sldMkLst>
          <pc:docMk/>
          <pc:sldMk cId="3039047271" sldId="335"/>
        </pc:sldMkLst>
      </pc:sldChg>
      <pc:sldChg chg="del">
        <pc:chgData name="DU Angelo" userId="8b72b4b1065ef00f" providerId="LiveId" clId="{C79A81D6-8D98-489F-8469-5F33974AA0EE}" dt="2020-12-08T00:05:04.082" v="474" actId="2696"/>
        <pc:sldMkLst>
          <pc:docMk/>
          <pc:sldMk cId="551772909" sldId="336"/>
        </pc:sldMkLst>
      </pc:sldChg>
      <pc:sldChg chg="del">
        <pc:chgData name="DU Angelo" userId="8b72b4b1065ef00f" providerId="LiveId" clId="{C79A81D6-8D98-489F-8469-5F33974AA0EE}" dt="2020-12-08T00:05:04.286" v="475" actId="2696"/>
        <pc:sldMkLst>
          <pc:docMk/>
          <pc:sldMk cId="1010261566" sldId="338"/>
        </pc:sldMkLst>
      </pc:sldChg>
      <pc:sldChg chg="del">
        <pc:chgData name="DU Angelo" userId="8b72b4b1065ef00f" providerId="LiveId" clId="{C79A81D6-8D98-489F-8469-5F33974AA0EE}" dt="2020-12-08T00:05:04.661" v="476" actId="2696"/>
        <pc:sldMkLst>
          <pc:docMk/>
          <pc:sldMk cId="4183351747" sldId="339"/>
        </pc:sldMkLst>
      </pc:sldChg>
      <pc:sldChg chg="del">
        <pc:chgData name="DU Angelo" userId="8b72b4b1065ef00f" providerId="LiveId" clId="{C79A81D6-8D98-489F-8469-5F33974AA0EE}" dt="2020-12-08T00:05:05.166" v="477" actId="2696"/>
        <pc:sldMkLst>
          <pc:docMk/>
          <pc:sldMk cId="2572871774" sldId="340"/>
        </pc:sldMkLst>
      </pc:sldChg>
      <pc:sldChg chg="del">
        <pc:chgData name="DU Angelo" userId="8b72b4b1065ef00f" providerId="LiveId" clId="{C79A81D6-8D98-489F-8469-5F33974AA0EE}" dt="2020-12-08T00:05:05.822" v="478" actId="2696"/>
        <pc:sldMkLst>
          <pc:docMk/>
          <pc:sldMk cId="545568708" sldId="341"/>
        </pc:sldMkLst>
      </pc:sldChg>
      <pc:sldChg chg="del">
        <pc:chgData name="DU Angelo" userId="8b72b4b1065ef00f" providerId="LiveId" clId="{C79A81D6-8D98-489F-8469-5F33974AA0EE}" dt="2020-12-08T00:05:06.373" v="479" actId="2696"/>
        <pc:sldMkLst>
          <pc:docMk/>
          <pc:sldMk cId="3848997697" sldId="342"/>
        </pc:sldMkLst>
      </pc:sldChg>
      <pc:sldChg chg="del">
        <pc:chgData name="DU Angelo" userId="8b72b4b1065ef00f" providerId="LiveId" clId="{C79A81D6-8D98-489F-8469-5F33974AA0EE}" dt="2020-12-08T00:05:06.796" v="480" actId="2696"/>
        <pc:sldMkLst>
          <pc:docMk/>
          <pc:sldMk cId="11550158" sldId="343"/>
        </pc:sldMkLst>
      </pc:sldChg>
      <pc:sldChg chg="del">
        <pc:chgData name="DU Angelo" userId="8b72b4b1065ef00f" providerId="LiveId" clId="{C79A81D6-8D98-489F-8469-5F33974AA0EE}" dt="2020-12-08T00:05:07.160" v="488" actId="2696"/>
        <pc:sldMkLst>
          <pc:docMk/>
          <pc:sldMk cId="1035180332" sldId="344"/>
        </pc:sldMkLst>
      </pc:sldChg>
      <pc:sldChg chg="del">
        <pc:chgData name="DU Angelo" userId="8b72b4b1065ef00f" providerId="LiveId" clId="{C79A81D6-8D98-489F-8469-5F33974AA0EE}" dt="2020-12-08T00:05:07.207" v="489" actId="2696"/>
        <pc:sldMkLst>
          <pc:docMk/>
          <pc:sldMk cId="391359028" sldId="345"/>
        </pc:sldMkLst>
      </pc:sldChg>
      <pc:sldChg chg="del">
        <pc:chgData name="DU Angelo" userId="8b72b4b1065ef00f" providerId="LiveId" clId="{C79A81D6-8D98-489F-8469-5F33974AA0EE}" dt="2020-12-08T00:05:07.817" v="491" actId="2696"/>
        <pc:sldMkLst>
          <pc:docMk/>
          <pc:sldMk cId="460224336" sldId="346"/>
        </pc:sldMkLst>
      </pc:sldChg>
      <pc:sldChg chg="del">
        <pc:chgData name="DU Angelo" userId="8b72b4b1065ef00f" providerId="LiveId" clId="{C79A81D6-8D98-489F-8469-5F33974AA0EE}" dt="2020-12-08T00:05:08.195" v="493" actId="2696"/>
        <pc:sldMkLst>
          <pc:docMk/>
          <pc:sldMk cId="685234486" sldId="347"/>
        </pc:sldMkLst>
      </pc:sldChg>
      <pc:sldChg chg="del">
        <pc:chgData name="DU Angelo" userId="8b72b4b1065ef00f" providerId="LiveId" clId="{C79A81D6-8D98-489F-8469-5F33974AA0EE}" dt="2020-12-08T00:05:08.490" v="494" actId="2696"/>
        <pc:sldMkLst>
          <pc:docMk/>
          <pc:sldMk cId="1488901790" sldId="348"/>
        </pc:sldMkLst>
      </pc:sldChg>
      <pc:sldChg chg="del">
        <pc:chgData name="DU Angelo" userId="8b72b4b1065ef00f" providerId="LiveId" clId="{C79A81D6-8D98-489F-8469-5F33974AA0EE}" dt="2020-12-08T00:05:08.743" v="495" actId="2696"/>
        <pc:sldMkLst>
          <pc:docMk/>
          <pc:sldMk cId="813258900" sldId="349"/>
        </pc:sldMkLst>
      </pc:sldChg>
      <pc:sldChg chg="del">
        <pc:chgData name="DU Angelo" userId="8b72b4b1065ef00f" providerId="LiveId" clId="{C79A81D6-8D98-489F-8469-5F33974AA0EE}" dt="2020-12-08T00:05:08.775" v="496" actId="2696"/>
        <pc:sldMkLst>
          <pc:docMk/>
          <pc:sldMk cId="3556481026" sldId="350"/>
        </pc:sldMkLst>
      </pc:sldChg>
      <pc:sldChg chg="del">
        <pc:chgData name="DU Angelo" userId="8b72b4b1065ef00f" providerId="LiveId" clId="{C79A81D6-8D98-489F-8469-5F33974AA0EE}" dt="2020-12-08T00:05:08.869" v="497" actId="2696"/>
        <pc:sldMkLst>
          <pc:docMk/>
          <pc:sldMk cId="3377600676" sldId="351"/>
        </pc:sldMkLst>
      </pc:sldChg>
      <pc:sldChg chg="del">
        <pc:chgData name="DU Angelo" userId="8b72b4b1065ef00f" providerId="LiveId" clId="{C79A81D6-8D98-489F-8469-5F33974AA0EE}" dt="2020-12-08T00:05:09.104" v="498" actId="2696"/>
        <pc:sldMkLst>
          <pc:docMk/>
          <pc:sldMk cId="1057147937" sldId="352"/>
        </pc:sldMkLst>
      </pc:sldChg>
      <pc:sldChg chg="del">
        <pc:chgData name="DU Angelo" userId="8b72b4b1065ef00f" providerId="LiveId" clId="{C79A81D6-8D98-489F-8469-5F33974AA0EE}" dt="2020-12-08T00:05:09.151" v="499" actId="2696"/>
        <pc:sldMkLst>
          <pc:docMk/>
          <pc:sldMk cId="3869176609" sldId="353"/>
        </pc:sldMkLst>
      </pc:sldChg>
      <pc:sldChg chg="del">
        <pc:chgData name="DU Angelo" userId="8b72b4b1065ef00f" providerId="LiveId" clId="{C79A81D6-8D98-489F-8469-5F33974AA0EE}" dt="2020-12-08T00:05:06.905" v="482" actId="2696"/>
        <pc:sldMkLst>
          <pc:docMk/>
          <pc:sldMk cId="1462517007" sldId="354"/>
        </pc:sldMkLst>
      </pc:sldChg>
      <pc:sldChg chg="del">
        <pc:chgData name="DU Angelo" userId="8b72b4b1065ef00f" providerId="LiveId" clId="{C79A81D6-8D98-489F-8469-5F33974AA0EE}" dt="2020-12-08T00:05:06.984" v="484" actId="2696"/>
        <pc:sldMkLst>
          <pc:docMk/>
          <pc:sldMk cId="2376297448" sldId="355"/>
        </pc:sldMkLst>
      </pc:sldChg>
      <pc:sldChg chg="del">
        <pc:chgData name="DU Angelo" userId="8b72b4b1065ef00f" providerId="LiveId" clId="{C79A81D6-8D98-489F-8469-5F33974AA0EE}" dt="2020-12-08T00:05:07.097" v="486" actId="2696"/>
        <pc:sldMkLst>
          <pc:docMk/>
          <pc:sldMk cId="2889475501" sldId="356"/>
        </pc:sldMkLst>
      </pc:sldChg>
    </pc:docChg>
  </pc:docChgLst>
  <pc:docChgLst>
    <pc:chgData name="文宇 杜文宇" userId="b5e9da50-0ac2-42d3-828f-b9593ddb1f83" providerId="ADAL" clId="{95B58D6D-E92C-4BD0-8FB4-D9541E02F12D}"/>
    <pc:docChg chg="undo custSel addSld delSld modSld sldOrd modSection">
      <pc:chgData name="文宇 杜文宇" userId="b5e9da50-0ac2-42d3-828f-b9593ddb1f83" providerId="ADAL" clId="{95B58D6D-E92C-4BD0-8FB4-D9541E02F12D}" dt="2020-11-24T13:55:11.145" v="3913" actId="1076"/>
      <pc:docMkLst>
        <pc:docMk/>
      </pc:docMkLst>
      <pc:sldChg chg="modSp">
        <pc:chgData name="文宇 杜文宇" userId="b5e9da50-0ac2-42d3-828f-b9593ddb1f83" providerId="ADAL" clId="{95B58D6D-E92C-4BD0-8FB4-D9541E02F12D}" dt="2020-11-24T02:08:00.917" v="179" actId="404"/>
        <pc:sldMkLst>
          <pc:docMk/>
          <pc:sldMk cId="259383257" sldId="314"/>
        </pc:sldMkLst>
        <pc:spChg chg="mod">
          <ac:chgData name="文宇 杜文宇" userId="b5e9da50-0ac2-42d3-828f-b9593ddb1f83" providerId="ADAL" clId="{95B58D6D-E92C-4BD0-8FB4-D9541E02F12D}" dt="2020-11-24T02:08:00.917" v="179" actId="404"/>
          <ac:spMkLst>
            <pc:docMk/>
            <pc:sldMk cId="259383257" sldId="314"/>
            <ac:spMk id="3" creationId="{5E867693-945D-4AEC-9D56-D29D514CD55B}"/>
          </ac:spMkLst>
        </pc:spChg>
      </pc:sldChg>
      <pc:sldChg chg="addSp delSp modSp">
        <pc:chgData name="文宇 杜文宇" userId="b5e9da50-0ac2-42d3-828f-b9593ddb1f83" providerId="ADAL" clId="{95B58D6D-E92C-4BD0-8FB4-D9541E02F12D}" dt="2020-11-23T17:54:33.019" v="176" actId="20577"/>
        <pc:sldMkLst>
          <pc:docMk/>
          <pc:sldMk cId="1767134883" sldId="315"/>
        </pc:sldMkLst>
        <pc:spChg chg="mod">
          <ac:chgData name="文宇 杜文宇" userId="b5e9da50-0ac2-42d3-828f-b9593ddb1f83" providerId="ADAL" clId="{95B58D6D-E92C-4BD0-8FB4-D9541E02F12D}" dt="2020-11-23T17:53:38.922" v="168" actId="1076"/>
          <ac:spMkLst>
            <pc:docMk/>
            <pc:sldMk cId="1767134883" sldId="315"/>
            <ac:spMk id="3" creationId="{E1BF4C49-D9BF-42F3-B713-48595D54AED3}"/>
          </ac:spMkLst>
        </pc:spChg>
        <pc:spChg chg="mod">
          <ac:chgData name="文宇 杜文宇" userId="b5e9da50-0ac2-42d3-828f-b9593ddb1f83" providerId="ADAL" clId="{95B58D6D-E92C-4BD0-8FB4-D9541E02F12D}" dt="2020-11-23T17:54:33.019" v="176" actId="20577"/>
          <ac:spMkLst>
            <pc:docMk/>
            <pc:sldMk cId="1767134883" sldId="315"/>
            <ac:spMk id="4" creationId="{2918002F-8C64-4968-9ECA-DC63D9D4E45B}"/>
          </ac:spMkLst>
        </pc:spChg>
        <pc:spChg chg="add del">
          <ac:chgData name="文宇 杜文宇" userId="b5e9da50-0ac2-42d3-828f-b9593ddb1f83" providerId="ADAL" clId="{95B58D6D-E92C-4BD0-8FB4-D9541E02F12D}" dt="2020-11-23T17:46:14.245" v="21"/>
          <ac:spMkLst>
            <pc:docMk/>
            <pc:sldMk cId="1767134883" sldId="315"/>
            <ac:spMk id="5" creationId="{8F102E08-9007-4F48-B6F3-F51FBC4F9A1B}"/>
          </ac:spMkLst>
        </pc:spChg>
      </pc:sldChg>
      <pc:sldChg chg="del">
        <pc:chgData name="文宇 杜文宇" userId="b5e9da50-0ac2-42d3-828f-b9593ddb1f83" providerId="ADAL" clId="{95B58D6D-E92C-4BD0-8FB4-D9541E02F12D}" dt="2020-11-23T17:55:04.543" v="178" actId="2696"/>
        <pc:sldMkLst>
          <pc:docMk/>
          <pc:sldMk cId="1369146614" sldId="316"/>
        </pc:sldMkLst>
      </pc:sldChg>
      <pc:sldChg chg="addSp delSp modSp">
        <pc:chgData name="文宇 杜文宇" userId="b5e9da50-0ac2-42d3-828f-b9593ddb1f83" providerId="ADAL" clId="{95B58D6D-E92C-4BD0-8FB4-D9541E02F12D}" dt="2020-11-24T02:17:24.222" v="218" actId="404"/>
        <pc:sldMkLst>
          <pc:docMk/>
          <pc:sldMk cId="3294211129" sldId="317"/>
        </pc:sldMkLst>
        <pc:spChg chg="mod">
          <ac:chgData name="文宇 杜文宇" userId="b5e9da50-0ac2-42d3-828f-b9593ddb1f83" providerId="ADAL" clId="{95B58D6D-E92C-4BD0-8FB4-D9541E02F12D}" dt="2020-11-24T02:15:40.997" v="203" actId="1076"/>
          <ac:spMkLst>
            <pc:docMk/>
            <pc:sldMk cId="3294211129" sldId="317"/>
            <ac:spMk id="3" creationId="{6AFA173F-2791-4C85-BD67-FFD1A36E87FA}"/>
          </ac:spMkLst>
        </pc:spChg>
        <pc:spChg chg="del">
          <ac:chgData name="文宇 杜文宇" userId="b5e9da50-0ac2-42d3-828f-b9593ddb1f83" providerId="ADAL" clId="{95B58D6D-E92C-4BD0-8FB4-D9541E02F12D}" dt="2020-11-24T02:14:35.066" v="181" actId="478"/>
          <ac:spMkLst>
            <pc:docMk/>
            <pc:sldMk cId="3294211129" sldId="317"/>
            <ac:spMk id="5" creationId="{1488A9D6-7824-4B74-9A21-BF3A90EEF12F}"/>
          </ac:spMkLst>
        </pc:spChg>
        <pc:spChg chg="add mod">
          <ac:chgData name="文宇 杜文宇" userId="b5e9da50-0ac2-42d3-828f-b9593ddb1f83" providerId="ADAL" clId="{95B58D6D-E92C-4BD0-8FB4-D9541E02F12D}" dt="2020-11-24T02:17:24.222" v="218" actId="404"/>
          <ac:spMkLst>
            <pc:docMk/>
            <pc:sldMk cId="3294211129" sldId="317"/>
            <ac:spMk id="6" creationId="{06BB3946-C59E-42ED-9BFE-B5625D3C25D6}"/>
          </ac:spMkLst>
        </pc:spChg>
        <pc:spChg chg="add del">
          <ac:chgData name="文宇 杜文宇" userId="b5e9da50-0ac2-42d3-828f-b9593ddb1f83" providerId="ADAL" clId="{95B58D6D-E92C-4BD0-8FB4-D9541E02F12D}" dt="2020-11-24T02:14:43.374" v="184" actId="478"/>
          <ac:spMkLst>
            <pc:docMk/>
            <pc:sldMk cId="3294211129" sldId="317"/>
            <ac:spMk id="7" creationId="{43E011F9-ABB9-41DA-A714-BB2D4B5D8E73}"/>
          </ac:spMkLst>
        </pc:spChg>
        <pc:picChg chg="del">
          <ac:chgData name="文宇 杜文宇" userId="b5e9da50-0ac2-42d3-828f-b9593ddb1f83" providerId="ADAL" clId="{95B58D6D-E92C-4BD0-8FB4-D9541E02F12D}" dt="2020-11-24T02:15:20.219" v="197" actId="478"/>
          <ac:picMkLst>
            <pc:docMk/>
            <pc:sldMk cId="3294211129" sldId="317"/>
            <ac:picMk id="4" creationId="{B2C085E4-AA4A-4817-BD12-8DAF33A54FA9}"/>
          </ac:picMkLst>
        </pc:picChg>
        <pc:picChg chg="add mod">
          <ac:chgData name="文宇 杜文宇" userId="b5e9da50-0ac2-42d3-828f-b9593ddb1f83" providerId="ADAL" clId="{95B58D6D-E92C-4BD0-8FB4-D9541E02F12D}" dt="2020-11-24T02:15:45.535" v="204" actId="14100"/>
          <ac:picMkLst>
            <pc:docMk/>
            <pc:sldMk cId="3294211129" sldId="317"/>
            <ac:picMk id="9" creationId="{01AB50AC-4682-414B-BD3B-118F1C896113}"/>
          </ac:picMkLst>
        </pc:picChg>
      </pc:sldChg>
      <pc:sldChg chg="modSp">
        <pc:chgData name="文宇 杜文宇" userId="b5e9da50-0ac2-42d3-828f-b9593ddb1f83" providerId="ADAL" clId="{95B58D6D-E92C-4BD0-8FB4-D9541E02F12D}" dt="2020-11-24T02:23:48.939" v="622" actId="20577"/>
        <pc:sldMkLst>
          <pc:docMk/>
          <pc:sldMk cId="1896298792" sldId="318"/>
        </pc:sldMkLst>
        <pc:spChg chg="mod">
          <ac:chgData name="文宇 杜文宇" userId="b5e9da50-0ac2-42d3-828f-b9593ddb1f83" providerId="ADAL" clId="{95B58D6D-E92C-4BD0-8FB4-D9541E02F12D}" dt="2020-11-24T02:23:48.939" v="622" actId="20577"/>
          <ac:spMkLst>
            <pc:docMk/>
            <pc:sldMk cId="1896298792" sldId="318"/>
            <ac:spMk id="5" creationId="{84893080-5A47-4389-9BAC-88DD2BDA7C65}"/>
          </ac:spMkLst>
        </pc:spChg>
        <pc:spChg chg="mod">
          <ac:chgData name="文宇 杜文宇" userId="b5e9da50-0ac2-42d3-828f-b9593ddb1f83" providerId="ADAL" clId="{95B58D6D-E92C-4BD0-8FB4-D9541E02F12D}" dt="2020-11-24T02:17:34.592" v="220" actId="1076"/>
          <ac:spMkLst>
            <pc:docMk/>
            <pc:sldMk cId="1896298792" sldId="318"/>
            <ac:spMk id="7" creationId="{434C3CF0-0FA0-4A5A-A464-25C45C5E58D4}"/>
          </ac:spMkLst>
        </pc:spChg>
      </pc:sldChg>
      <pc:sldChg chg="modSp">
        <pc:chgData name="文宇 杜文宇" userId="b5e9da50-0ac2-42d3-828f-b9593ddb1f83" providerId="ADAL" clId="{95B58D6D-E92C-4BD0-8FB4-D9541E02F12D}" dt="2020-11-24T04:04:50.147" v="1669" actId="20577"/>
        <pc:sldMkLst>
          <pc:docMk/>
          <pc:sldMk cId="1234771746" sldId="319"/>
        </pc:sldMkLst>
        <pc:spChg chg="mod">
          <ac:chgData name="文宇 杜文宇" userId="b5e9da50-0ac2-42d3-828f-b9593ddb1f83" providerId="ADAL" clId="{95B58D6D-E92C-4BD0-8FB4-D9541E02F12D}" dt="2020-11-24T04:04:50.147" v="1669" actId="20577"/>
          <ac:spMkLst>
            <pc:docMk/>
            <pc:sldMk cId="1234771746" sldId="319"/>
            <ac:spMk id="5" creationId="{84893080-5A47-4389-9BAC-88DD2BDA7C65}"/>
          </ac:spMkLst>
        </pc:spChg>
        <pc:spChg chg="mod">
          <ac:chgData name="文宇 杜文宇" userId="b5e9da50-0ac2-42d3-828f-b9593ddb1f83" providerId="ADAL" clId="{95B58D6D-E92C-4BD0-8FB4-D9541E02F12D}" dt="2020-11-24T04:04:43.645" v="1660"/>
          <ac:spMkLst>
            <pc:docMk/>
            <pc:sldMk cId="1234771746" sldId="319"/>
            <ac:spMk id="6" creationId="{FACAE81B-C014-4AA4-BFE9-BEEEF1EBC107}"/>
          </ac:spMkLst>
        </pc:spChg>
      </pc:sldChg>
      <pc:sldChg chg="modSp">
        <pc:chgData name="文宇 杜文宇" userId="b5e9da50-0ac2-42d3-828f-b9593ddb1f83" providerId="ADAL" clId="{95B58D6D-E92C-4BD0-8FB4-D9541E02F12D}" dt="2020-11-24T13:03:58.872" v="2771"/>
        <pc:sldMkLst>
          <pc:docMk/>
          <pc:sldMk cId="3755510747" sldId="320"/>
        </pc:sldMkLst>
        <pc:spChg chg="mod">
          <ac:chgData name="文宇 杜文宇" userId="b5e9da50-0ac2-42d3-828f-b9593ddb1f83" providerId="ADAL" clId="{95B58D6D-E92C-4BD0-8FB4-D9541E02F12D}" dt="2020-11-24T13:03:58.872" v="2771"/>
          <ac:spMkLst>
            <pc:docMk/>
            <pc:sldMk cId="3755510747" sldId="320"/>
            <ac:spMk id="5" creationId="{84893080-5A47-4389-9BAC-88DD2BDA7C65}"/>
          </ac:spMkLst>
        </pc:spChg>
        <pc:spChg chg="mod">
          <ac:chgData name="文宇 杜文宇" userId="b5e9da50-0ac2-42d3-828f-b9593ddb1f83" providerId="ADAL" clId="{95B58D6D-E92C-4BD0-8FB4-D9541E02F12D}" dt="2020-11-24T12:37:27.049" v="2040" actId="404"/>
          <ac:spMkLst>
            <pc:docMk/>
            <pc:sldMk cId="3755510747" sldId="320"/>
            <ac:spMk id="7" creationId="{E46BA7D3-9211-45D8-A9B8-C1CFFC3F7B10}"/>
          </ac:spMkLst>
        </pc:spChg>
      </pc:sldChg>
      <pc:sldChg chg="del">
        <pc:chgData name="文宇 杜文宇" userId="b5e9da50-0ac2-42d3-828f-b9593ddb1f83" providerId="ADAL" clId="{95B58D6D-E92C-4BD0-8FB4-D9541E02F12D}" dt="2020-11-24T13:47:51.815" v="3684" actId="2696"/>
        <pc:sldMkLst>
          <pc:docMk/>
          <pc:sldMk cId="187196312" sldId="321"/>
        </pc:sldMkLst>
      </pc:sldChg>
      <pc:sldChg chg="del">
        <pc:chgData name="文宇 杜文宇" userId="b5e9da50-0ac2-42d3-828f-b9593ddb1f83" providerId="ADAL" clId="{95B58D6D-E92C-4BD0-8FB4-D9541E02F12D}" dt="2020-11-24T13:47:51.852" v="3685" actId="2696"/>
        <pc:sldMkLst>
          <pc:docMk/>
          <pc:sldMk cId="3565302846" sldId="322"/>
        </pc:sldMkLst>
      </pc:sldChg>
      <pc:sldChg chg="del">
        <pc:chgData name="文宇 杜文宇" userId="b5e9da50-0ac2-42d3-828f-b9593ddb1f83" providerId="ADAL" clId="{95B58D6D-E92C-4BD0-8FB4-D9541E02F12D}" dt="2020-11-24T13:47:51.884" v="3686" actId="2696"/>
        <pc:sldMkLst>
          <pc:docMk/>
          <pc:sldMk cId="976588619" sldId="323"/>
        </pc:sldMkLst>
      </pc:sldChg>
      <pc:sldChg chg="del">
        <pc:chgData name="文宇 杜文宇" userId="b5e9da50-0ac2-42d3-828f-b9593ddb1f83" providerId="ADAL" clId="{95B58D6D-E92C-4BD0-8FB4-D9541E02F12D}" dt="2020-11-24T13:47:51.913" v="3687" actId="2696"/>
        <pc:sldMkLst>
          <pc:docMk/>
          <pc:sldMk cId="2377843380" sldId="324"/>
        </pc:sldMkLst>
      </pc:sldChg>
      <pc:sldChg chg="del">
        <pc:chgData name="文宇 杜文宇" userId="b5e9da50-0ac2-42d3-828f-b9593ddb1f83" providerId="ADAL" clId="{95B58D6D-E92C-4BD0-8FB4-D9541E02F12D}" dt="2020-11-24T13:47:51.979" v="3689" actId="2696"/>
        <pc:sldMkLst>
          <pc:docMk/>
          <pc:sldMk cId="1534841004" sldId="325"/>
        </pc:sldMkLst>
      </pc:sldChg>
      <pc:sldChg chg="del">
        <pc:chgData name="文宇 杜文宇" userId="b5e9da50-0ac2-42d3-828f-b9593ddb1f83" providerId="ADAL" clId="{95B58D6D-E92C-4BD0-8FB4-D9541E02F12D}" dt="2020-11-24T13:47:51.948" v="3688" actId="2696"/>
        <pc:sldMkLst>
          <pc:docMk/>
          <pc:sldMk cId="2480261275" sldId="326"/>
        </pc:sldMkLst>
      </pc:sldChg>
      <pc:sldChg chg="del">
        <pc:chgData name="文宇 杜文宇" userId="b5e9da50-0ac2-42d3-828f-b9593ddb1f83" providerId="ADAL" clId="{95B58D6D-E92C-4BD0-8FB4-D9541E02F12D}" dt="2020-11-24T13:47:52.017" v="3690" actId="2696"/>
        <pc:sldMkLst>
          <pc:docMk/>
          <pc:sldMk cId="2118270547" sldId="327"/>
        </pc:sldMkLst>
      </pc:sldChg>
      <pc:sldChg chg="del">
        <pc:chgData name="文宇 杜文宇" userId="b5e9da50-0ac2-42d3-828f-b9593ddb1f83" providerId="ADAL" clId="{95B58D6D-E92C-4BD0-8FB4-D9541E02F12D}" dt="2020-11-24T13:47:52.061" v="3691" actId="2696"/>
        <pc:sldMkLst>
          <pc:docMk/>
          <pc:sldMk cId="1558153018" sldId="328"/>
        </pc:sldMkLst>
      </pc:sldChg>
      <pc:sldChg chg="del">
        <pc:chgData name="文宇 杜文宇" userId="b5e9da50-0ac2-42d3-828f-b9593ddb1f83" providerId="ADAL" clId="{95B58D6D-E92C-4BD0-8FB4-D9541E02F12D}" dt="2020-11-24T13:47:52.092" v="3692" actId="2696"/>
        <pc:sldMkLst>
          <pc:docMk/>
          <pc:sldMk cId="480314382" sldId="329"/>
        </pc:sldMkLst>
      </pc:sldChg>
      <pc:sldChg chg="del">
        <pc:chgData name="文宇 杜文宇" userId="b5e9da50-0ac2-42d3-828f-b9593ddb1f83" providerId="ADAL" clId="{95B58D6D-E92C-4BD0-8FB4-D9541E02F12D}" dt="2020-11-24T13:47:52.118" v="3693" actId="2696"/>
        <pc:sldMkLst>
          <pc:docMk/>
          <pc:sldMk cId="3640077458" sldId="330"/>
        </pc:sldMkLst>
      </pc:sldChg>
      <pc:sldChg chg="del">
        <pc:chgData name="文宇 杜文宇" userId="b5e9da50-0ac2-42d3-828f-b9593ddb1f83" providerId="ADAL" clId="{95B58D6D-E92C-4BD0-8FB4-D9541E02F12D}" dt="2020-11-24T13:47:52.171" v="3694" actId="2696"/>
        <pc:sldMkLst>
          <pc:docMk/>
          <pc:sldMk cId="1564090259" sldId="331"/>
        </pc:sldMkLst>
      </pc:sldChg>
      <pc:sldChg chg="del">
        <pc:chgData name="文宇 杜文宇" userId="b5e9da50-0ac2-42d3-828f-b9593ddb1f83" providerId="ADAL" clId="{95B58D6D-E92C-4BD0-8FB4-D9541E02F12D}" dt="2020-11-24T13:47:52.229" v="3695" actId="2696"/>
        <pc:sldMkLst>
          <pc:docMk/>
          <pc:sldMk cId="3038864016" sldId="332"/>
        </pc:sldMkLst>
      </pc:sldChg>
      <pc:sldChg chg="del">
        <pc:chgData name="文宇 杜文宇" userId="b5e9da50-0ac2-42d3-828f-b9593ddb1f83" providerId="ADAL" clId="{95B58D6D-E92C-4BD0-8FB4-D9541E02F12D}" dt="2020-11-24T13:47:52.324" v="3696" actId="2696"/>
        <pc:sldMkLst>
          <pc:docMk/>
          <pc:sldMk cId="3664365974" sldId="333"/>
        </pc:sldMkLst>
      </pc:sldChg>
      <pc:sldChg chg="del">
        <pc:chgData name="文宇 杜文宇" userId="b5e9da50-0ac2-42d3-828f-b9593ddb1f83" providerId="ADAL" clId="{95B58D6D-E92C-4BD0-8FB4-D9541E02F12D}" dt="2020-11-24T13:47:52.440" v="3697" actId="2696"/>
        <pc:sldMkLst>
          <pc:docMk/>
          <pc:sldMk cId="3940271619" sldId="334"/>
        </pc:sldMkLst>
      </pc:sldChg>
      <pc:sldChg chg="del">
        <pc:chgData name="文宇 杜文宇" userId="b5e9da50-0ac2-42d3-828f-b9593ddb1f83" providerId="ADAL" clId="{95B58D6D-E92C-4BD0-8FB4-D9541E02F12D}" dt="2020-11-24T13:47:52.518" v="3698" actId="2696"/>
        <pc:sldMkLst>
          <pc:docMk/>
          <pc:sldMk cId="2225973343" sldId="335"/>
        </pc:sldMkLst>
      </pc:sldChg>
      <pc:sldChg chg="del">
        <pc:chgData name="文宇 杜文宇" userId="b5e9da50-0ac2-42d3-828f-b9593ddb1f83" providerId="ADAL" clId="{95B58D6D-E92C-4BD0-8FB4-D9541E02F12D}" dt="2020-11-24T13:47:52.603" v="3699" actId="2696"/>
        <pc:sldMkLst>
          <pc:docMk/>
          <pc:sldMk cId="1645887376" sldId="336"/>
        </pc:sldMkLst>
      </pc:sldChg>
      <pc:sldChg chg="del">
        <pc:chgData name="文宇 杜文宇" userId="b5e9da50-0ac2-42d3-828f-b9593ddb1f83" providerId="ADAL" clId="{95B58D6D-E92C-4BD0-8FB4-D9541E02F12D}" dt="2020-11-24T13:47:52.641" v="3700" actId="2696"/>
        <pc:sldMkLst>
          <pc:docMk/>
          <pc:sldMk cId="1250219951" sldId="337"/>
        </pc:sldMkLst>
      </pc:sldChg>
      <pc:sldChg chg="del">
        <pc:chgData name="文宇 杜文宇" userId="b5e9da50-0ac2-42d3-828f-b9593ddb1f83" providerId="ADAL" clId="{95B58D6D-E92C-4BD0-8FB4-D9541E02F12D}" dt="2020-11-24T13:47:52.693" v="3701" actId="2696"/>
        <pc:sldMkLst>
          <pc:docMk/>
          <pc:sldMk cId="3821359757" sldId="338"/>
        </pc:sldMkLst>
      </pc:sldChg>
      <pc:sldChg chg="del">
        <pc:chgData name="文宇 杜文宇" userId="b5e9da50-0ac2-42d3-828f-b9593ddb1f83" providerId="ADAL" clId="{95B58D6D-E92C-4BD0-8FB4-D9541E02F12D}" dt="2020-11-24T13:47:52.739" v="3702" actId="2696"/>
        <pc:sldMkLst>
          <pc:docMk/>
          <pc:sldMk cId="3802897627" sldId="339"/>
        </pc:sldMkLst>
      </pc:sldChg>
      <pc:sldChg chg="del">
        <pc:chgData name="文宇 杜文宇" userId="b5e9da50-0ac2-42d3-828f-b9593ddb1f83" providerId="ADAL" clId="{95B58D6D-E92C-4BD0-8FB4-D9541E02F12D}" dt="2020-11-24T13:47:52.787" v="3703" actId="2696"/>
        <pc:sldMkLst>
          <pc:docMk/>
          <pc:sldMk cId="2778340180" sldId="340"/>
        </pc:sldMkLst>
      </pc:sldChg>
      <pc:sldChg chg="del">
        <pc:chgData name="文宇 杜文宇" userId="b5e9da50-0ac2-42d3-828f-b9593ddb1f83" providerId="ADAL" clId="{95B58D6D-E92C-4BD0-8FB4-D9541E02F12D}" dt="2020-11-24T13:47:52.826" v="3704" actId="2696"/>
        <pc:sldMkLst>
          <pc:docMk/>
          <pc:sldMk cId="4182440758" sldId="341"/>
        </pc:sldMkLst>
      </pc:sldChg>
      <pc:sldChg chg="del">
        <pc:chgData name="文宇 杜文宇" userId="b5e9da50-0ac2-42d3-828f-b9593ddb1f83" providerId="ADAL" clId="{95B58D6D-E92C-4BD0-8FB4-D9541E02F12D}" dt="2020-11-24T13:47:52.861" v="3705" actId="2696"/>
        <pc:sldMkLst>
          <pc:docMk/>
          <pc:sldMk cId="2958119359" sldId="342"/>
        </pc:sldMkLst>
      </pc:sldChg>
      <pc:sldChg chg="del">
        <pc:chgData name="文宇 杜文宇" userId="b5e9da50-0ac2-42d3-828f-b9593ddb1f83" providerId="ADAL" clId="{95B58D6D-E92C-4BD0-8FB4-D9541E02F12D}" dt="2020-11-24T13:47:52.899" v="3706" actId="2696"/>
        <pc:sldMkLst>
          <pc:docMk/>
          <pc:sldMk cId="3778511615" sldId="343"/>
        </pc:sldMkLst>
      </pc:sldChg>
      <pc:sldChg chg="del">
        <pc:chgData name="文宇 杜文宇" userId="b5e9da50-0ac2-42d3-828f-b9593ddb1f83" providerId="ADAL" clId="{95B58D6D-E92C-4BD0-8FB4-D9541E02F12D}" dt="2020-11-24T13:47:52.935" v="3707" actId="2696"/>
        <pc:sldMkLst>
          <pc:docMk/>
          <pc:sldMk cId="3051304437" sldId="344"/>
        </pc:sldMkLst>
      </pc:sldChg>
      <pc:sldChg chg="del">
        <pc:chgData name="文宇 杜文宇" userId="b5e9da50-0ac2-42d3-828f-b9593ddb1f83" providerId="ADAL" clId="{95B58D6D-E92C-4BD0-8FB4-D9541E02F12D}" dt="2020-11-24T13:47:52.979" v="3708" actId="2696"/>
        <pc:sldMkLst>
          <pc:docMk/>
          <pc:sldMk cId="3510697318" sldId="345"/>
        </pc:sldMkLst>
      </pc:sldChg>
      <pc:sldChg chg="del">
        <pc:chgData name="文宇 杜文宇" userId="b5e9da50-0ac2-42d3-828f-b9593ddb1f83" providerId="ADAL" clId="{95B58D6D-E92C-4BD0-8FB4-D9541E02F12D}" dt="2020-11-24T13:47:53.030" v="3709" actId="2696"/>
        <pc:sldMkLst>
          <pc:docMk/>
          <pc:sldMk cId="934174782" sldId="346"/>
        </pc:sldMkLst>
      </pc:sldChg>
      <pc:sldChg chg="del">
        <pc:chgData name="文宇 杜文宇" userId="b5e9da50-0ac2-42d3-828f-b9593ddb1f83" providerId="ADAL" clId="{95B58D6D-E92C-4BD0-8FB4-D9541E02F12D}" dt="2020-11-24T13:47:53.071" v="3710" actId="2696"/>
        <pc:sldMkLst>
          <pc:docMk/>
          <pc:sldMk cId="520522291" sldId="347"/>
        </pc:sldMkLst>
      </pc:sldChg>
      <pc:sldChg chg="del">
        <pc:chgData name="文宇 杜文宇" userId="b5e9da50-0ac2-42d3-828f-b9593ddb1f83" providerId="ADAL" clId="{95B58D6D-E92C-4BD0-8FB4-D9541E02F12D}" dt="2020-11-24T13:47:53.112" v="3711" actId="2696"/>
        <pc:sldMkLst>
          <pc:docMk/>
          <pc:sldMk cId="2424538389" sldId="348"/>
        </pc:sldMkLst>
      </pc:sldChg>
      <pc:sldChg chg="del">
        <pc:chgData name="文宇 杜文宇" userId="b5e9da50-0ac2-42d3-828f-b9593ddb1f83" providerId="ADAL" clId="{95B58D6D-E92C-4BD0-8FB4-D9541E02F12D}" dt="2020-11-24T13:47:53.141" v="3712" actId="2696"/>
        <pc:sldMkLst>
          <pc:docMk/>
          <pc:sldMk cId="3185008505" sldId="349"/>
        </pc:sldMkLst>
      </pc:sldChg>
      <pc:sldChg chg="del">
        <pc:chgData name="文宇 杜文宇" userId="b5e9da50-0ac2-42d3-828f-b9593ddb1f83" providerId="ADAL" clId="{95B58D6D-E92C-4BD0-8FB4-D9541E02F12D}" dt="2020-11-24T13:47:53.189" v="3713" actId="2696"/>
        <pc:sldMkLst>
          <pc:docMk/>
          <pc:sldMk cId="918734331" sldId="350"/>
        </pc:sldMkLst>
      </pc:sldChg>
      <pc:sldChg chg="del">
        <pc:chgData name="文宇 杜文宇" userId="b5e9da50-0ac2-42d3-828f-b9593ddb1f83" providerId="ADAL" clId="{95B58D6D-E92C-4BD0-8FB4-D9541E02F12D}" dt="2020-11-24T13:47:53.233" v="3714" actId="2696"/>
        <pc:sldMkLst>
          <pc:docMk/>
          <pc:sldMk cId="4143196863" sldId="351"/>
        </pc:sldMkLst>
      </pc:sldChg>
      <pc:sldChg chg="del">
        <pc:chgData name="文宇 杜文宇" userId="b5e9da50-0ac2-42d3-828f-b9593ddb1f83" providerId="ADAL" clId="{95B58D6D-E92C-4BD0-8FB4-D9541E02F12D}" dt="2020-11-24T13:47:53.287" v="3715" actId="2696"/>
        <pc:sldMkLst>
          <pc:docMk/>
          <pc:sldMk cId="2755908662" sldId="352"/>
        </pc:sldMkLst>
      </pc:sldChg>
      <pc:sldChg chg="del">
        <pc:chgData name="文宇 杜文宇" userId="b5e9da50-0ac2-42d3-828f-b9593ddb1f83" providerId="ADAL" clId="{95B58D6D-E92C-4BD0-8FB4-D9541E02F12D}" dt="2020-11-24T13:47:53.323" v="3716" actId="2696"/>
        <pc:sldMkLst>
          <pc:docMk/>
          <pc:sldMk cId="2410011851" sldId="353"/>
        </pc:sldMkLst>
      </pc:sldChg>
      <pc:sldChg chg="del">
        <pc:chgData name="文宇 杜文宇" userId="b5e9da50-0ac2-42d3-828f-b9593ddb1f83" providerId="ADAL" clId="{95B58D6D-E92C-4BD0-8FB4-D9541E02F12D}" dt="2020-11-24T13:47:53.348" v="3717" actId="2696"/>
        <pc:sldMkLst>
          <pc:docMk/>
          <pc:sldMk cId="1208790971" sldId="354"/>
        </pc:sldMkLst>
      </pc:sldChg>
      <pc:sldChg chg="del">
        <pc:chgData name="文宇 杜文宇" userId="b5e9da50-0ac2-42d3-828f-b9593ddb1f83" providerId="ADAL" clId="{95B58D6D-E92C-4BD0-8FB4-D9541E02F12D}" dt="2020-11-24T13:47:53.381" v="3718" actId="2696"/>
        <pc:sldMkLst>
          <pc:docMk/>
          <pc:sldMk cId="879785167" sldId="355"/>
        </pc:sldMkLst>
      </pc:sldChg>
      <pc:sldChg chg="del">
        <pc:chgData name="文宇 杜文宇" userId="b5e9da50-0ac2-42d3-828f-b9593ddb1f83" providerId="ADAL" clId="{95B58D6D-E92C-4BD0-8FB4-D9541E02F12D}" dt="2020-11-24T13:47:53.422" v="3719" actId="2696"/>
        <pc:sldMkLst>
          <pc:docMk/>
          <pc:sldMk cId="2602112129" sldId="356"/>
        </pc:sldMkLst>
      </pc:sldChg>
      <pc:sldChg chg="del">
        <pc:chgData name="文宇 杜文宇" userId="b5e9da50-0ac2-42d3-828f-b9593ddb1f83" providerId="ADAL" clId="{95B58D6D-E92C-4BD0-8FB4-D9541E02F12D}" dt="2020-11-24T13:47:53.455" v="3720" actId="2696"/>
        <pc:sldMkLst>
          <pc:docMk/>
          <pc:sldMk cId="2191877471" sldId="357"/>
        </pc:sldMkLst>
      </pc:sldChg>
      <pc:sldChg chg="del">
        <pc:chgData name="文宇 杜文宇" userId="b5e9da50-0ac2-42d3-828f-b9593ddb1f83" providerId="ADAL" clId="{95B58D6D-E92C-4BD0-8FB4-D9541E02F12D}" dt="2020-11-24T13:47:53.480" v="3721" actId="2696"/>
        <pc:sldMkLst>
          <pc:docMk/>
          <pc:sldMk cId="787141073" sldId="358"/>
        </pc:sldMkLst>
      </pc:sldChg>
      <pc:sldChg chg="del">
        <pc:chgData name="文宇 杜文宇" userId="b5e9da50-0ac2-42d3-828f-b9593ddb1f83" providerId="ADAL" clId="{95B58D6D-E92C-4BD0-8FB4-D9541E02F12D}" dt="2020-11-24T13:47:53.522" v="3722" actId="2696"/>
        <pc:sldMkLst>
          <pc:docMk/>
          <pc:sldMk cId="1883762695" sldId="359"/>
        </pc:sldMkLst>
      </pc:sldChg>
      <pc:sldChg chg="del">
        <pc:chgData name="文宇 杜文宇" userId="b5e9da50-0ac2-42d3-828f-b9593ddb1f83" providerId="ADAL" clId="{95B58D6D-E92C-4BD0-8FB4-D9541E02F12D}" dt="2020-11-24T13:47:53.561" v="3723" actId="2696"/>
        <pc:sldMkLst>
          <pc:docMk/>
          <pc:sldMk cId="478608820" sldId="360"/>
        </pc:sldMkLst>
      </pc:sldChg>
      <pc:sldChg chg="del">
        <pc:chgData name="文宇 杜文宇" userId="b5e9da50-0ac2-42d3-828f-b9593ddb1f83" providerId="ADAL" clId="{95B58D6D-E92C-4BD0-8FB4-D9541E02F12D}" dt="2020-11-24T13:47:53.613" v="3724" actId="2696"/>
        <pc:sldMkLst>
          <pc:docMk/>
          <pc:sldMk cId="2773892232" sldId="361"/>
        </pc:sldMkLst>
      </pc:sldChg>
      <pc:sldChg chg="del">
        <pc:chgData name="文宇 杜文宇" userId="b5e9da50-0ac2-42d3-828f-b9593ddb1f83" providerId="ADAL" clId="{95B58D6D-E92C-4BD0-8FB4-D9541E02F12D}" dt="2020-11-24T13:47:53.651" v="3725" actId="2696"/>
        <pc:sldMkLst>
          <pc:docMk/>
          <pc:sldMk cId="165727043" sldId="362"/>
        </pc:sldMkLst>
      </pc:sldChg>
      <pc:sldChg chg="del">
        <pc:chgData name="文宇 杜文宇" userId="b5e9da50-0ac2-42d3-828f-b9593ddb1f83" providerId="ADAL" clId="{95B58D6D-E92C-4BD0-8FB4-D9541E02F12D}" dt="2020-11-24T13:47:53.689" v="3726" actId="2696"/>
        <pc:sldMkLst>
          <pc:docMk/>
          <pc:sldMk cId="1019928735" sldId="363"/>
        </pc:sldMkLst>
      </pc:sldChg>
      <pc:sldChg chg="del">
        <pc:chgData name="文宇 杜文宇" userId="b5e9da50-0ac2-42d3-828f-b9593ddb1f83" providerId="ADAL" clId="{95B58D6D-E92C-4BD0-8FB4-D9541E02F12D}" dt="2020-11-24T13:47:53.723" v="3727" actId="2696"/>
        <pc:sldMkLst>
          <pc:docMk/>
          <pc:sldMk cId="1312814826" sldId="364"/>
        </pc:sldMkLst>
      </pc:sldChg>
      <pc:sldChg chg="del">
        <pc:chgData name="文宇 杜文宇" userId="b5e9da50-0ac2-42d3-828f-b9593ddb1f83" providerId="ADAL" clId="{95B58D6D-E92C-4BD0-8FB4-D9541E02F12D}" dt="2020-11-24T13:47:53.764" v="3728" actId="2696"/>
        <pc:sldMkLst>
          <pc:docMk/>
          <pc:sldMk cId="3419006514" sldId="365"/>
        </pc:sldMkLst>
      </pc:sldChg>
      <pc:sldChg chg="del">
        <pc:chgData name="文宇 杜文宇" userId="b5e9da50-0ac2-42d3-828f-b9593ddb1f83" providerId="ADAL" clId="{95B58D6D-E92C-4BD0-8FB4-D9541E02F12D}" dt="2020-11-24T13:47:53.819" v="3729" actId="2696"/>
        <pc:sldMkLst>
          <pc:docMk/>
          <pc:sldMk cId="3535349848" sldId="366"/>
        </pc:sldMkLst>
      </pc:sldChg>
      <pc:sldChg chg="del">
        <pc:chgData name="文宇 杜文宇" userId="b5e9da50-0ac2-42d3-828f-b9593ddb1f83" providerId="ADAL" clId="{95B58D6D-E92C-4BD0-8FB4-D9541E02F12D}" dt="2020-11-24T13:47:53.874" v="3730" actId="2696"/>
        <pc:sldMkLst>
          <pc:docMk/>
          <pc:sldMk cId="2065637340" sldId="367"/>
        </pc:sldMkLst>
      </pc:sldChg>
      <pc:sldChg chg="del">
        <pc:chgData name="文宇 杜文宇" userId="b5e9da50-0ac2-42d3-828f-b9593ddb1f83" providerId="ADAL" clId="{95B58D6D-E92C-4BD0-8FB4-D9541E02F12D}" dt="2020-11-24T13:47:53.927" v="3731" actId="2696"/>
        <pc:sldMkLst>
          <pc:docMk/>
          <pc:sldMk cId="2354383528" sldId="368"/>
        </pc:sldMkLst>
      </pc:sldChg>
      <pc:sldChg chg="del">
        <pc:chgData name="文宇 杜文宇" userId="b5e9da50-0ac2-42d3-828f-b9593ddb1f83" providerId="ADAL" clId="{95B58D6D-E92C-4BD0-8FB4-D9541E02F12D}" dt="2020-11-24T13:47:53.987" v="3732" actId="2696"/>
        <pc:sldMkLst>
          <pc:docMk/>
          <pc:sldMk cId="1678746391" sldId="369"/>
        </pc:sldMkLst>
      </pc:sldChg>
      <pc:sldChg chg="del">
        <pc:chgData name="文宇 杜文宇" userId="b5e9da50-0ac2-42d3-828f-b9593ddb1f83" providerId="ADAL" clId="{95B58D6D-E92C-4BD0-8FB4-D9541E02F12D}" dt="2020-11-24T13:47:54.036" v="3733" actId="2696"/>
        <pc:sldMkLst>
          <pc:docMk/>
          <pc:sldMk cId="931937747" sldId="370"/>
        </pc:sldMkLst>
      </pc:sldChg>
      <pc:sldChg chg="del">
        <pc:chgData name="文宇 杜文宇" userId="b5e9da50-0ac2-42d3-828f-b9593ddb1f83" providerId="ADAL" clId="{95B58D6D-E92C-4BD0-8FB4-D9541E02F12D}" dt="2020-11-24T13:47:54.075" v="3734" actId="2696"/>
        <pc:sldMkLst>
          <pc:docMk/>
          <pc:sldMk cId="3271294389" sldId="371"/>
        </pc:sldMkLst>
      </pc:sldChg>
      <pc:sldChg chg="del">
        <pc:chgData name="文宇 杜文宇" userId="b5e9da50-0ac2-42d3-828f-b9593ddb1f83" providerId="ADAL" clId="{95B58D6D-E92C-4BD0-8FB4-D9541E02F12D}" dt="2020-11-24T13:47:54.126" v="3735" actId="2696"/>
        <pc:sldMkLst>
          <pc:docMk/>
          <pc:sldMk cId="2785144625" sldId="372"/>
        </pc:sldMkLst>
      </pc:sldChg>
      <pc:sldChg chg="del">
        <pc:chgData name="文宇 杜文宇" userId="b5e9da50-0ac2-42d3-828f-b9593ddb1f83" providerId="ADAL" clId="{95B58D6D-E92C-4BD0-8FB4-D9541E02F12D}" dt="2020-11-24T13:47:54.167" v="3736" actId="2696"/>
        <pc:sldMkLst>
          <pc:docMk/>
          <pc:sldMk cId="3064053284" sldId="373"/>
        </pc:sldMkLst>
      </pc:sldChg>
      <pc:sldChg chg="del">
        <pc:chgData name="文宇 杜文宇" userId="b5e9da50-0ac2-42d3-828f-b9593ddb1f83" providerId="ADAL" clId="{95B58D6D-E92C-4BD0-8FB4-D9541E02F12D}" dt="2020-11-24T13:47:54.213" v="3737" actId="2696"/>
        <pc:sldMkLst>
          <pc:docMk/>
          <pc:sldMk cId="3358074552" sldId="374"/>
        </pc:sldMkLst>
      </pc:sldChg>
      <pc:sldChg chg="del">
        <pc:chgData name="文宇 杜文宇" userId="b5e9da50-0ac2-42d3-828f-b9593ddb1f83" providerId="ADAL" clId="{95B58D6D-E92C-4BD0-8FB4-D9541E02F12D}" dt="2020-11-24T13:47:54.256" v="3738" actId="2696"/>
        <pc:sldMkLst>
          <pc:docMk/>
          <pc:sldMk cId="1105152615" sldId="375"/>
        </pc:sldMkLst>
      </pc:sldChg>
      <pc:sldChg chg="del">
        <pc:chgData name="文宇 杜文宇" userId="b5e9da50-0ac2-42d3-828f-b9593ddb1f83" providerId="ADAL" clId="{95B58D6D-E92C-4BD0-8FB4-D9541E02F12D}" dt="2020-11-24T13:47:54.300" v="3739" actId="2696"/>
        <pc:sldMkLst>
          <pc:docMk/>
          <pc:sldMk cId="1155831017" sldId="376"/>
        </pc:sldMkLst>
      </pc:sldChg>
      <pc:sldChg chg="del">
        <pc:chgData name="文宇 杜文宇" userId="b5e9da50-0ac2-42d3-828f-b9593ddb1f83" providerId="ADAL" clId="{95B58D6D-E92C-4BD0-8FB4-D9541E02F12D}" dt="2020-11-24T13:47:54.339" v="3740" actId="2696"/>
        <pc:sldMkLst>
          <pc:docMk/>
          <pc:sldMk cId="2914787249" sldId="377"/>
        </pc:sldMkLst>
      </pc:sldChg>
      <pc:sldChg chg="del">
        <pc:chgData name="文宇 杜文宇" userId="b5e9da50-0ac2-42d3-828f-b9593ddb1f83" providerId="ADAL" clId="{95B58D6D-E92C-4BD0-8FB4-D9541E02F12D}" dt="2020-11-24T13:47:54.379" v="3741" actId="2696"/>
        <pc:sldMkLst>
          <pc:docMk/>
          <pc:sldMk cId="2326134418" sldId="378"/>
        </pc:sldMkLst>
      </pc:sldChg>
      <pc:sldChg chg="del">
        <pc:chgData name="文宇 杜文宇" userId="b5e9da50-0ac2-42d3-828f-b9593ddb1f83" providerId="ADAL" clId="{95B58D6D-E92C-4BD0-8FB4-D9541E02F12D}" dt="2020-11-24T13:47:54.415" v="3742" actId="2696"/>
        <pc:sldMkLst>
          <pc:docMk/>
          <pc:sldMk cId="1751376829" sldId="379"/>
        </pc:sldMkLst>
      </pc:sldChg>
      <pc:sldChg chg="del">
        <pc:chgData name="文宇 杜文宇" userId="b5e9da50-0ac2-42d3-828f-b9593ddb1f83" providerId="ADAL" clId="{95B58D6D-E92C-4BD0-8FB4-D9541E02F12D}" dt="2020-11-24T13:47:54.455" v="3743" actId="2696"/>
        <pc:sldMkLst>
          <pc:docMk/>
          <pc:sldMk cId="1113518883" sldId="380"/>
        </pc:sldMkLst>
      </pc:sldChg>
      <pc:sldChg chg="del">
        <pc:chgData name="文宇 杜文宇" userId="b5e9da50-0ac2-42d3-828f-b9593ddb1f83" providerId="ADAL" clId="{95B58D6D-E92C-4BD0-8FB4-D9541E02F12D}" dt="2020-11-24T13:47:54.501" v="3744" actId="2696"/>
        <pc:sldMkLst>
          <pc:docMk/>
          <pc:sldMk cId="3910538945" sldId="381"/>
        </pc:sldMkLst>
      </pc:sldChg>
      <pc:sldChg chg="del">
        <pc:chgData name="文宇 杜文宇" userId="b5e9da50-0ac2-42d3-828f-b9593ddb1f83" providerId="ADAL" clId="{95B58D6D-E92C-4BD0-8FB4-D9541E02F12D}" dt="2020-11-24T13:47:54.541" v="3745" actId="2696"/>
        <pc:sldMkLst>
          <pc:docMk/>
          <pc:sldMk cId="2360947716" sldId="382"/>
        </pc:sldMkLst>
      </pc:sldChg>
      <pc:sldChg chg="del">
        <pc:chgData name="文宇 杜文宇" userId="b5e9da50-0ac2-42d3-828f-b9593ddb1f83" providerId="ADAL" clId="{95B58D6D-E92C-4BD0-8FB4-D9541E02F12D}" dt="2020-11-24T13:47:54.577" v="3746" actId="2696"/>
        <pc:sldMkLst>
          <pc:docMk/>
          <pc:sldMk cId="592310687" sldId="383"/>
        </pc:sldMkLst>
      </pc:sldChg>
      <pc:sldChg chg="delSp modSp">
        <pc:chgData name="文宇 杜文宇" userId="b5e9da50-0ac2-42d3-828f-b9593ddb1f83" providerId="ADAL" clId="{95B58D6D-E92C-4BD0-8FB4-D9541E02F12D}" dt="2020-11-24T13:50:42.712" v="3798" actId="1076"/>
        <pc:sldMkLst>
          <pc:docMk/>
          <pc:sldMk cId="859989940" sldId="384"/>
        </pc:sldMkLst>
        <pc:spChg chg="del mod">
          <ac:chgData name="文宇 杜文宇" userId="b5e9da50-0ac2-42d3-828f-b9593ddb1f83" providerId="ADAL" clId="{95B58D6D-E92C-4BD0-8FB4-D9541E02F12D}" dt="2020-11-24T13:49:06.875" v="3768" actId="478"/>
          <ac:spMkLst>
            <pc:docMk/>
            <pc:sldMk cId="859989940" sldId="384"/>
            <ac:spMk id="3" creationId="{1E16F98C-A141-45A0-A2D9-533A4673F3A5}"/>
          </ac:spMkLst>
        </pc:spChg>
        <pc:spChg chg="mod">
          <ac:chgData name="文宇 杜文宇" userId="b5e9da50-0ac2-42d3-828f-b9593ddb1f83" providerId="ADAL" clId="{95B58D6D-E92C-4BD0-8FB4-D9541E02F12D}" dt="2020-11-24T13:50:39.563" v="3797" actId="1076"/>
          <ac:spMkLst>
            <pc:docMk/>
            <pc:sldMk cId="859989940" sldId="384"/>
            <ac:spMk id="5" creationId="{A21B1B4A-B145-4A37-AE10-5B4A5EF5744E}"/>
          </ac:spMkLst>
        </pc:spChg>
        <pc:spChg chg="mod">
          <ac:chgData name="文宇 杜文宇" userId="b5e9da50-0ac2-42d3-828f-b9593ddb1f83" providerId="ADAL" clId="{95B58D6D-E92C-4BD0-8FB4-D9541E02F12D}" dt="2020-11-24T13:50:42.712" v="3798" actId="1076"/>
          <ac:spMkLst>
            <pc:docMk/>
            <pc:sldMk cId="859989940" sldId="384"/>
            <ac:spMk id="8" creationId="{2706FCC0-EA5A-4C5B-91CC-61EEAF9B93DD}"/>
          </ac:spMkLst>
        </pc:spChg>
      </pc:sldChg>
      <pc:sldChg chg="addSp delSp modSp add">
        <pc:chgData name="文宇 杜文宇" userId="b5e9da50-0ac2-42d3-828f-b9593ddb1f83" providerId="ADAL" clId="{95B58D6D-E92C-4BD0-8FB4-D9541E02F12D}" dt="2020-11-24T02:17:15.513" v="216" actId="1076"/>
        <pc:sldMkLst>
          <pc:docMk/>
          <pc:sldMk cId="710952880" sldId="385"/>
        </pc:sldMkLst>
        <pc:spChg chg="del mod">
          <ac:chgData name="文宇 杜文宇" userId="b5e9da50-0ac2-42d3-828f-b9593ddb1f83" providerId="ADAL" clId="{95B58D6D-E92C-4BD0-8FB4-D9541E02F12D}" dt="2020-11-23T17:51:24.573" v="138" actId="478"/>
          <ac:spMkLst>
            <pc:docMk/>
            <pc:sldMk cId="710952880" sldId="385"/>
            <ac:spMk id="3" creationId="{6AFA173F-2791-4C85-BD67-FFD1A36E87FA}"/>
          </ac:spMkLst>
        </pc:spChg>
        <pc:spChg chg="mod">
          <ac:chgData name="文宇 杜文宇" userId="b5e9da50-0ac2-42d3-828f-b9593ddb1f83" providerId="ADAL" clId="{95B58D6D-E92C-4BD0-8FB4-D9541E02F12D}" dt="2020-11-24T02:17:15.513" v="216" actId="1076"/>
          <ac:spMkLst>
            <pc:docMk/>
            <pc:sldMk cId="710952880" sldId="385"/>
            <ac:spMk id="5" creationId="{1488A9D6-7824-4B74-9A21-BF3A90EEF12F}"/>
          </ac:spMkLst>
        </pc:spChg>
        <pc:spChg chg="add mod">
          <ac:chgData name="文宇 杜文宇" userId="b5e9da50-0ac2-42d3-828f-b9593ddb1f83" providerId="ADAL" clId="{95B58D6D-E92C-4BD0-8FB4-D9541E02F12D}" dt="2020-11-24T02:08:35.637" v="180" actId="20577"/>
          <ac:spMkLst>
            <pc:docMk/>
            <pc:sldMk cId="710952880" sldId="385"/>
            <ac:spMk id="6" creationId="{CBB3484C-A9A4-4A30-B91C-2180FE8C717A}"/>
          </ac:spMkLst>
        </pc:spChg>
        <pc:spChg chg="add del">
          <ac:chgData name="文宇 杜文宇" userId="b5e9da50-0ac2-42d3-828f-b9593ddb1f83" providerId="ADAL" clId="{95B58D6D-E92C-4BD0-8FB4-D9541E02F12D}" dt="2020-11-23T17:53:49.839" v="170"/>
          <ac:spMkLst>
            <pc:docMk/>
            <pc:sldMk cId="710952880" sldId="385"/>
            <ac:spMk id="7" creationId="{51081D5F-2BEE-4677-AFF5-E14D0FB1B633}"/>
          </ac:spMkLst>
        </pc:spChg>
        <pc:picChg chg="del">
          <ac:chgData name="文宇 杜文宇" userId="b5e9da50-0ac2-42d3-828f-b9593ddb1f83" providerId="ADAL" clId="{95B58D6D-E92C-4BD0-8FB4-D9541E02F12D}" dt="2020-11-23T17:47:22.439" v="36" actId="478"/>
          <ac:picMkLst>
            <pc:docMk/>
            <pc:sldMk cId="710952880" sldId="385"/>
            <ac:picMk id="4" creationId="{B2C085E4-AA4A-4817-BD12-8DAF33A54FA9}"/>
          </ac:picMkLst>
        </pc:picChg>
      </pc:sldChg>
      <pc:sldChg chg="modSp add">
        <pc:chgData name="文宇 杜文宇" userId="b5e9da50-0ac2-42d3-828f-b9593ddb1f83" providerId="ADAL" clId="{95B58D6D-E92C-4BD0-8FB4-D9541E02F12D}" dt="2020-11-23T17:54:55.625" v="177" actId="207"/>
        <pc:sldMkLst>
          <pc:docMk/>
          <pc:sldMk cId="3350614429" sldId="386"/>
        </pc:sldMkLst>
        <pc:spChg chg="mod">
          <ac:chgData name="文宇 杜文宇" userId="b5e9da50-0ac2-42d3-828f-b9593ddb1f83" providerId="ADAL" clId="{95B58D6D-E92C-4BD0-8FB4-D9541E02F12D}" dt="2020-11-23T17:54:55.625" v="177" actId="207"/>
          <ac:spMkLst>
            <pc:docMk/>
            <pc:sldMk cId="3350614429" sldId="386"/>
            <ac:spMk id="4" creationId="{2918002F-8C64-4968-9ECA-DC63D9D4E45B}"/>
          </ac:spMkLst>
        </pc:spChg>
      </pc:sldChg>
      <pc:sldChg chg="addSp modSp add">
        <pc:chgData name="文宇 杜文宇" userId="b5e9da50-0ac2-42d3-828f-b9593ddb1f83" providerId="ADAL" clId="{95B58D6D-E92C-4BD0-8FB4-D9541E02F12D}" dt="2020-11-24T02:40:58.723" v="1035" actId="14100"/>
        <pc:sldMkLst>
          <pc:docMk/>
          <pc:sldMk cId="1983833981" sldId="387"/>
        </pc:sldMkLst>
        <pc:spChg chg="mod">
          <ac:chgData name="文宇 杜文宇" userId="b5e9da50-0ac2-42d3-828f-b9593ddb1f83" providerId="ADAL" clId="{95B58D6D-E92C-4BD0-8FB4-D9541E02F12D}" dt="2020-11-24T02:40:52.705" v="1034" actId="20577"/>
          <ac:spMkLst>
            <pc:docMk/>
            <pc:sldMk cId="1983833981" sldId="387"/>
            <ac:spMk id="5" creationId="{84893080-5A47-4389-9BAC-88DD2BDA7C65}"/>
          </ac:spMkLst>
        </pc:spChg>
        <pc:picChg chg="add mod">
          <ac:chgData name="文宇 杜文宇" userId="b5e9da50-0ac2-42d3-828f-b9593ddb1f83" providerId="ADAL" clId="{95B58D6D-E92C-4BD0-8FB4-D9541E02F12D}" dt="2020-11-24T02:40:58.723" v="1035" actId="14100"/>
          <ac:picMkLst>
            <pc:docMk/>
            <pc:sldMk cId="1983833981" sldId="387"/>
            <ac:picMk id="4" creationId="{148F6BDB-6238-4E44-98E5-53A122ADED1F}"/>
          </ac:picMkLst>
        </pc:picChg>
      </pc:sldChg>
      <pc:sldChg chg="add del">
        <pc:chgData name="文宇 杜文宇" userId="b5e9da50-0ac2-42d3-828f-b9593ddb1f83" providerId="ADAL" clId="{95B58D6D-E92C-4BD0-8FB4-D9541E02F12D}" dt="2020-11-24T02:25:40.094" v="719"/>
        <pc:sldMkLst>
          <pc:docMk/>
          <pc:sldMk cId="97412791" sldId="388"/>
        </pc:sldMkLst>
      </pc:sldChg>
      <pc:sldChg chg="add del">
        <pc:chgData name="文宇 杜文宇" userId="b5e9da50-0ac2-42d3-828f-b9593ddb1f83" providerId="ADAL" clId="{95B58D6D-E92C-4BD0-8FB4-D9541E02F12D}" dt="2020-11-24T02:24:35.081" v="652"/>
        <pc:sldMkLst>
          <pc:docMk/>
          <pc:sldMk cId="397292995" sldId="388"/>
        </pc:sldMkLst>
      </pc:sldChg>
      <pc:sldChg chg="modSp add">
        <pc:chgData name="文宇 杜文宇" userId="b5e9da50-0ac2-42d3-828f-b9593ddb1f83" providerId="ADAL" clId="{95B58D6D-E92C-4BD0-8FB4-D9541E02F12D}" dt="2020-11-24T02:32:19.705" v="895" actId="207"/>
        <pc:sldMkLst>
          <pc:docMk/>
          <pc:sldMk cId="1936673014" sldId="388"/>
        </pc:sldMkLst>
        <pc:spChg chg="mod">
          <ac:chgData name="文宇 杜文宇" userId="b5e9da50-0ac2-42d3-828f-b9593ddb1f83" providerId="ADAL" clId="{95B58D6D-E92C-4BD0-8FB4-D9541E02F12D}" dt="2020-11-24T02:32:19.705" v="895" actId="207"/>
          <ac:spMkLst>
            <pc:docMk/>
            <pc:sldMk cId="1936673014" sldId="388"/>
            <ac:spMk id="4" creationId="{2918002F-8C64-4968-9ECA-DC63D9D4E45B}"/>
          </ac:spMkLst>
        </pc:spChg>
      </pc:sldChg>
      <pc:sldChg chg="modSp add">
        <pc:chgData name="文宇 杜文宇" userId="b5e9da50-0ac2-42d3-828f-b9593ddb1f83" providerId="ADAL" clId="{95B58D6D-E92C-4BD0-8FB4-D9541E02F12D}" dt="2020-11-24T02:41:20.488" v="1036" actId="1076"/>
        <pc:sldMkLst>
          <pc:docMk/>
          <pc:sldMk cId="500334690" sldId="389"/>
        </pc:sldMkLst>
        <pc:spChg chg="mod">
          <ac:chgData name="文宇 杜文宇" userId="b5e9da50-0ac2-42d3-828f-b9593ddb1f83" providerId="ADAL" clId="{95B58D6D-E92C-4BD0-8FB4-D9541E02F12D}" dt="2020-11-24T02:40:24.815" v="1033" actId="1076"/>
          <ac:spMkLst>
            <pc:docMk/>
            <pc:sldMk cId="500334690" sldId="389"/>
            <ac:spMk id="5" creationId="{84893080-5A47-4389-9BAC-88DD2BDA7C65}"/>
          </ac:spMkLst>
        </pc:spChg>
        <pc:spChg chg="mod">
          <ac:chgData name="文宇 杜文宇" userId="b5e9da50-0ac2-42d3-828f-b9593ddb1f83" providerId="ADAL" clId="{95B58D6D-E92C-4BD0-8FB4-D9541E02F12D}" dt="2020-11-24T02:41:20.488" v="1036" actId="1076"/>
          <ac:spMkLst>
            <pc:docMk/>
            <pc:sldMk cId="500334690" sldId="389"/>
            <ac:spMk id="7" creationId="{434C3CF0-0FA0-4A5A-A464-25C45C5E58D4}"/>
          </ac:spMkLst>
        </pc:spChg>
      </pc:sldChg>
      <pc:sldChg chg="addSp modSp add">
        <pc:chgData name="文宇 杜文宇" userId="b5e9da50-0ac2-42d3-828f-b9593ddb1f83" providerId="ADAL" clId="{95B58D6D-E92C-4BD0-8FB4-D9541E02F12D}" dt="2020-11-24T03:56:15.401" v="1459" actId="113"/>
        <pc:sldMkLst>
          <pc:docMk/>
          <pc:sldMk cId="918367609" sldId="390"/>
        </pc:sldMkLst>
        <pc:spChg chg="mod">
          <ac:chgData name="文宇 杜文宇" userId="b5e9da50-0ac2-42d3-828f-b9593ddb1f83" providerId="ADAL" clId="{95B58D6D-E92C-4BD0-8FB4-D9541E02F12D}" dt="2020-11-24T03:56:15.401" v="1459" actId="113"/>
          <ac:spMkLst>
            <pc:docMk/>
            <pc:sldMk cId="918367609" sldId="390"/>
            <ac:spMk id="5" creationId="{84893080-5A47-4389-9BAC-88DD2BDA7C65}"/>
          </ac:spMkLst>
        </pc:spChg>
        <pc:spChg chg="mod">
          <ac:chgData name="文宇 杜文宇" userId="b5e9da50-0ac2-42d3-828f-b9593ddb1f83" providerId="ADAL" clId="{95B58D6D-E92C-4BD0-8FB4-D9541E02F12D}" dt="2020-11-24T02:41:35.505" v="1038"/>
          <ac:spMkLst>
            <pc:docMk/>
            <pc:sldMk cId="918367609" sldId="390"/>
            <ac:spMk id="7" creationId="{434C3CF0-0FA0-4A5A-A464-25C45C5E58D4}"/>
          </ac:spMkLst>
        </pc:spChg>
        <pc:picChg chg="add mod">
          <ac:chgData name="文宇 杜文宇" userId="b5e9da50-0ac2-42d3-828f-b9593ddb1f83" providerId="ADAL" clId="{95B58D6D-E92C-4BD0-8FB4-D9541E02F12D}" dt="2020-11-24T03:56:08.268" v="1458" actId="1076"/>
          <ac:picMkLst>
            <pc:docMk/>
            <pc:sldMk cId="918367609" sldId="390"/>
            <ac:picMk id="4" creationId="{E722FA55-3297-47B2-9108-0FD45896556D}"/>
          </ac:picMkLst>
        </pc:picChg>
      </pc:sldChg>
      <pc:sldChg chg="delSp modSp add">
        <pc:chgData name="文宇 杜文宇" userId="b5e9da50-0ac2-42d3-828f-b9593ddb1f83" providerId="ADAL" clId="{95B58D6D-E92C-4BD0-8FB4-D9541E02F12D}" dt="2020-11-24T04:03:40.765" v="1656" actId="113"/>
        <pc:sldMkLst>
          <pc:docMk/>
          <pc:sldMk cId="3405596182" sldId="391"/>
        </pc:sldMkLst>
        <pc:spChg chg="mod">
          <ac:chgData name="文宇 杜文宇" userId="b5e9da50-0ac2-42d3-828f-b9593ddb1f83" providerId="ADAL" clId="{95B58D6D-E92C-4BD0-8FB4-D9541E02F12D}" dt="2020-11-24T04:03:40.765" v="1656" actId="113"/>
          <ac:spMkLst>
            <pc:docMk/>
            <pc:sldMk cId="3405596182" sldId="391"/>
            <ac:spMk id="5" creationId="{84893080-5A47-4389-9BAC-88DD2BDA7C65}"/>
          </ac:spMkLst>
        </pc:spChg>
        <pc:spChg chg="mod">
          <ac:chgData name="文宇 杜文宇" userId="b5e9da50-0ac2-42d3-828f-b9593ddb1f83" providerId="ADAL" clId="{95B58D6D-E92C-4BD0-8FB4-D9541E02F12D}" dt="2020-11-24T03:56:35.267" v="1461"/>
          <ac:spMkLst>
            <pc:docMk/>
            <pc:sldMk cId="3405596182" sldId="391"/>
            <ac:spMk id="7" creationId="{434C3CF0-0FA0-4A5A-A464-25C45C5E58D4}"/>
          </ac:spMkLst>
        </pc:spChg>
        <pc:picChg chg="del">
          <ac:chgData name="文宇 杜文宇" userId="b5e9da50-0ac2-42d3-828f-b9593ddb1f83" providerId="ADAL" clId="{95B58D6D-E92C-4BD0-8FB4-D9541E02F12D}" dt="2020-11-24T03:56:38.533" v="1462" actId="478"/>
          <ac:picMkLst>
            <pc:docMk/>
            <pc:sldMk cId="3405596182" sldId="391"/>
            <ac:picMk id="4" creationId="{E722FA55-3297-47B2-9108-0FD45896556D}"/>
          </ac:picMkLst>
        </pc:picChg>
      </pc:sldChg>
      <pc:sldChg chg="modSp add">
        <pc:chgData name="文宇 杜文宇" userId="b5e9da50-0ac2-42d3-828f-b9593ddb1f83" providerId="ADAL" clId="{95B58D6D-E92C-4BD0-8FB4-D9541E02F12D}" dt="2020-11-24T04:04:20.888" v="1659" actId="207"/>
        <pc:sldMkLst>
          <pc:docMk/>
          <pc:sldMk cId="278557467" sldId="392"/>
        </pc:sldMkLst>
        <pc:spChg chg="mod">
          <ac:chgData name="文宇 杜文宇" userId="b5e9da50-0ac2-42d3-828f-b9593ddb1f83" providerId="ADAL" clId="{95B58D6D-E92C-4BD0-8FB4-D9541E02F12D}" dt="2020-11-24T04:04:20.888" v="1659" actId="207"/>
          <ac:spMkLst>
            <pc:docMk/>
            <pc:sldMk cId="278557467" sldId="392"/>
            <ac:spMk id="4" creationId="{2918002F-8C64-4968-9ECA-DC63D9D4E45B}"/>
          </ac:spMkLst>
        </pc:spChg>
      </pc:sldChg>
      <pc:sldChg chg="modSp add ord">
        <pc:chgData name="文宇 杜文宇" userId="b5e9da50-0ac2-42d3-828f-b9593ddb1f83" providerId="ADAL" clId="{95B58D6D-E92C-4BD0-8FB4-D9541E02F12D}" dt="2020-11-24T04:05:29.189" v="1673" actId="207"/>
        <pc:sldMkLst>
          <pc:docMk/>
          <pc:sldMk cId="3889176716" sldId="393"/>
        </pc:sldMkLst>
        <pc:spChg chg="mod">
          <ac:chgData name="文宇 杜文宇" userId="b5e9da50-0ac2-42d3-828f-b9593ddb1f83" providerId="ADAL" clId="{95B58D6D-E92C-4BD0-8FB4-D9541E02F12D}" dt="2020-11-24T04:05:29.189" v="1673" actId="207"/>
          <ac:spMkLst>
            <pc:docMk/>
            <pc:sldMk cId="3889176716" sldId="393"/>
            <ac:spMk id="4" creationId="{2918002F-8C64-4968-9ECA-DC63D9D4E45B}"/>
          </ac:spMkLst>
        </pc:spChg>
      </pc:sldChg>
      <pc:sldChg chg="modSp add ord">
        <pc:chgData name="文宇 杜文宇" userId="b5e9da50-0ac2-42d3-828f-b9593ddb1f83" providerId="ADAL" clId="{95B58D6D-E92C-4BD0-8FB4-D9541E02F12D}" dt="2020-11-24T04:07:29.653" v="1740" actId="403"/>
        <pc:sldMkLst>
          <pc:docMk/>
          <pc:sldMk cId="468063394" sldId="394"/>
        </pc:sldMkLst>
        <pc:spChg chg="mod">
          <ac:chgData name="文宇 杜文宇" userId="b5e9da50-0ac2-42d3-828f-b9593ddb1f83" providerId="ADAL" clId="{95B58D6D-E92C-4BD0-8FB4-D9541E02F12D}" dt="2020-11-24T04:07:29.653" v="1740" actId="403"/>
          <ac:spMkLst>
            <pc:docMk/>
            <pc:sldMk cId="468063394" sldId="394"/>
            <ac:spMk id="5" creationId="{84893080-5A47-4389-9BAC-88DD2BDA7C65}"/>
          </ac:spMkLst>
        </pc:spChg>
        <pc:spChg chg="mod">
          <ac:chgData name="文宇 杜文宇" userId="b5e9da50-0ac2-42d3-828f-b9593ddb1f83" providerId="ADAL" clId="{95B58D6D-E92C-4BD0-8FB4-D9541E02F12D}" dt="2020-11-24T04:05:51.974" v="1676"/>
          <ac:spMkLst>
            <pc:docMk/>
            <pc:sldMk cId="468063394" sldId="394"/>
            <ac:spMk id="6" creationId="{FACAE81B-C014-4AA4-BFE9-BEEEF1EBC107}"/>
          </ac:spMkLst>
        </pc:spChg>
      </pc:sldChg>
      <pc:sldChg chg="modSp add ord">
        <pc:chgData name="文宇 杜文宇" userId="b5e9da50-0ac2-42d3-828f-b9593ddb1f83" providerId="ADAL" clId="{95B58D6D-E92C-4BD0-8FB4-D9541E02F12D}" dt="2020-11-24T04:07:54.368" v="1744" actId="207"/>
        <pc:sldMkLst>
          <pc:docMk/>
          <pc:sldMk cId="519773684" sldId="395"/>
        </pc:sldMkLst>
        <pc:spChg chg="mod">
          <ac:chgData name="文宇 杜文宇" userId="b5e9da50-0ac2-42d3-828f-b9593ddb1f83" providerId="ADAL" clId="{95B58D6D-E92C-4BD0-8FB4-D9541E02F12D}" dt="2020-11-24T04:07:54.368" v="1744" actId="207"/>
          <ac:spMkLst>
            <pc:docMk/>
            <pc:sldMk cId="519773684" sldId="395"/>
            <ac:spMk id="4" creationId="{2918002F-8C64-4968-9ECA-DC63D9D4E45B}"/>
          </ac:spMkLst>
        </pc:spChg>
      </pc:sldChg>
      <pc:sldChg chg="addSp modSp">
        <pc:chgData name="文宇 杜文宇" userId="b5e9da50-0ac2-42d3-828f-b9593ddb1f83" providerId="ADAL" clId="{95B58D6D-E92C-4BD0-8FB4-D9541E02F12D}" dt="2020-11-24T12:21:23.615" v="1774" actId="2711"/>
        <pc:sldMkLst>
          <pc:docMk/>
          <pc:sldMk cId="3367949870" sldId="410"/>
        </pc:sldMkLst>
        <pc:spChg chg="mod">
          <ac:chgData name="文宇 杜文宇" userId="b5e9da50-0ac2-42d3-828f-b9593ddb1f83" providerId="ADAL" clId="{95B58D6D-E92C-4BD0-8FB4-D9541E02F12D}" dt="2020-11-24T12:17:45.618" v="1756" actId="1076"/>
          <ac:spMkLst>
            <pc:docMk/>
            <pc:sldMk cId="3367949870" sldId="410"/>
            <ac:spMk id="5" creationId="{84893080-5A47-4389-9BAC-88DD2BDA7C65}"/>
          </ac:spMkLst>
        </pc:spChg>
        <pc:graphicFrameChg chg="add mod modGraphic">
          <ac:chgData name="文宇 杜文宇" userId="b5e9da50-0ac2-42d3-828f-b9593ddb1f83" providerId="ADAL" clId="{95B58D6D-E92C-4BD0-8FB4-D9541E02F12D}" dt="2020-11-24T12:21:23.615" v="1774" actId="2711"/>
          <ac:graphicFrameMkLst>
            <pc:docMk/>
            <pc:sldMk cId="3367949870" sldId="410"/>
            <ac:graphicFrameMk id="3" creationId="{6F949F70-FA21-423E-B057-5E7528D5B7F1}"/>
          </ac:graphicFrameMkLst>
        </pc:graphicFrameChg>
      </pc:sldChg>
      <pc:sldChg chg="addSp delSp modSp add">
        <pc:chgData name="文宇 杜文宇" userId="b5e9da50-0ac2-42d3-828f-b9593ddb1f83" providerId="ADAL" clId="{95B58D6D-E92C-4BD0-8FB4-D9541E02F12D}" dt="2020-11-24T12:21:09.521" v="1773" actId="1076"/>
        <pc:sldMkLst>
          <pc:docMk/>
          <pc:sldMk cId="1898117455" sldId="411"/>
        </pc:sldMkLst>
        <pc:spChg chg="mod">
          <ac:chgData name="文宇 杜文宇" userId="b5e9da50-0ac2-42d3-828f-b9593ddb1f83" providerId="ADAL" clId="{95B58D6D-E92C-4BD0-8FB4-D9541E02F12D}" dt="2020-11-24T12:20:36.933" v="1768" actId="1076"/>
          <ac:spMkLst>
            <pc:docMk/>
            <pc:sldMk cId="1898117455" sldId="411"/>
            <ac:spMk id="5" creationId="{84893080-5A47-4389-9BAC-88DD2BDA7C65}"/>
          </ac:spMkLst>
        </pc:spChg>
        <pc:graphicFrameChg chg="del">
          <ac:chgData name="文宇 杜文宇" userId="b5e9da50-0ac2-42d3-828f-b9593ddb1f83" providerId="ADAL" clId="{95B58D6D-E92C-4BD0-8FB4-D9541E02F12D}" dt="2020-11-24T12:20:23.682" v="1766" actId="478"/>
          <ac:graphicFrameMkLst>
            <pc:docMk/>
            <pc:sldMk cId="1898117455" sldId="411"/>
            <ac:graphicFrameMk id="3" creationId="{6F949F70-FA21-423E-B057-5E7528D5B7F1}"/>
          </ac:graphicFrameMkLst>
        </pc:graphicFrameChg>
        <pc:graphicFrameChg chg="add mod modGraphic">
          <ac:chgData name="文宇 杜文宇" userId="b5e9da50-0ac2-42d3-828f-b9593ddb1f83" providerId="ADAL" clId="{95B58D6D-E92C-4BD0-8FB4-D9541E02F12D}" dt="2020-11-24T12:21:09.521" v="1773" actId="1076"/>
          <ac:graphicFrameMkLst>
            <pc:docMk/>
            <pc:sldMk cId="1898117455" sldId="411"/>
            <ac:graphicFrameMk id="4" creationId="{660D0D00-6C35-42A5-A01C-C91B24ED03AE}"/>
          </ac:graphicFrameMkLst>
        </pc:graphicFrameChg>
      </pc:sldChg>
      <pc:sldChg chg="addSp delSp modSp add">
        <pc:chgData name="文宇 杜文宇" userId="b5e9da50-0ac2-42d3-828f-b9593ddb1f83" providerId="ADAL" clId="{95B58D6D-E92C-4BD0-8FB4-D9541E02F12D}" dt="2020-11-24T12:24:21.398" v="1809"/>
        <pc:sldMkLst>
          <pc:docMk/>
          <pc:sldMk cId="31446493" sldId="412"/>
        </pc:sldMkLst>
        <pc:spChg chg="mod">
          <ac:chgData name="文宇 杜文宇" userId="b5e9da50-0ac2-42d3-828f-b9593ddb1f83" providerId="ADAL" clId="{95B58D6D-E92C-4BD0-8FB4-D9541E02F12D}" dt="2020-11-24T12:23:43.263" v="1807" actId="1076"/>
          <ac:spMkLst>
            <pc:docMk/>
            <pc:sldMk cId="31446493" sldId="412"/>
            <ac:spMk id="5" creationId="{84893080-5A47-4389-9BAC-88DD2BDA7C65}"/>
          </ac:spMkLst>
        </pc:spChg>
        <pc:graphicFrameChg chg="add mod modGraphic">
          <ac:chgData name="文宇 杜文宇" userId="b5e9da50-0ac2-42d3-828f-b9593ddb1f83" providerId="ADAL" clId="{95B58D6D-E92C-4BD0-8FB4-D9541E02F12D}" dt="2020-11-24T12:23:36.610" v="1806" actId="1076"/>
          <ac:graphicFrameMkLst>
            <pc:docMk/>
            <pc:sldMk cId="31446493" sldId="412"/>
            <ac:graphicFrameMk id="3" creationId="{3FB9A773-594C-4F68-B5CD-D740904A0D73}"/>
          </ac:graphicFrameMkLst>
        </pc:graphicFrameChg>
        <pc:graphicFrameChg chg="del">
          <ac:chgData name="文宇 杜文宇" userId="b5e9da50-0ac2-42d3-828f-b9593ddb1f83" providerId="ADAL" clId="{95B58D6D-E92C-4BD0-8FB4-D9541E02F12D}" dt="2020-11-24T12:22:28.876" v="1777" actId="478"/>
          <ac:graphicFrameMkLst>
            <pc:docMk/>
            <pc:sldMk cId="31446493" sldId="412"/>
            <ac:graphicFrameMk id="4" creationId="{660D0D00-6C35-42A5-A01C-C91B24ED03AE}"/>
          </ac:graphicFrameMkLst>
        </pc:graphicFrameChg>
        <pc:graphicFrameChg chg="add del">
          <ac:chgData name="文宇 杜文宇" userId="b5e9da50-0ac2-42d3-828f-b9593ddb1f83" providerId="ADAL" clId="{95B58D6D-E92C-4BD0-8FB4-D9541E02F12D}" dt="2020-11-24T12:24:21.398" v="1809"/>
          <ac:graphicFrameMkLst>
            <pc:docMk/>
            <pc:sldMk cId="31446493" sldId="412"/>
            <ac:graphicFrameMk id="7" creationId="{1DF03FD9-8DBE-4A1D-BAA6-0DD08676A663}"/>
          </ac:graphicFrameMkLst>
        </pc:graphicFrameChg>
      </pc:sldChg>
      <pc:sldChg chg="addSp delSp modSp add ord setBg">
        <pc:chgData name="文宇 杜文宇" userId="b5e9da50-0ac2-42d3-828f-b9593ddb1f83" providerId="ADAL" clId="{95B58D6D-E92C-4BD0-8FB4-D9541E02F12D}" dt="2020-11-24T12:36:08.428" v="2029" actId="1076"/>
        <pc:sldMkLst>
          <pc:docMk/>
          <pc:sldMk cId="3684594811" sldId="413"/>
        </pc:sldMkLst>
        <pc:spChg chg="add del mod">
          <ac:chgData name="文宇 杜文宇" userId="b5e9da50-0ac2-42d3-828f-b9593ddb1f83" providerId="ADAL" clId="{95B58D6D-E92C-4BD0-8FB4-D9541E02F12D}" dt="2020-11-24T12:35:44.915" v="2024" actId="20577"/>
          <ac:spMkLst>
            <pc:docMk/>
            <pc:sldMk cId="3684594811" sldId="413"/>
            <ac:spMk id="5" creationId="{84893080-5A47-4389-9BAC-88DD2BDA7C65}"/>
          </ac:spMkLst>
        </pc:spChg>
        <pc:spChg chg="mod">
          <ac:chgData name="文宇 杜文宇" userId="b5e9da50-0ac2-42d3-828f-b9593ddb1f83" providerId="ADAL" clId="{95B58D6D-E92C-4BD0-8FB4-D9541E02F12D}" dt="2020-11-24T12:36:08.428" v="2029" actId="1076"/>
          <ac:spMkLst>
            <pc:docMk/>
            <pc:sldMk cId="3684594811" sldId="413"/>
            <ac:spMk id="6" creationId="{FACAE81B-C014-4AA4-BFE9-BEEEF1EBC107}"/>
          </ac:spMkLst>
        </pc:spChg>
      </pc:sldChg>
      <pc:sldChg chg="modSp add ord">
        <pc:chgData name="文宇 杜文宇" userId="b5e9da50-0ac2-42d3-828f-b9593ddb1f83" providerId="ADAL" clId="{95B58D6D-E92C-4BD0-8FB4-D9541E02F12D}" dt="2020-11-24T12:36:45.686" v="2035" actId="113"/>
        <pc:sldMkLst>
          <pc:docMk/>
          <pc:sldMk cId="658671716" sldId="414"/>
        </pc:sldMkLst>
        <pc:spChg chg="mod">
          <ac:chgData name="文宇 杜文宇" userId="b5e9da50-0ac2-42d3-828f-b9593ddb1f83" providerId="ADAL" clId="{95B58D6D-E92C-4BD0-8FB4-D9541E02F12D}" dt="2020-11-24T12:36:45.686" v="2035" actId="113"/>
          <ac:spMkLst>
            <pc:docMk/>
            <pc:sldMk cId="658671716" sldId="414"/>
            <ac:spMk id="4" creationId="{2918002F-8C64-4968-9ECA-DC63D9D4E45B}"/>
          </ac:spMkLst>
        </pc:spChg>
      </pc:sldChg>
      <pc:sldChg chg="modSp add">
        <pc:chgData name="文宇 杜文宇" userId="b5e9da50-0ac2-42d3-828f-b9593ddb1f83" providerId="ADAL" clId="{95B58D6D-E92C-4BD0-8FB4-D9541E02F12D}" dt="2020-11-24T13:00:13.579" v="2701" actId="20577"/>
        <pc:sldMkLst>
          <pc:docMk/>
          <pc:sldMk cId="719487568" sldId="415"/>
        </pc:sldMkLst>
        <pc:spChg chg="mod">
          <ac:chgData name="文宇 杜文宇" userId="b5e9da50-0ac2-42d3-828f-b9593ddb1f83" providerId="ADAL" clId="{95B58D6D-E92C-4BD0-8FB4-D9541E02F12D}" dt="2020-11-24T13:00:13.579" v="2701" actId="20577"/>
          <ac:spMkLst>
            <pc:docMk/>
            <pc:sldMk cId="719487568" sldId="415"/>
            <ac:spMk id="5" creationId="{84893080-5A47-4389-9BAC-88DD2BDA7C65}"/>
          </ac:spMkLst>
        </pc:spChg>
        <pc:spChg chg="mod">
          <ac:chgData name="文宇 杜文宇" userId="b5e9da50-0ac2-42d3-828f-b9593ddb1f83" providerId="ADAL" clId="{95B58D6D-E92C-4BD0-8FB4-D9541E02F12D}" dt="2020-11-24T12:52:00.226" v="2471"/>
          <ac:spMkLst>
            <pc:docMk/>
            <pc:sldMk cId="719487568" sldId="415"/>
            <ac:spMk id="7" creationId="{E46BA7D3-9211-45D8-A9B8-C1CFFC3F7B10}"/>
          </ac:spMkLst>
        </pc:spChg>
      </pc:sldChg>
      <pc:sldChg chg="modSp add ord">
        <pc:chgData name="文宇 杜文宇" userId="b5e9da50-0ac2-42d3-828f-b9593ddb1f83" providerId="ADAL" clId="{95B58D6D-E92C-4BD0-8FB4-D9541E02F12D}" dt="2020-11-24T13:00:53.014" v="2707" actId="113"/>
        <pc:sldMkLst>
          <pc:docMk/>
          <pc:sldMk cId="1783388521" sldId="416"/>
        </pc:sldMkLst>
        <pc:spChg chg="mod">
          <ac:chgData name="文宇 杜文宇" userId="b5e9da50-0ac2-42d3-828f-b9593ddb1f83" providerId="ADAL" clId="{95B58D6D-E92C-4BD0-8FB4-D9541E02F12D}" dt="2020-11-24T13:00:53.014" v="2707" actId="113"/>
          <ac:spMkLst>
            <pc:docMk/>
            <pc:sldMk cId="1783388521" sldId="416"/>
            <ac:spMk id="4" creationId="{2918002F-8C64-4968-9ECA-DC63D9D4E45B}"/>
          </ac:spMkLst>
        </pc:spChg>
      </pc:sldChg>
      <pc:sldChg chg="addSp delSp modSp add ord">
        <pc:chgData name="文宇 杜文宇" userId="b5e9da50-0ac2-42d3-828f-b9593ddb1f83" providerId="ADAL" clId="{95B58D6D-E92C-4BD0-8FB4-D9541E02F12D}" dt="2020-11-24T13:14:16.158" v="2958"/>
        <pc:sldMkLst>
          <pc:docMk/>
          <pc:sldMk cId="1750267369" sldId="417"/>
        </pc:sldMkLst>
        <pc:spChg chg="add del">
          <ac:chgData name="文宇 杜文宇" userId="b5e9da50-0ac2-42d3-828f-b9593ddb1f83" providerId="ADAL" clId="{95B58D6D-E92C-4BD0-8FB4-D9541E02F12D}" dt="2020-11-24T13:14:16.158" v="2958"/>
          <ac:spMkLst>
            <pc:docMk/>
            <pc:sldMk cId="1750267369" sldId="417"/>
            <ac:spMk id="3" creationId="{6F8ABD17-3A5B-44DB-B687-6B372A02CA19}"/>
          </ac:spMkLst>
        </pc:spChg>
        <pc:spChg chg="mod">
          <ac:chgData name="文宇 杜文宇" userId="b5e9da50-0ac2-42d3-828f-b9593ddb1f83" providerId="ADAL" clId="{95B58D6D-E92C-4BD0-8FB4-D9541E02F12D}" dt="2020-11-24T13:13:43.423" v="2956" actId="1076"/>
          <ac:spMkLst>
            <pc:docMk/>
            <pc:sldMk cId="1750267369" sldId="417"/>
            <ac:spMk id="5" creationId="{84893080-5A47-4389-9BAC-88DD2BDA7C65}"/>
          </ac:spMkLst>
        </pc:spChg>
        <pc:spChg chg="mod">
          <ac:chgData name="文宇 杜文宇" userId="b5e9da50-0ac2-42d3-828f-b9593ddb1f83" providerId="ADAL" clId="{95B58D6D-E92C-4BD0-8FB4-D9541E02F12D}" dt="2020-11-24T13:01:42.420" v="2712" actId="404"/>
          <ac:spMkLst>
            <pc:docMk/>
            <pc:sldMk cId="1750267369" sldId="417"/>
            <ac:spMk id="7" creationId="{E46BA7D3-9211-45D8-A9B8-C1CFFC3F7B10}"/>
          </ac:spMkLst>
        </pc:spChg>
      </pc:sldChg>
      <pc:sldChg chg="addSp modSp add">
        <pc:chgData name="文宇 杜文宇" userId="b5e9da50-0ac2-42d3-828f-b9593ddb1f83" providerId="ADAL" clId="{95B58D6D-E92C-4BD0-8FB4-D9541E02F12D}" dt="2020-11-24T13:25:24.293" v="3214" actId="5793"/>
        <pc:sldMkLst>
          <pc:docMk/>
          <pc:sldMk cId="487838135" sldId="418"/>
        </pc:sldMkLst>
        <pc:spChg chg="mod">
          <ac:chgData name="文宇 杜文宇" userId="b5e9da50-0ac2-42d3-828f-b9593ddb1f83" providerId="ADAL" clId="{95B58D6D-E92C-4BD0-8FB4-D9541E02F12D}" dt="2020-11-24T13:24:29.278" v="3202" actId="403"/>
          <ac:spMkLst>
            <pc:docMk/>
            <pc:sldMk cId="487838135" sldId="418"/>
            <ac:spMk id="5" creationId="{84893080-5A47-4389-9BAC-88DD2BDA7C65}"/>
          </ac:spMkLst>
        </pc:spChg>
        <pc:spChg chg="mod">
          <ac:chgData name="文宇 杜文宇" userId="b5e9da50-0ac2-42d3-828f-b9593ddb1f83" providerId="ADAL" clId="{95B58D6D-E92C-4BD0-8FB4-D9541E02F12D}" dt="2020-11-24T13:14:50.191" v="2961" actId="403"/>
          <ac:spMkLst>
            <pc:docMk/>
            <pc:sldMk cId="487838135" sldId="418"/>
            <ac:spMk id="7" creationId="{E46BA7D3-9211-45D8-A9B8-C1CFFC3F7B10}"/>
          </ac:spMkLst>
        </pc:spChg>
        <pc:spChg chg="add mod">
          <ac:chgData name="文宇 杜文宇" userId="b5e9da50-0ac2-42d3-828f-b9593ddb1f83" providerId="ADAL" clId="{95B58D6D-E92C-4BD0-8FB4-D9541E02F12D}" dt="2020-11-24T13:24:55.732" v="3210" actId="1076"/>
          <ac:spMkLst>
            <pc:docMk/>
            <pc:sldMk cId="487838135" sldId="418"/>
            <ac:spMk id="8" creationId="{81D3E892-FC8F-4AE6-9EE2-D88C756272AF}"/>
          </ac:spMkLst>
        </pc:spChg>
        <pc:spChg chg="add mod">
          <ac:chgData name="文宇 杜文宇" userId="b5e9da50-0ac2-42d3-828f-b9593ddb1f83" providerId="ADAL" clId="{95B58D6D-E92C-4BD0-8FB4-D9541E02F12D}" dt="2020-11-24T13:25:24.293" v="3214" actId="5793"/>
          <ac:spMkLst>
            <pc:docMk/>
            <pc:sldMk cId="487838135" sldId="418"/>
            <ac:spMk id="10" creationId="{363BC7AE-5ADF-49A3-AEDB-B73E6686B910}"/>
          </ac:spMkLst>
        </pc:spChg>
        <pc:picChg chg="add mod">
          <ac:chgData name="文宇 杜文宇" userId="b5e9da50-0ac2-42d3-828f-b9593ddb1f83" providerId="ADAL" clId="{95B58D6D-E92C-4BD0-8FB4-D9541E02F12D}" dt="2020-11-24T13:25:06.150" v="3213" actId="1076"/>
          <ac:picMkLst>
            <pc:docMk/>
            <pc:sldMk cId="487838135" sldId="418"/>
            <ac:picMk id="4" creationId="{3C5E5947-25D9-4403-9DB5-B235608A50F5}"/>
          </ac:picMkLst>
        </pc:picChg>
        <pc:picChg chg="add mod">
          <ac:chgData name="文宇 杜文宇" userId="b5e9da50-0ac2-42d3-828f-b9593ddb1f83" providerId="ADAL" clId="{95B58D6D-E92C-4BD0-8FB4-D9541E02F12D}" dt="2020-11-24T13:25:02.835" v="3212" actId="1076"/>
          <ac:picMkLst>
            <pc:docMk/>
            <pc:sldMk cId="487838135" sldId="418"/>
            <ac:picMk id="9" creationId="{BEA0E4B6-FC2D-436E-9D5F-7C0179BA4282}"/>
          </ac:picMkLst>
        </pc:picChg>
      </pc:sldChg>
      <pc:sldChg chg="addSp delSp modSp add setBg">
        <pc:chgData name="文宇 杜文宇" userId="b5e9da50-0ac2-42d3-828f-b9593ddb1f83" providerId="ADAL" clId="{95B58D6D-E92C-4BD0-8FB4-D9541E02F12D}" dt="2020-11-24T13:30:03.993" v="3310"/>
        <pc:sldMkLst>
          <pc:docMk/>
          <pc:sldMk cId="364255693" sldId="419"/>
        </pc:sldMkLst>
        <pc:spChg chg="mod">
          <ac:chgData name="文宇 杜文宇" userId="b5e9da50-0ac2-42d3-828f-b9593ddb1f83" providerId="ADAL" clId="{95B58D6D-E92C-4BD0-8FB4-D9541E02F12D}" dt="2020-11-24T13:28:45.462" v="3291" actId="2711"/>
          <ac:spMkLst>
            <pc:docMk/>
            <pc:sldMk cId="364255693" sldId="419"/>
            <ac:spMk id="2" creationId="{E15C5F3D-42A9-4A4A-B034-47F3B1064BA7}"/>
          </ac:spMkLst>
        </pc:spChg>
        <pc:spChg chg="add del mod">
          <ac:chgData name="文宇 杜文宇" userId="b5e9da50-0ac2-42d3-828f-b9593ddb1f83" providerId="ADAL" clId="{95B58D6D-E92C-4BD0-8FB4-D9541E02F12D}" dt="2020-11-24T13:28:18.848" v="3287" actId="478"/>
          <ac:spMkLst>
            <pc:docMk/>
            <pc:sldMk cId="364255693" sldId="419"/>
            <ac:spMk id="4" creationId="{D23DE68D-A380-4E2A-81CA-644E9174D9A7}"/>
          </ac:spMkLst>
        </pc:spChg>
        <pc:spChg chg="mod">
          <ac:chgData name="文宇 杜文宇" userId="b5e9da50-0ac2-42d3-828f-b9593ddb1f83" providerId="ADAL" clId="{95B58D6D-E92C-4BD0-8FB4-D9541E02F12D}" dt="2020-11-24T13:29:30.938" v="3303" actId="1076"/>
          <ac:spMkLst>
            <pc:docMk/>
            <pc:sldMk cId="364255693" sldId="419"/>
            <ac:spMk id="5" creationId="{84893080-5A47-4389-9BAC-88DD2BDA7C65}"/>
          </ac:spMkLst>
        </pc:spChg>
        <pc:spChg chg="mod">
          <ac:chgData name="文宇 杜文宇" userId="b5e9da50-0ac2-42d3-828f-b9593ddb1f83" providerId="ADAL" clId="{95B58D6D-E92C-4BD0-8FB4-D9541E02F12D}" dt="2020-11-24T13:28:45.462" v="3291" actId="2711"/>
          <ac:spMkLst>
            <pc:docMk/>
            <pc:sldMk cId="364255693" sldId="419"/>
            <ac:spMk id="6" creationId="{FACAE81B-C014-4AA4-BFE9-BEEEF1EBC107}"/>
          </ac:spMkLst>
        </pc:spChg>
        <pc:graphicFrameChg chg="del">
          <ac:chgData name="文宇 杜文宇" userId="b5e9da50-0ac2-42d3-828f-b9593ddb1f83" providerId="ADAL" clId="{95B58D6D-E92C-4BD0-8FB4-D9541E02F12D}" dt="2020-11-24T13:26:35.706" v="3219" actId="478"/>
          <ac:graphicFrameMkLst>
            <pc:docMk/>
            <pc:sldMk cId="364255693" sldId="419"/>
            <ac:graphicFrameMk id="3" creationId="{6F949F70-FA21-423E-B057-5E7528D5B7F1}"/>
          </ac:graphicFrameMkLst>
        </pc:graphicFrameChg>
        <pc:graphicFrameChg chg="add mod modGraphic">
          <ac:chgData name="文宇 杜文宇" userId="b5e9da50-0ac2-42d3-828f-b9593ddb1f83" providerId="ADAL" clId="{95B58D6D-E92C-4BD0-8FB4-D9541E02F12D}" dt="2020-11-24T13:30:03.993" v="3310"/>
          <ac:graphicFrameMkLst>
            <pc:docMk/>
            <pc:sldMk cId="364255693" sldId="419"/>
            <ac:graphicFrameMk id="7" creationId="{B6EC72FA-CD0A-49AF-AE80-60176047D225}"/>
          </ac:graphicFrameMkLst>
        </pc:graphicFrameChg>
      </pc:sldChg>
      <pc:sldChg chg="delSp modSp add setBg">
        <pc:chgData name="文宇 杜文宇" userId="b5e9da50-0ac2-42d3-828f-b9593ddb1f83" providerId="ADAL" clId="{95B58D6D-E92C-4BD0-8FB4-D9541E02F12D}" dt="2020-11-24T13:40:51.398" v="3525" actId="1076"/>
        <pc:sldMkLst>
          <pc:docMk/>
          <pc:sldMk cId="344034193" sldId="420"/>
        </pc:sldMkLst>
        <pc:spChg chg="mod">
          <ac:chgData name="文宇 杜文宇" userId="b5e9da50-0ac2-42d3-828f-b9593ddb1f83" providerId="ADAL" clId="{95B58D6D-E92C-4BD0-8FB4-D9541E02F12D}" dt="2020-11-24T13:40:41.769" v="3524" actId="20577"/>
          <ac:spMkLst>
            <pc:docMk/>
            <pc:sldMk cId="344034193" sldId="420"/>
            <ac:spMk id="5" creationId="{84893080-5A47-4389-9BAC-88DD2BDA7C65}"/>
          </ac:spMkLst>
        </pc:spChg>
        <pc:spChg chg="mod">
          <ac:chgData name="文宇 杜文宇" userId="b5e9da50-0ac2-42d3-828f-b9593ddb1f83" providerId="ADAL" clId="{95B58D6D-E92C-4BD0-8FB4-D9541E02F12D}" dt="2020-11-24T13:40:51.398" v="3525" actId="1076"/>
          <ac:spMkLst>
            <pc:docMk/>
            <pc:sldMk cId="344034193" sldId="420"/>
            <ac:spMk id="6" creationId="{FACAE81B-C014-4AA4-BFE9-BEEEF1EBC107}"/>
          </ac:spMkLst>
        </pc:spChg>
        <pc:graphicFrameChg chg="del">
          <ac:chgData name="文宇 杜文宇" userId="b5e9da50-0ac2-42d3-828f-b9593ddb1f83" providerId="ADAL" clId="{95B58D6D-E92C-4BD0-8FB4-D9541E02F12D}" dt="2020-11-24T13:33:02.761" v="3327" actId="478"/>
          <ac:graphicFrameMkLst>
            <pc:docMk/>
            <pc:sldMk cId="344034193" sldId="420"/>
            <ac:graphicFrameMk id="7" creationId="{B6EC72FA-CD0A-49AF-AE80-60176047D225}"/>
          </ac:graphicFrameMkLst>
        </pc:graphicFrameChg>
      </pc:sldChg>
      <pc:sldChg chg="modSp add del">
        <pc:chgData name="文宇 杜文宇" userId="b5e9da50-0ac2-42d3-828f-b9593ddb1f83" providerId="ADAL" clId="{95B58D6D-E92C-4BD0-8FB4-D9541E02F12D}" dt="2020-11-24T13:32:14.789" v="3315" actId="2696"/>
        <pc:sldMkLst>
          <pc:docMk/>
          <pc:sldMk cId="3585030520" sldId="420"/>
        </pc:sldMkLst>
        <pc:spChg chg="mod">
          <ac:chgData name="文宇 杜文宇" userId="b5e9da50-0ac2-42d3-828f-b9593ddb1f83" providerId="ADAL" clId="{95B58D6D-E92C-4BD0-8FB4-D9541E02F12D}" dt="2020-11-24T13:31:49.222" v="3314" actId="1076"/>
          <ac:spMkLst>
            <pc:docMk/>
            <pc:sldMk cId="3585030520" sldId="420"/>
            <ac:spMk id="6" creationId="{FACAE81B-C014-4AA4-BFE9-BEEEF1EBC107}"/>
          </ac:spMkLst>
        </pc:spChg>
      </pc:sldChg>
      <pc:sldChg chg="modSp add">
        <pc:chgData name="文宇 杜文宇" userId="b5e9da50-0ac2-42d3-828f-b9593ddb1f83" providerId="ADAL" clId="{95B58D6D-E92C-4BD0-8FB4-D9541E02F12D}" dt="2020-11-24T13:45:46.006" v="3673" actId="1076"/>
        <pc:sldMkLst>
          <pc:docMk/>
          <pc:sldMk cId="567139431" sldId="421"/>
        </pc:sldMkLst>
        <pc:spChg chg="mod">
          <ac:chgData name="文宇 杜文宇" userId="b5e9da50-0ac2-42d3-828f-b9593ddb1f83" providerId="ADAL" clId="{95B58D6D-E92C-4BD0-8FB4-D9541E02F12D}" dt="2020-11-24T13:45:46.006" v="3673" actId="1076"/>
          <ac:spMkLst>
            <pc:docMk/>
            <pc:sldMk cId="567139431" sldId="421"/>
            <ac:spMk id="5" creationId="{84893080-5A47-4389-9BAC-88DD2BDA7C65}"/>
          </ac:spMkLst>
        </pc:spChg>
      </pc:sldChg>
      <pc:sldChg chg="add del">
        <pc:chgData name="文宇 杜文宇" userId="b5e9da50-0ac2-42d3-828f-b9593ddb1f83" providerId="ADAL" clId="{95B58D6D-E92C-4BD0-8FB4-D9541E02F12D}" dt="2020-11-24T13:46:38.001" v="3675" actId="2696"/>
        <pc:sldMkLst>
          <pc:docMk/>
          <pc:sldMk cId="690713959" sldId="422"/>
        </pc:sldMkLst>
      </pc:sldChg>
      <pc:sldChg chg="modSp add">
        <pc:chgData name="文宇 杜文宇" userId="b5e9da50-0ac2-42d3-828f-b9593ddb1f83" providerId="ADAL" clId="{95B58D6D-E92C-4BD0-8FB4-D9541E02F12D}" dt="2020-11-24T13:47:16.029" v="3679" actId="207"/>
        <pc:sldMkLst>
          <pc:docMk/>
          <pc:sldMk cId="3089448460" sldId="422"/>
        </pc:sldMkLst>
        <pc:spChg chg="mod">
          <ac:chgData name="文宇 杜文宇" userId="b5e9da50-0ac2-42d3-828f-b9593ddb1f83" providerId="ADAL" clId="{95B58D6D-E92C-4BD0-8FB4-D9541E02F12D}" dt="2020-11-24T13:47:16.029" v="3679" actId="207"/>
          <ac:spMkLst>
            <pc:docMk/>
            <pc:sldMk cId="3089448460" sldId="422"/>
            <ac:spMk id="4" creationId="{2918002F-8C64-4968-9ECA-DC63D9D4E45B}"/>
          </ac:spMkLst>
        </pc:spChg>
      </pc:sldChg>
      <pc:sldChg chg="addSp delSp modSp add">
        <pc:chgData name="文宇 杜文宇" userId="b5e9da50-0ac2-42d3-828f-b9593ddb1f83" providerId="ADAL" clId="{95B58D6D-E92C-4BD0-8FB4-D9541E02F12D}" dt="2020-11-24T13:49:44.673" v="3780"/>
        <pc:sldMkLst>
          <pc:docMk/>
          <pc:sldMk cId="1584167007" sldId="423"/>
        </pc:sldMkLst>
        <pc:spChg chg="mod">
          <ac:chgData name="文宇 杜文宇" userId="b5e9da50-0ac2-42d3-828f-b9593ddb1f83" providerId="ADAL" clId="{95B58D6D-E92C-4BD0-8FB4-D9541E02F12D}" dt="2020-11-24T13:47:41.496" v="3683" actId="207"/>
          <ac:spMkLst>
            <pc:docMk/>
            <pc:sldMk cId="1584167007" sldId="423"/>
            <ac:spMk id="4" creationId="{2918002F-8C64-4968-9ECA-DC63D9D4E45B}"/>
          </ac:spMkLst>
        </pc:spChg>
        <pc:spChg chg="add del">
          <ac:chgData name="文宇 杜文宇" userId="b5e9da50-0ac2-42d3-828f-b9593ddb1f83" providerId="ADAL" clId="{95B58D6D-E92C-4BD0-8FB4-D9541E02F12D}" dt="2020-11-24T13:49:41.366" v="3778"/>
          <ac:spMkLst>
            <pc:docMk/>
            <pc:sldMk cId="1584167007" sldId="423"/>
            <ac:spMk id="5" creationId="{36346ABC-B6D0-4C9E-BE95-183E48084505}"/>
          </ac:spMkLst>
        </pc:spChg>
        <pc:spChg chg="add del">
          <ac:chgData name="文宇 杜文宇" userId="b5e9da50-0ac2-42d3-828f-b9593ddb1f83" providerId="ADAL" clId="{95B58D6D-E92C-4BD0-8FB4-D9541E02F12D}" dt="2020-11-24T13:49:44.673" v="3780"/>
          <ac:spMkLst>
            <pc:docMk/>
            <pc:sldMk cId="1584167007" sldId="423"/>
            <ac:spMk id="6" creationId="{661B475E-89B7-479A-B830-E0D885984782}"/>
          </ac:spMkLst>
        </pc:spChg>
      </pc:sldChg>
      <pc:sldChg chg="add">
        <pc:chgData name="文宇 杜文宇" userId="b5e9da50-0ac2-42d3-828f-b9593ddb1f83" providerId="ADAL" clId="{95B58D6D-E92C-4BD0-8FB4-D9541E02F12D}" dt="2020-11-24T13:48:40.931" v="3760"/>
        <pc:sldMkLst>
          <pc:docMk/>
          <pc:sldMk cId="1394749522" sldId="424"/>
        </pc:sldMkLst>
      </pc:sldChg>
      <pc:sldChg chg="add">
        <pc:chgData name="文宇 杜文宇" userId="b5e9da50-0ac2-42d3-828f-b9593ddb1f83" providerId="ADAL" clId="{95B58D6D-E92C-4BD0-8FB4-D9541E02F12D}" dt="2020-11-24T13:49:48.307" v="3781"/>
        <pc:sldMkLst>
          <pc:docMk/>
          <pc:sldMk cId="1205641354" sldId="425"/>
        </pc:sldMkLst>
      </pc:sldChg>
      <pc:sldChg chg="addSp modSp add ord">
        <pc:chgData name="文宇 杜文宇" userId="b5e9da50-0ac2-42d3-828f-b9593ddb1f83" providerId="ADAL" clId="{95B58D6D-E92C-4BD0-8FB4-D9541E02F12D}" dt="2020-11-24T13:55:11.145" v="3913" actId="1076"/>
        <pc:sldMkLst>
          <pc:docMk/>
          <pc:sldMk cId="3205752808" sldId="426"/>
        </pc:sldMkLst>
        <pc:spChg chg="mod">
          <ac:chgData name="文宇 杜文宇" userId="b5e9da50-0ac2-42d3-828f-b9593ddb1f83" providerId="ADAL" clId="{95B58D6D-E92C-4BD0-8FB4-D9541E02F12D}" dt="2020-11-24T13:55:08.910" v="3912" actId="1076"/>
          <ac:spMkLst>
            <pc:docMk/>
            <pc:sldMk cId="3205752808" sldId="426"/>
            <ac:spMk id="5" creationId="{A21B1B4A-B145-4A37-AE10-5B4A5EF5744E}"/>
          </ac:spMkLst>
        </pc:spChg>
        <pc:spChg chg="mod">
          <ac:chgData name="文宇 杜文宇" userId="b5e9da50-0ac2-42d3-828f-b9593ddb1f83" providerId="ADAL" clId="{95B58D6D-E92C-4BD0-8FB4-D9541E02F12D}" dt="2020-11-24T13:51:46.902" v="3802" actId="404"/>
          <ac:spMkLst>
            <pc:docMk/>
            <pc:sldMk cId="3205752808" sldId="426"/>
            <ac:spMk id="8" creationId="{2706FCC0-EA5A-4C5B-91CC-61EEAF9B93DD}"/>
          </ac:spMkLst>
        </pc:spChg>
        <pc:picChg chg="add mod modCrop">
          <ac:chgData name="文宇 杜文宇" userId="b5e9da50-0ac2-42d3-828f-b9593ddb1f83" providerId="ADAL" clId="{95B58D6D-E92C-4BD0-8FB4-D9541E02F12D}" dt="2020-11-24T13:55:11.145" v="3913" actId="1076"/>
          <ac:picMkLst>
            <pc:docMk/>
            <pc:sldMk cId="3205752808" sldId="426"/>
            <ac:picMk id="4" creationId="{F7AB0558-B5AB-4BB9-99D0-4D3B82D8F1E3}"/>
          </ac:picMkLst>
        </pc:picChg>
      </pc:sldChg>
    </pc:docChg>
  </pc:docChgLst>
  <pc:docChgLst>
    <pc:chgData name="DU Angelo" userId="8b72b4b1065ef00f" providerId="LiveId" clId="{B422563F-6691-4294-A86A-0918EAF95ECC}"/>
    <pc:docChg chg="undo custSel addSld delSld modSld sldOrd modSection">
      <pc:chgData name="DU Angelo" userId="8b72b4b1065ef00f" providerId="LiveId" clId="{B422563F-6691-4294-A86A-0918EAF95ECC}" dt="2020-12-14T12:37:10.184" v="1029" actId="1076"/>
      <pc:docMkLst>
        <pc:docMk/>
      </pc:docMkLst>
      <pc:sldChg chg="modSp">
        <pc:chgData name="DU Angelo" userId="8b72b4b1065ef00f" providerId="LiveId" clId="{B422563F-6691-4294-A86A-0918EAF95ECC}" dt="2020-12-14T09:10:14.201" v="122" actId="1076"/>
        <pc:sldMkLst>
          <pc:docMk/>
          <pc:sldMk cId="259383257" sldId="314"/>
        </pc:sldMkLst>
        <pc:spChg chg="mod">
          <ac:chgData name="DU Angelo" userId="8b72b4b1065ef00f" providerId="LiveId" clId="{B422563F-6691-4294-A86A-0918EAF95ECC}" dt="2020-12-14T09:10:14.201" v="122" actId="1076"/>
          <ac:spMkLst>
            <pc:docMk/>
            <pc:sldMk cId="259383257" sldId="314"/>
            <ac:spMk id="3" creationId="{5E867693-945D-4AEC-9D56-D29D514CD55B}"/>
          </ac:spMkLst>
        </pc:spChg>
      </pc:sldChg>
      <pc:sldChg chg="modSp">
        <pc:chgData name="DU Angelo" userId="8b72b4b1065ef00f" providerId="LiveId" clId="{B422563F-6691-4294-A86A-0918EAF95ECC}" dt="2020-12-14T09:05:27.086" v="86" actId="403"/>
        <pc:sldMkLst>
          <pc:docMk/>
          <pc:sldMk cId="1767134883" sldId="315"/>
        </pc:sldMkLst>
        <pc:spChg chg="mod">
          <ac:chgData name="DU Angelo" userId="8b72b4b1065ef00f" providerId="LiveId" clId="{B422563F-6691-4294-A86A-0918EAF95ECC}" dt="2020-12-14T09:05:27.086" v="86" actId="403"/>
          <ac:spMkLst>
            <pc:docMk/>
            <pc:sldMk cId="1767134883" sldId="315"/>
            <ac:spMk id="4" creationId="{2918002F-8C64-4968-9ECA-DC63D9D4E45B}"/>
          </ac:spMkLst>
        </pc:spChg>
      </pc:sldChg>
      <pc:sldChg chg="modSp add">
        <pc:chgData name="DU Angelo" userId="8b72b4b1065ef00f" providerId="LiveId" clId="{B422563F-6691-4294-A86A-0918EAF95ECC}" dt="2020-12-14T09:07:01.574" v="98" actId="113"/>
        <pc:sldMkLst>
          <pc:docMk/>
          <pc:sldMk cId="479064246" sldId="316"/>
        </pc:sldMkLst>
        <pc:spChg chg="mod">
          <ac:chgData name="DU Angelo" userId="8b72b4b1065ef00f" providerId="LiveId" clId="{B422563F-6691-4294-A86A-0918EAF95ECC}" dt="2020-12-14T09:07:01.574" v="98" actId="113"/>
          <ac:spMkLst>
            <pc:docMk/>
            <pc:sldMk cId="479064246" sldId="316"/>
            <ac:spMk id="4" creationId="{2918002F-8C64-4968-9ECA-DC63D9D4E45B}"/>
          </ac:spMkLst>
        </pc:spChg>
      </pc:sldChg>
      <pc:sldChg chg="del">
        <pc:chgData name="DU Angelo" userId="8b72b4b1065ef00f" providerId="LiveId" clId="{B422563F-6691-4294-A86A-0918EAF95ECC}" dt="2020-12-14T08:59:11.979" v="0" actId="2696"/>
        <pc:sldMkLst>
          <pc:docMk/>
          <pc:sldMk cId="796307972" sldId="317"/>
        </pc:sldMkLst>
      </pc:sldChg>
      <pc:sldChg chg="modSp add">
        <pc:chgData name="DU Angelo" userId="8b72b4b1065ef00f" providerId="LiveId" clId="{B422563F-6691-4294-A86A-0918EAF95ECC}" dt="2020-12-14T09:07:09.298" v="100" actId="113"/>
        <pc:sldMkLst>
          <pc:docMk/>
          <pc:sldMk cId="3508897305" sldId="317"/>
        </pc:sldMkLst>
        <pc:spChg chg="mod">
          <ac:chgData name="DU Angelo" userId="8b72b4b1065ef00f" providerId="LiveId" clId="{B422563F-6691-4294-A86A-0918EAF95ECC}" dt="2020-12-14T09:07:09.298" v="100" actId="113"/>
          <ac:spMkLst>
            <pc:docMk/>
            <pc:sldMk cId="3508897305" sldId="317"/>
            <ac:spMk id="4" creationId="{2918002F-8C64-4968-9ECA-DC63D9D4E45B}"/>
          </ac:spMkLst>
        </pc:spChg>
      </pc:sldChg>
      <pc:sldChg chg="del">
        <pc:chgData name="DU Angelo" userId="8b72b4b1065ef00f" providerId="LiveId" clId="{B422563F-6691-4294-A86A-0918EAF95ECC}" dt="2020-12-14T08:59:14.725" v="10" actId="2696"/>
        <pc:sldMkLst>
          <pc:docMk/>
          <pc:sldMk cId="2066230397" sldId="318"/>
        </pc:sldMkLst>
      </pc:sldChg>
      <pc:sldChg chg="modSp add">
        <pc:chgData name="DU Angelo" userId="8b72b4b1065ef00f" providerId="LiveId" clId="{B422563F-6691-4294-A86A-0918EAF95ECC}" dt="2020-12-14T09:07:16.780" v="102" actId="113"/>
        <pc:sldMkLst>
          <pc:docMk/>
          <pc:sldMk cId="3576092851" sldId="318"/>
        </pc:sldMkLst>
        <pc:spChg chg="mod">
          <ac:chgData name="DU Angelo" userId="8b72b4b1065ef00f" providerId="LiveId" clId="{B422563F-6691-4294-A86A-0918EAF95ECC}" dt="2020-12-14T09:07:16.780" v="102" actId="113"/>
          <ac:spMkLst>
            <pc:docMk/>
            <pc:sldMk cId="3576092851" sldId="318"/>
            <ac:spMk id="4" creationId="{2918002F-8C64-4968-9ECA-DC63D9D4E45B}"/>
          </ac:spMkLst>
        </pc:spChg>
      </pc:sldChg>
      <pc:sldChg chg="modSp add">
        <pc:chgData name="DU Angelo" userId="8b72b4b1065ef00f" providerId="LiveId" clId="{B422563F-6691-4294-A86A-0918EAF95ECC}" dt="2020-12-14T09:08:41.971" v="104" actId="113"/>
        <pc:sldMkLst>
          <pc:docMk/>
          <pc:sldMk cId="850930630" sldId="319"/>
        </pc:sldMkLst>
        <pc:spChg chg="mod">
          <ac:chgData name="DU Angelo" userId="8b72b4b1065ef00f" providerId="LiveId" clId="{B422563F-6691-4294-A86A-0918EAF95ECC}" dt="2020-12-14T09:08:41.971" v="104" actId="113"/>
          <ac:spMkLst>
            <pc:docMk/>
            <pc:sldMk cId="850930630" sldId="319"/>
            <ac:spMk id="4" creationId="{2918002F-8C64-4968-9ECA-DC63D9D4E45B}"/>
          </ac:spMkLst>
        </pc:spChg>
      </pc:sldChg>
      <pc:sldChg chg="modSp add">
        <pc:chgData name="DU Angelo" userId="8b72b4b1065ef00f" providerId="LiveId" clId="{B422563F-6691-4294-A86A-0918EAF95ECC}" dt="2020-12-14T09:08:51.340" v="106" actId="113"/>
        <pc:sldMkLst>
          <pc:docMk/>
          <pc:sldMk cId="2216289781" sldId="320"/>
        </pc:sldMkLst>
        <pc:spChg chg="mod">
          <ac:chgData name="DU Angelo" userId="8b72b4b1065ef00f" providerId="LiveId" clId="{B422563F-6691-4294-A86A-0918EAF95ECC}" dt="2020-12-14T09:08:51.340" v="106" actId="113"/>
          <ac:spMkLst>
            <pc:docMk/>
            <pc:sldMk cId="2216289781" sldId="320"/>
            <ac:spMk id="4" creationId="{2918002F-8C64-4968-9ECA-DC63D9D4E45B}"/>
          </ac:spMkLst>
        </pc:spChg>
      </pc:sldChg>
      <pc:sldChg chg="del">
        <pc:chgData name="DU Angelo" userId="8b72b4b1065ef00f" providerId="LiveId" clId="{B422563F-6691-4294-A86A-0918EAF95ECC}" dt="2020-12-14T08:59:15.916" v="16" actId="2696"/>
        <pc:sldMkLst>
          <pc:docMk/>
          <pc:sldMk cId="3107648802" sldId="320"/>
        </pc:sldMkLst>
      </pc:sldChg>
      <pc:sldChg chg="del">
        <pc:chgData name="DU Angelo" userId="8b72b4b1065ef00f" providerId="LiveId" clId="{B422563F-6691-4294-A86A-0918EAF95ECC}" dt="2020-12-14T08:59:17.102" v="20" actId="2696"/>
        <pc:sldMkLst>
          <pc:docMk/>
          <pc:sldMk cId="3526759124" sldId="321"/>
        </pc:sldMkLst>
      </pc:sldChg>
      <pc:sldChg chg="modSp add">
        <pc:chgData name="DU Angelo" userId="8b72b4b1065ef00f" providerId="LiveId" clId="{B422563F-6691-4294-A86A-0918EAF95ECC}" dt="2020-12-14T09:08:56.205" v="108" actId="113"/>
        <pc:sldMkLst>
          <pc:docMk/>
          <pc:sldMk cId="4287460964" sldId="321"/>
        </pc:sldMkLst>
        <pc:spChg chg="mod">
          <ac:chgData name="DU Angelo" userId="8b72b4b1065ef00f" providerId="LiveId" clId="{B422563F-6691-4294-A86A-0918EAF95ECC}" dt="2020-12-14T09:08:56.205" v="108" actId="113"/>
          <ac:spMkLst>
            <pc:docMk/>
            <pc:sldMk cId="4287460964" sldId="321"/>
            <ac:spMk id="4" creationId="{2918002F-8C64-4968-9ECA-DC63D9D4E45B}"/>
          </ac:spMkLst>
        </pc:spChg>
      </pc:sldChg>
      <pc:sldChg chg="del">
        <pc:chgData name="DU Angelo" userId="8b72b4b1065ef00f" providerId="LiveId" clId="{B422563F-6691-4294-A86A-0918EAF95ECC}" dt="2020-12-14T08:59:17.673" v="22" actId="2696"/>
        <pc:sldMkLst>
          <pc:docMk/>
          <pc:sldMk cId="241457315" sldId="322"/>
        </pc:sldMkLst>
      </pc:sldChg>
      <pc:sldChg chg="modSp add">
        <pc:chgData name="DU Angelo" userId="8b72b4b1065ef00f" providerId="LiveId" clId="{B422563F-6691-4294-A86A-0918EAF95ECC}" dt="2020-12-14T09:09:00.518" v="110" actId="113"/>
        <pc:sldMkLst>
          <pc:docMk/>
          <pc:sldMk cId="4201922480" sldId="322"/>
        </pc:sldMkLst>
        <pc:spChg chg="mod">
          <ac:chgData name="DU Angelo" userId="8b72b4b1065ef00f" providerId="LiveId" clId="{B422563F-6691-4294-A86A-0918EAF95ECC}" dt="2020-12-14T09:09:00.518" v="110" actId="113"/>
          <ac:spMkLst>
            <pc:docMk/>
            <pc:sldMk cId="4201922480" sldId="322"/>
            <ac:spMk id="4" creationId="{2918002F-8C64-4968-9ECA-DC63D9D4E45B}"/>
          </ac:spMkLst>
        </pc:spChg>
      </pc:sldChg>
      <pc:sldChg chg="modSp add">
        <pc:chgData name="DU Angelo" userId="8b72b4b1065ef00f" providerId="LiveId" clId="{B422563F-6691-4294-A86A-0918EAF95ECC}" dt="2020-12-14T09:09:04.572" v="112" actId="113"/>
        <pc:sldMkLst>
          <pc:docMk/>
          <pc:sldMk cId="2452312039" sldId="323"/>
        </pc:sldMkLst>
        <pc:spChg chg="mod">
          <ac:chgData name="DU Angelo" userId="8b72b4b1065ef00f" providerId="LiveId" clId="{B422563F-6691-4294-A86A-0918EAF95ECC}" dt="2020-12-14T09:09:04.572" v="112" actId="113"/>
          <ac:spMkLst>
            <pc:docMk/>
            <pc:sldMk cId="2452312039" sldId="323"/>
            <ac:spMk id="4" creationId="{2918002F-8C64-4968-9ECA-DC63D9D4E45B}"/>
          </ac:spMkLst>
        </pc:spChg>
      </pc:sldChg>
      <pc:sldChg chg="del">
        <pc:chgData name="DU Angelo" userId="8b72b4b1065ef00f" providerId="LiveId" clId="{B422563F-6691-4294-A86A-0918EAF95ECC}" dt="2020-12-14T08:59:20.673" v="33" actId="2696"/>
        <pc:sldMkLst>
          <pc:docMk/>
          <pc:sldMk cId="3109352336" sldId="323"/>
        </pc:sldMkLst>
      </pc:sldChg>
      <pc:sldChg chg="del">
        <pc:chgData name="DU Angelo" userId="8b72b4b1065ef00f" providerId="LiveId" clId="{B422563F-6691-4294-A86A-0918EAF95ECC}" dt="2020-12-14T08:59:24.044" v="40" actId="2696"/>
        <pc:sldMkLst>
          <pc:docMk/>
          <pc:sldMk cId="203678027" sldId="324"/>
        </pc:sldMkLst>
      </pc:sldChg>
      <pc:sldChg chg="modSp add">
        <pc:chgData name="DU Angelo" userId="8b72b4b1065ef00f" providerId="LiveId" clId="{B422563F-6691-4294-A86A-0918EAF95ECC}" dt="2020-12-14T09:09:17.823" v="117" actId="113"/>
        <pc:sldMkLst>
          <pc:docMk/>
          <pc:sldMk cId="3200003776" sldId="324"/>
        </pc:sldMkLst>
        <pc:spChg chg="mod">
          <ac:chgData name="DU Angelo" userId="8b72b4b1065ef00f" providerId="LiveId" clId="{B422563F-6691-4294-A86A-0918EAF95ECC}" dt="2020-12-14T09:09:17.823" v="117" actId="113"/>
          <ac:spMkLst>
            <pc:docMk/>
            <pc:sldMk cId="3200003776" sldId="324"/>
            <ac:spMk id="4" creationId="{2918002F-8C64-4968-9ECA-DC63D9D4E45B}"/>
          </ac:spMkLst>
        </pc:spChg>
      </pc:sldChg>
      <pc:sldChg chg="del">
        <pc:chgData name="DU Angelo" userId="8b72b4b1065ef00f" providerId="LiveId" clId="{B422563F-6691-4294-A86A-0918EAF95ECC}" dt="2020-12-14T08:59:24.551" v="44" actId="2696"/>
        <pc:sldMkLst>
          <pc:docMk/>
          <pc:sldMk cId="1497037642" sldId="325"/>
        </pc:sldMkLst>
      </pc:sldChg>
      <pc:sldChg chg="modSp add">
        <pc:chgData name="DU Angelo" userId="8b72b4b1065ef00f" providerId="LiveId" clId="{B422563F-6691-4294-A86A-0918EAF95ECC}" dt="2020-12-14T09:09:42.600" v="119" actId="207"/>
        <pc:sldMkLst>
          <pc:docMk/>
          <pc:sldMk cId="2171185865" sldId="325"/>
        </pc:sldMkLst>
        <pc:spChg chg="mod">
          <ac:chgData name="DU Angelo" userId="8b72b4b1065ef00f" providerId="LiveId" clId="{B422563F-6691-4294-A86A-0918EAF95ECC}" dt="2020-12-14T09:09:42.600" v="119" actId="207"/>
          <ac:spMkLst>
            <pc:docMk/>
            <pc:sldMk cId="2171185865" sldId="325"/>
            <ac:spMk id="4" creationId="{2918002F-8C64-4968-9ECA-DC63D9D4E45B}"/>
          </ac:spMkLst>
        </pc:spChg>
      </pc:sldChg>
      <pc:sldChg chg="addSp modSp add">
        <pc:chgData name="DU Angelo" userId="8b72b4b1065ef00f" providerId="LiveId" clId="{B422563F-6691-4294-A86A-0918EAF95ECC}" dt="2020-12-14T09:30:24.715" v="152" actId="1076"/>
        <pc:sldMkLst>
          <pc:docMk/>
          <pc:sldMk cId="3335841084" sldId="326"/>
        </pc:sldMkLst>
        <pc:spChg chg="mod">
          <ac:chgData name="DU Angelo" userId="8b72b4b1065ef00f" providerId="LiveId" clId="{B422563F-6691-4294-A86A-0918EAF95ECC}" dt="2020-12-14T09:16:56.128" v="132" actId="1076"/>
          <ac:spMkLst>
            <pc:docMk/>
            <pc:sldMk cId="3335841084" sldId="326"/>
            <ac:spMk id="3" creationId="{E1BF4C49-D9BF-42F3-B713-48595D54AED3}"/>
          </ac:spMkLst>
        </pc:spChg>
        <pc:spChg chg="mod">
          <ac:chgData name="DU Angelo" userId="8b72b4b1065ef00f" providerId="LiveId" clId="{B422563F-6691-4294-A86A-0918EAF95ECC}" dt="2020-12-14T09:29:37.350" v="143" actId="1076"/>
          <ac:spMkLst>
            <pc:docMk/>
            <pc:sldMk cId="3335841084" sldId="326"/>
            <ac:spMk id="4" creationId="{2918002F-8C64-4968-9ECA-DC63D9D4E45B}"/>
          </ac:spMkLst>
        </pc:spChg>
        <pc:picChg chg="add mod modCrop">
          <ac:chgData name="DU Angelo" userId="8b72b4b1065ef00f" providerId="LiveId" clId="{B422563F-6691-4294-A86A-0918EAF95ECC}" dt="2020-12-14T09:30:24.715" v="152" actId="1076"/>
          <ac:picMkLst>
            <pc:docMk/>
            <pc:sldMk cId="3335841084" sldId="326"/>
            <ac:picMk id="6" creationId="{3E2E6221-B7F4-4E12-A4E6-D08C702A73B6}"/>
          </ac:picMkLst>
        </pc:picChg>
      </pc:sldChg>
      <pc:sldChg chg="del">
        <pc:chgData name="DU Angelo" userId="8b72b4b1065ef00f" providerId="LiveId" clId="{B422563F-6691-4294-A86A-0918EAF95ECC}" dt="2020-12-14T08:59:25.427" v="48" actId="2696"/>
        <pc:sldMkLst>
          <pc:docMk/>
          <pc:sldMk cId="3940187431" sldId="326"/>
        </pc:sldMkLst>
      </pc:sldChg>
      <pc:sldChg chg="del">
        <pc:chgData name="DU Angelo" userId="8b72b4b1065ef00f" providerId="LiveId" clId="{B422563F-6691-4294-A86A-0918EAF95ECC}" dt="2020-12-14T08:59:25.870" v="50" actId="2696"/>
        <pc:sldMkLst>
          <pc:docMk/>
          <pc:sldMk cId="2267018997" sldId="327"/>
        </pc:sldMkLst>
      </pc:sldChg>
      <pc:sldChg chg="delSp modSp add">
        <pc:chgData name="DU Angelo" userId="8b72b4b1065ef00f" providerId="LiveId" clId="{B422563F-6691-4294-A86A-0918EAF95ECC}" dt="2020-12-14T09:37:26.112" v="180" actId="1076"/>
        <pc:sldMkLst>
          <pc:docMk/>
          <pc:sldMk cId="2385079092" sldId="327"/>
        </pc:sldMkLst>
        <pc:spChg chg="mod">
          <ac:chgData name="DU Angelo" userId="8b72b4b1065ef00f" providerId="LiveId" clId="{B422563F-6691-4294-A86A-0918EAF95ECC}" dt="2020-12-14T09:37:26.112" v="180" actId="1076"/>
          <ac:spMkLst>
            <pc:docMk/>
            <pc:sldMk cId="2385079092" sldId="327"/>
            <ac:spMk id="3" creationId="{E1BF4C49-D9BF-42F3-B713-48595D54AED3}"/>
          </ac:spMkLst>
        </pc:spChg>
        <pc:spChg chg="mod">
          <ac:chgData name="DU Angelo" userId="8b72b4b1065ef00f" providerId="LiveId" clId="{B422563F-6691-4294-A86A-0918EAF95ECC}" dt="2020-12-14T09:37:23.815" v="179" actId="1076"/>
          <ac:spMkLst>
            <pc:docMk/>
            <pc:sldMk cId="2385079092" sldId="327"/>
            <ac:spMk id="4" creationId="{2918002F-8C64-4968-9ECA-DC63D9D4E45B}"/>
          </ac:spMkLst>
        </pc:spChg>
        <pc:picChg chg="del">
          <ac:chgData name="DU Angelo" userId="8b72b4b1065ef00f" providerId="LiveId" clId="{B422563F-6691-4294-A86A-0918EAF95ECC}" dt="2020-12-14T09:36:27.324" v="161" actId="478"/>
          <ac:picMkLst>
            <pc:docMk/>
            <pc:sldMk cId="2385079092" sldId="327"/>
            <ac:picMk id="6" creationId="{3E2E6221-B7F4-4E12-A4E6-D08C702A73B6}"/>
          </ac:picMkLst>
        </pc:picChg>
      </pc:sldChg>
      <pc:sldChg chg="addSp delSp modSp add">
        <pc:chgData name="DU Angelo" userId="8b72b4b1065ef00f" providerId="LiveId" clId="{B422563F-6691-4294-A86A-0918EAF95ECC}" dt="2020-12-14T09:39:14.488" v="206" actId="403"/>
        <pc:sldMkLst>
          <pc:docMk/>
          <pc:sldMk cId="1263021991" sldId="328"/>
        </pc:sldMkLst>
        <pc:spChg chg="mod">
          <ac:chgData name="DU Angelo" userId="8b72b4b1065ef00f" providerId="LiveId" clId="{B422563F-6691-4294-A86A-0918EAF95ECC}" dt="2020-12-14T09:39:14.488" v="206" actId="403"/>
          <ac:spMkLst>
            <pc:docMk/>
            <pc:sldMk cId="1263021991" sldId="328"/>
            <ac:spMk id="3" creationId="{E1BF4C49-D9BF-42F3-B713-48595D54AED3}"/>
          </ac:spMkLst>
        </pc:spChg>
        <pc:spChg chg="del">
          <ac:chgData name="DU Angelo" userId="8b72b4b1065ef00f" providerId="LiveId" clId="{B422563F-6691-4294-A86A-0918EAF95ECC}" dt="2020-12-14T09:37:57.599" v="191" actId="478"/>
          <ac:spMkLst>
            <pc:docMk/>
            <pc:sldMk cId="1263021991" sldId="328"/>
            <ac:spMk id="4" creationId="{2918002F-8C64-4968-9ECA-DC63D9D4E45B}"/>
          </ac:spMkLst>
        </pc:spChg>
        <pc:graphicFrameChg chg="add mod">
          <ac:chgData name="DU Angelo" userId="8b72b4b1065ef00f" providerId="LiveId" clId="{B422563F-6691-4294-A86A-0918EAF95ECC}" dt="2020-12-14T09:38:59.770" v="204" actId="20577"/>
          <ac:graphicFrameMkLst>
            <pc:docMk/>
            <pc:sldMk cId="1263021991" sldId="328"/>
            <ac:graphicFrameMk id="5" creationId="{9E3B1E7E-46AF-4221-A4F9-A3C26887FA98}"/>
          </ac:graphicFrameMkLst>
        </pc:graphicFrameChg>
      </pc:sldChg>
      <pc:sldChg chg="del">
        <pc:chgData name="DU Angelo" userId="8b72b4b1065ef00f" providerId="LiveId" clId="{B422563F-6691-4294-A86A-0918EAF95ECC}" dt="2020-12-14T08:59:30.086" v="56" actId="2696"/>
        <pc:sldMkLst>
          <pc:docMk/>
          <pc:sldMk cId="1859089742" sldId="328"/>
        </pc:sldMkLst>
      </pc:sldChg>
      <pc:sldChg chg="modSp add ord">
        <pc:chgData name="DU Angelo" userId="8b72b4b1065ef00f" providerId="LiveId" clId="{B422563F-6691-4294-A86A-0918EAF95ECC}" dt="2020-12-14T09:43:48.053" v="299" actId="403"/>
        <pc:sldMkLst>
          <pc:docMk/>
          <pc:sldMk cId="4249831022" sldId="329"/>
        </pc:sldMkLst>
        <pc:spChg chg="mod">
          <ac:chgData name="DU Angelo" userId="8b72b4b1065ef00f" providerId="LiveId" clId="{B422563F-6691-4294-A86A-0918EAF95ECC}" dt="2020-12-14T09:43:48.053" v="299" actId="403"/>
          <ac:spMkLst>
            <pc:docMk/>
            <pc:sldMk cId="4249831022" sldId="329"/>
            <ac:spMk id="3" creationId="{E1BF4C49-D9BF-42F3-B713-48595D54AED3}"/>
          </ac:spMkLst>
        </pc:spChg>
        <pc:spChg chg="mod">
          <ac:chgData name="DU Angelo" userId="8b72b4b1065ef00f" providerId="LiveId" clId="{B422563F-6691-4294-A86A-0918EAF95ECC}" dt="2020-12-14T09:43:45.612" v="298" actId="1076"/>
          <ac:spMkLst>
            <pc:docMk/>
            <pc:sldMk cId="4249831022" sldId="329"/>
            <ac:spMk id="4" creationId="{2918002F-8C64-4968-9ECA-DC63D9D4E45B}"/>
          </ac:spMkLst>
        </pc:spChg>
      </pc:sldChg>
      <pc:sldChg chg="addSp delSp modSp add ord">
        <pc:chgData name="DU Angelo" userId="8b72b4b1065ef00f" providerId="LiveId" clId="{B422563F-6691-4294-A86A-0918EAF95ECC}" dt="2020-12-14T10:46:42.421" v="450" actId="1076"/>
        <pc:sldMkLst>
          <pc:docMk/>
          <pc:sldMk cId="66791043" sldId="330"/>
        </pc:sldMkLst>
        <pc:spChg chg="mod">
          <ac:chgData name="DU Angelo" userId="8b72b4b1065ef00f" providerId="LiveId" clId="{B422563F-6691-4294-A86A-0918EAF95ECC}" dt="2020-12-14T10:42:36.251" v="307" actId="1076"/>
          <ac:spMkLst>
            <pc:docMk/>
            <pc:sldMk cId="66791043" sldId="330"/>
            <ac:spMk id="3" creationId="{E1BF4C49-D9BF-42F3-B713-48595D54AED3}"/>
          </ac:spMkLst>
        </pc:spChg>
        <pc:spChg chg="del mod">
          <ac:chgData name="DU Angelo" userId="8b72b4b1065ef00f" providerId="LiveId" clId="{B422563F-6691-4294-A86A-0918EAF95ECC}" dt="2020-12-14T10:42:51.759" v="311"/>
          <ac:spMkLst>
            <pc:docMk/>
            <pc:sldMk cId="66791043" sldId="330"/>
            <ac:spMk id="4" creationId="{2918002F-8C64-4968-9ECA-DC63D9D4E45B}"/>
          </ac:spMkLst>
        </pc:spChg>
        <pc:spChg chg="add mod">
          <ac:chgData name="DU Angelo" userId="8b72b4b1065ef00f" providerId="LiveId" clId="{B422563F-6691-4294-A86A-0918EAF95ECC}" dt="2020-12-14T10:46:42.421" v="450" actId="1076"/>
          <ac:spMkLst>
            <pc:docMk/>
            <pc:sldMk cId="66791043" sldId="330"/>
            <ac:spMk id="5" creationId="{63F2EE83-9571-4E72-9AA3-2E5B4BDA9955}"/>
          </ac:spMkLst>
        </pc:spChg>
        <pc:picChg chg="add mod">
          <ac:chgData name="DU Angelo" userId="8b72b4b1065ef00f" providerId="LiveId" clId="{B422563F-6691-4294-A86A-0918EAF95ECC}" dt="2020-12-14T10:46:37.600" v="449" actId="1076"/>
          <ac:picMkLst>
            <pc:docMk/>
            <pc:sldMk cId="66791043" sldId="330"/>
            <ac:picMk id="7" creationId="{DFE19649-0904-40AB-952A-78F09CED90F4}"/>
          </ac:picMkLst>
        </pc:picChg>
      </pc:sldChg>
      <pc:sldChg chg="del">
        <pc:chgData name="DU Angelo" userId="8b72b4b1065ef00f" providerId="LiveId" clId="{B422563F-6691-4294-A86A-0918EAF95ECC}" dt="2020-12-14T08:59:12.113" v="1" actId="2696"/>
        <pc:sldMkLst>
          <pc:docMk/>
          <pc:sldMk cId="2947030013" sldId="330"/>
        </pc:sldMkLst>
      </pc:sldChg>
      <pc:sldChg chg="del">
        <pc:chgData name="DU Angelo" userId="8b72b4b1065ef00f" providerId="LiveId" clId="{B422563F-6691-4294-A86A-0918EAF95ECC}" dt="2020-12-14T08:59:12.541" v="2" actId="2696"/>
        <pc:sldMkLst>
          <pc:docMk/>
          <pc:sldMk cId="815719555" sldId="331"/>
        </pc:sldMkLst>
      </pc:sldChg>
      <pc:sldChg chg="delSp modSp add">
        <pc:chgData name="DU Angelo" userId="8b72b4b1065ef00f" providerId="LiveId" clId="{B422563F-6691-4294-A86A-0918EAF95ECC}" dt="2020-12-14T10:58:54.867" v="470" actId="20577"/>
        <pc:sldMkLst>
          <pc:docMk/>
          <pc:sldMk cId="2734977261" sldId="331"/>
        </pc:sldMkLst>
        <pc:spChg chg="mod">
          <ac:chgData name="DU Angelo" userId="8b72b4b1065ef00f" providerId="LiveId" clId="{B422563F-6691-4294-A86A-0918EAF95ECC}" dt="2020-12-14T10:47:00.343" v="460" actId="20577"/>
          <ac:spMkLst>
            <pc:docMk/>
            <pc:sldMk cId="2734977261" sldId="331"/>
            <ac:spMk id="3" creationId="{E1BF4C49-D9BF-42F3-B713-48595D54AED3}"/>
          </ac:spMkLst>
        </pc:spChg>
        <pc:spChg chg="mod">
          <ac:chgData name="DU Angelo" userId="8b72b4b1065ef00f" providerId="LiveId" clId="{B422563F-6691-4294-A86A-0918EAF95ECC}" dt="2020-12-14T10:58:54.867" v="470" actId="20577"/>
          <ac:spMkLst>
            <pc:docMk/>
            <pc:sldMk cId="2734977261" sldId="331"/>
            <ac:spMk id="5" creationId="{63F2EE83-9571-4E72-9AA3-2E5B4BDA9955}"/>
          </ac:spMkLst>
        </pc:spChg>
        <pc:picChg chg="del">
          <ac:chgData name="DU Angelo" userId="8b72b4b1065ef00f" providerId="LiveId" clId="{B422563F-6691-4294-A86A-0918EAF95ECC}" dt="2020-12-14T10:47:02.954" v="461" actId="478"/>
          <ac:picMkLst>
            <pc:docMk/>
            <pc:sldMk cId="2734977261" sldId="331"/>
            <ac:picMk id="7" creationId="{DFE19649-0904-40AB-952A-78F09CED90F4}"/>
          </ac:picMkLst>
        </pc:picChg>
      </pc:sldChg>
      <pc:sldChg chg="del">
        <pc:chgData name="DU Angelo" userId="8b72b4b1065ef00f" providerId="LiveId" clId="{B422563F-6691-4294-A86A-0918EAF95ECC}" dt="2020-12-14T08:59:12.989" v="3" actId="2696"/>
        <pc:sldMkLst>
          <pc:docMk/>
          <pc:sldMk cId="278696996" sldId="332"/>
        </pc:sldMkLst>
      </pc:sldChg>
      <pc:sldChg chg="addSp delSp modSp add ord">
        <pc:chgData name="DU Angelo" userId="8b72b4b1065ef00f" providerId="LiveId" clId="{B422563F-6691-4294-A86A-0918EAF95ECC}" dt="2020-12-14T11:07:56.436" v="537" actId="13926"/>
        <pc:sldMkLst>
          <pc:docMk/>
          <pc:sldMk cId="712052153" sldId="332"/>
        </pc:sldMkLst>
        <pc:spChg chg="mod">
          <ac:chgData name="DU Angelo" userId="8b72b4b1065ef00f" providerId="LiveId" clId="{B422563F-6691-4294-A86A-0918EAF95ECC}" dt="2020-12-14T10:59:19.054" v="475"/>
          <ac:spMkLst>
            <pc:docMk/>
            <pc:sldMk cId="712052153" sldId="332"/>
            <ac:spMk id="3" creationId="{E1BF4C49-D9BF-42F3-B713-48595D54AED3}"/>
          </ac:spMkLst>
        </pc:spChg>
        <pc:spChg chg="mod">
          <ac:chgData name="DU Angelo" userId="8b72b4b1065ef00f" providerId="LiveId" clId="{B422563F-6691-4294-A86A-0918EAF95ECC}" dt="2020-12-14T11:07:56.436" v="537" actId="13926"/>
          <ac:spMkLst>
            <pc:docMk/>
            <pc:sldMk cId="712052153" sldId="332"/>
            <ac:spMk id="5" creationId="{63F2EE83-9571-4E72-9AA3-2E5B4BDA9955}"/>
          </ac:spMkLst>
        </pc:spChg>
        <pc:picChg chg="add mod">
          <ac:chgData name="DU Angelo" userId="8b72b4b1065ef00f" providerId="LiveId" clId="{B422563F-6691-4294-A86A-0918EAF95ECC}" dt="2020-12-14T11:00:35.314" v="492" actId="14100"/>
          <ac:picMkLst>
            <pc:docMk/>
            <pc:sldMk cId="712052153" sldId="332"/>
            <ac:picMk id="6" creationId="{C9E34B7F-FD56-4642-AF9B-5AF01B66F4CC}"/>
          </ac:picMkLst>
        </pc:picChg>
        <pc:picChg chg="del">
          <ac:chgData name="DU Angelo" userId="8b72b4b1065ef00f" providerId="LiveId" clId="{B422563F-6691-4294-A86A-0918EAF95ECC}" dt="2020-12-14T10:59:26.646" v="476" actId="478"/>
          <ac:picMkLst>
            <pc:docMk/>
            <pc:sldMk cId="712052153" sldId="332"/>
            <ac:picMk id="7" creationId="{DFE19649-0904-40AB-952A-78F09CED90F4}"/>
          </ac:picMkLst>
        </pc:picChg>
      </pc:sldChg>
      <pc:sldChg chg="add ord">
        <pc:chgData name="DU Angelo" userId="8b72b4b1065ef00f" providerId="LiveId" clId="{B422563F-6691-4294-A86A-0918EAF95ECC}" dt="2020-12-14T11:05:59.392" v="494"/>
        <pc:sldMkLst>
          <pc:docMk/>
          <pc:sldMk cId="1103172435" sldId="333"/>
        </pc:sldMkLst>
      </pc:sldChg>
      <pc:sldChg chg="del">
        <pc:chgData name="DU Angelo" userId="8b72b4b1065ef00f" providerId="LiveId" clId="{B422563F-6691-4294-A86A-0918EAF95ECC}" dt="2020-12-14T08:59:13.085" v="4" actId="2696"/>
        <pc:sldMkLst>
          <pc:docMk/>
          <pc:sldMk cId="1156812458" sldId="333"/>
        </pc:sldMkLst>
      </pc:sldChg>
      <pc:sldChg chg="addSp delSp modSp add ord">
        <pc:chgData name="DU Angelo" userId="8b72b4b1065ef00f" providerId="LiveId" clId="{B422563F-6691-4294-A86A-0918EAF95ECC}" dt="2020-12-14T11:17:12.906" v="580" actId="1076"/>
        <pc:sldMkLst>
          <pc:docMk/>
          <pc:sldMk cId="948862845" sldId="334"/>
        </pc:sldMkLst>
        <pc:spChg chg="mod">
          <ac:chgData name="DU Angelo" userId="8b72b4b1065ef00f" providerId="LiveId" clId="{B422563F-6691-4294-A86A-0918EAF95ECC}" dt="2020-12-14T11:08:23.941" v="542" actId="20577"/>
          <ac:spMkLst>
            <pc:docMk/>
            <pc:sldMk cId="948862845" sldId="334"/>
            <ac:spMk id="3" creationId="{E1BF4C49-D9BF-42F3-B713-48595D54AED3}"/>
          </ac:spMkLst>
        </pc:spChg>
        <pc:spChg chg="mod">
          <ac:chgData name="DU Angelo" userId="8b72b4b1065ef00f" providerId="LiveId" clId="{B422563F-6691-4294-A86A-0918EAF95ECC}" dt="2020-12-14T11:17:09.974" v="579" actId="1076"/>
          <ac:spMkLst>
            <pc:docMk/>
            <pc:sldMk cId="948862845" sldId="334"/>
            <ac:spMk id="5" creationId="{63F2EE83-9571-4E72-9AA3-2E5B4BDA9955}"/>
          </ac:spMkLst>
        </pc:spChg>
        <pc:picChg chg="del">
          <ac:chgData name="DU Angelo" userId="8b72b4b1065ef00f" providerId="LiveId" clId="{B422563F-6691-4294-A86A-0918EAF95ECC}" dt="2020-12-14T11:08:52.109" v="548" actId="478"/>
          <ac:picMkLst>
            <pc:docMk/>
            <pc:sldMk cId="948862845" sldId="334"/>
            <ac:picMk id="6" creationId="{C9E34B7F-FD56-4642-AF9B-5AF01B66F4CC}"/>
          </ac:picMkLst>
        </pc:picChg>
        <pc:picChg chg="add mod">
          <ac:chgData name="DU Angelo" userId="8b72b4b1065ef00f" providerId="LiveId" clId="{B422563F-6691-4294-A86A-0918EAF95ECC}" dt="2020-12-14T11:17:12.906" v="580" actId="1076"/>
          <ac:picMkLst>
            <pc:docMk/>
            <pc:sldMk cId="948862845" sldId="334"/>
            <ac:picMk id="7" creationId="{599E128A-FF86-4AA5-AF4A-9C35C93F568E}"/>
          </ac:picMkLst>
        </pc:picChg>
      </pc:sldChg>
      <pc:sldChg chg="del">
        <pc:chgData name="DU Angelo" userId="8b72b4b1065ef00f" providerId="LiveId" clId="{B422563F-6691-4294-A86A-0918EAF95ECC}" dt="2020-12-14T08:59:13.282" v="5" actId="2696"/>
        <pc:sldMkLst>
          <pc:docMk/>
          <pc:sldMk cId="4142709109" sldId="334"/>
        </pc:sldMkLst>
      </pc:sldChg>
      <pc:sldChg chg="del">
        <pc:chgData name="DU Angelo" userId="8b72b4b1065ef00f" providerId="LiveId" clId="{B422563F-6691-4294-A86A-0918EAF95ECC}" dt="2020-12-14T08:59:13.723" v="6" actId="2696"/>
        <pc:sldMkLst>
          <pc:docMk/>
          <pc:sldMk cId="990767951" sldId="335"/>
        </pc:sldMkLst>
      </pc:sldChg>
      <pc:sldChg chg="add ord">
        <pc:chgData name="DU Angelo" userId="8b72b4b1065ef00f" providerId="LiveId" clId="{B422563F-6691-4294-A86A-0918EAF95ECC}" dt="2020-12-14T11:17:22.477" v="582"/>
        <pc:sldMkLst>
          <pc:docMk/>
          <pc:sldMk cId="3915883502" sldId="335"/>
        </pc:sldMkLst>
      </pc:sldChg>
      <pc:sldChg chg="del">
        <pc:chgData name="DU Angelo" userId="8b72b4b1065ef00f" providerId="LiveId" clId="{B422563F-6691-4294-A86A-0918EAF95ECC}" dt="2020-12-14T08:59:14.392" v="7" actId="2696"/>
        <pc:sldMkLst>
          <pc:docMk/>
          <pc:sldMk cId="2309346782" sldId="336"/>
        </pc:sldMkLst>
      </pc:sldChg>
      <pc:sldChg chg="modSp add ord">
        <pc:chgData name="DU Angelo" userId="8b72b4b1065ef00f" providerId="LiveId" clId="{B422563F-6691-4294-A86A-0918EAF95ECC}" dt="2020-12-14T11:32:19.077" v="717" actId="1076"/>
        <pc:sldMkLst>
          <pc:docMk/>
          <pc:sldMk cId="3677538484" sldId="336"/>
        </pc:sldMkLst>
        <pc:spChg chg="mod">
          <ac:chgData name="DU Angelo" userId="8b72b4b1065ef00f" providerId="LiveId" clId="{B422563F-6691-4294-A86A-0918EAF95ECC}" dt="2020-12-14T11:32:11.879" v="716" actId="404"/>
          <ac:spMkLst>
            <pc:docMk/>
            <pc:sldMk cId="3677538484" sldId="336"/>
            <ac:spMk id="3" creationId="{E1BF4C49-D9BF-42F3-B713-48595D54AED3}"/>
          </ac:spMkLst>
        </pc:spChg>
        <pc:spChg chg="mod">
          <ac:chgData name="DU Angelo" userId="8b72b4b1065ef00f" providerId="LiveId" clId="{B422563F-6691-4294-A86A-0918EAF95ECC}" dt="2020-12-14T11:32:19.077" v="717" actId="1076"/>
          <ac:spMkLst>
            <pc:docMk/>
            <pc:sldMk cId="3677538484" sldId="336"/>
            <ac:spMk id="5" creationId="{63F2EE83-9571-4E72-9AA3-2E5B4BDA9955}"/>
          </ac:spMkLst>
        </pc:spChg>
      </pc:sldChg>
      <pc:sldChg chg="add ord">
        <pc:chgData name="DU Angelo" userId="8b72b4b1065ef00f" providerId="LiveId" clId="{B422563F-6691-4294-A86A-0918EAF95ECC}" dt="2020-12-14T11:32:57.738" v="719"/>
        <pc:sldMkLst>
          <pc:docMk/>
          <pc:sldMk cId="816403398" sldId="337"/>
        </pc:sldMkLst>
      </pc:sldChg>
      <pc:sldChg chg="del">
        <pc:chgData name="DU Angelo" userId="8b72b4b1065ef00f" providerId="LiveId" clId="{B422563F-6691-4294-A86A-0918EAF95ECC}" dt="2020-12-14T08:59:14.622" v="8" actId="2696"/>
        <pc:sldMkLst>
          <pc:docMk/>
          <pc:sldMk cId="3673195532" sldId="337"/>
        </pc:sldMkLst>
      </pc:sldChg>
      <pc:sldChg chg="modSp add ord">
        <pc:chgData name="DU Angelo" userId="8b72b4b1065ef00f" providerId="LiveId" clId="{B422563F-6691-4294-A86A-0918EAF95ECC}" dt="2020-12-14T11:38:04.665" v="802" actId="1076"/>
        <pc:sldMkLst>
          <pc:docMk/>
          <pc:sldMk cId="3096470801" sldId="338"/>
        </pc:sldMkLst>
        <pc:spChg chg="mod">
          <ac:chgData name="DU Angelo" userId="8b72b4b1065ef00f" providerId="LiveId" clId="{B422563F-6691-4294-A86A-0918EAF95ECC}" dt="2020-12-14T11:35:36.750" v="760" actId="1076"/>
          <ac:spMkLst>
            <pc:docMk/>
            <pc:sldMk cId="3096470801" sldId="338"/>
            <ac:spMk id="3" creationId="{E1BF4C49-D9BF-42F3-B713-48595D54AED3}"/>
          </ac:spMkLst>
        </pc:spChg>
        <pc:spChg chg="mod">
          <ac:chgData name="DU Angelo" userId="8b72b4b1065ef00f" providerId="LiveId" clId="{B422563F-6691-4294-A86A-0918EAF95ECC}" dt="2020-12-14T11:38:04.665" v="802" actId="1076"/>
          <ac:spMkLst>
            <pc:docMk/>
            <pc:sldMk cId="3096470801" sldId="338"/>
            <ac:spMk id="5" creationId="{63F2EE83-9571-4E72-9AA3-2E5B4BDA9955}"/>
          </ac:spMkLst>
        </pc:spChg>
      </pc:sldChg>
      <pc:sldChg chg="del">
        <pc:chgData name="DU Angelo" userId="8b72b4b1065ef00f" providerId="LiveId" clId="{B422563F-6691-4294-A86A-0918EAF95ECC}" dt="2020-12-14T08:59:14.658" v="9" actId="2696"/>
        <pc:sldMkLst>
          <pc:docMk/>
          <pc:sldMk cId="3211305719" sldId="339"/>
        </pc:sldMkLst>
      </pc:sldChg>
      <pc:sldChg chg="modSp add">
        <pc:chgData name="DU Angelo" userId="8b72b4b1065ef00f" providerId="LiveId" clId="{B422563F-6691-4294-A86A-0918EAF95ECC}" dt="2020-12-14T11:37:57.204" v="801" actId="1076"/>
        <pc:sldMkLst>
          <pc:docMk/>
          <pc:sldMk cId="3689567472" sldId="339"/>
        </pc:sldMkLst>
        <pc:spChg chg="mod">
          <ac:chgData name="DU Angelo" userId="8b72b4b1065ef00f" providerId="LiveId" clId="{B422563F-6691-4294-A86A-0918EAF95ECC}" dt="2020-12-14T11:37:57.204" v="801" actId="1076"/>
          <ac:spMkLst>
            <pc:docMk/>
            <pc:sldMk cId="3689567472" sldId="339"/>
            <ac:spMk id="3" creationId="{E1BF4C49-D9BF-42F3-B713-48595D54AED3}"/>
          </ac:spMkLst>
        </pc:spChg>
        <pc:spChg chg="mod">
          <ac:chgData name="DU Angelo" userId="8b72b4b1065ef00f" providerId="LiveId" clId="{B422563F-6691-4294-A86A-0918EAF95ECC}" dt="2020-12-14T11:37:36.153" v="797" actId="20577"/>
          <ac:spMkLst>
            <pc:docMk/>
            <pc:sldMk cId="3689567472" sldId="339"/>
            <ac:spMk id="5" creationId="{63F2EE83-9571-4E72-9AA3-2E5B4BDA9955}"/>
          </ac:spMkLst>
        </pc:spChg>
      </pc:sldChg>
      <pc:sldChg chg="modSp add ord">
        <pc:chgData name="DU Angelo" userId="8b72b4b1065ef00f" providerId="LiveId" clId="{B422563F-6691-4294-A86A-0918EAF95ECC}" dt="2020-12-14T11:38:54.358" v="820" actId="1076"/>
        <pc:sldMkLst>
          <pc:docMk/>
          <pc:sldMk cId="1173726442" sldId="340"/>
        </pc:sldMkLst>
        <pc:spChg chg="mod">
          <ac:chgData name="DU Angelo" userId="8b72b4b1065ef00f" providerId="LiveId" clId="{B422563F-6691-4294-A86A-0918EAF95ECC}" dt="2020-12-14T11:38:38.981" v="818" actId="1076"/>
          <ac:spMkLst>
            <pc:docMk/>
            <pc:sldMk cId="1173726442" sldId="340"/>
            <ac:spMk id="3" creationId="{E1BF4C49-D9BF-42F3-B713-48595D54AED3}"/>
          </ac:spMkLst>
        </pc:spChg>
        <pc:spChg chg="mod">
          <ac:chgData name="DU Angelo" userId="8b72b4b1065ef00f" providerId="LiveId" clId="{B422563F-6691-4294-A86A-0918EAF95ECC}" dt="2020-12-14T11:38:54.358" v="820" actId="1076"/>
          <ac:spMkLst>
            <pc:docMk/>
            <pc:sldMk cId="1173726442" sldId="340"/>
            <ac:spMk id="5" creationId="{63F2EE83-9571-4E72-9AA3-2E5B4BDA9955}"/>
          </ac:spMkLst>
        </pc:spChg>
      </pc:sldChg>
      <pc:sldChg chg="del">
        <pc:chgData name="DU Angelo" userId="8b72b4b1065ef00f" providerId="LiveId" clId="{B422563F-6691-4294-A86A-0918EAF95ECC}" dt="2020-12-14T08:59:14.905" v="11" actId="2696"/>
        <pc:sldMkLst>
          <pc:docMk/>
          <pc:sldMk cId="4198146865" sldId="340"/>
        </pc:sldMkLst>
      </pc:sldChg>
      <pc:sldChg chg="del">
        <pc:chgData name="DU Angelo" userId="8b72b4b1065ef00f" providerId="LiveId" clId="{B422563F-6691-4294-A86A-0918EAF95ECC}" dt="2020-12-14T08:59:15.089" v="12" actId="2696"/>
        <pc:sldMkLst>
          <pc:docMk/>
          <pc:sldMk cId="1595337548" sldId="341"/>
        </pc:sldMkLst>
      </pc:sldChg>
      <pc:sldChg chg="modSp add">
        <pc:chgData name="DU Angelo" userId="8b72b4b1065ef00f" providerId="LiveId" clId="{B422563F-6691-4294-A86A-0918EAF95ECC}" dt="2020-12-14T11:39:35.136" v="825" actId="1076"/>
        <pc:sldMkLst>
          <pc:docMk/>
          <pc:sldMk cId="2028051808" sldId="341"/>
        </pc:sldMkLst>
        <pc:spChg chg="mod">
          <ac:chgData name="DU Angelo" userId="8b72b4b1065ef00f" providerId="LiveId" clId="{B422563F-6691-4294-A86A-0918EAF95ECC}" dt="2020-12-14T11:39:35.136" v="825" actId="1076"/>
          <ac:spMkLst>
            <pc:docMk/>
            <pc:sldMk cId="2028051808" sldId="341"/>
            <ac:spMk id="5" creationId="{63F2EE83-9571-4E72-9AA3-2E5B4BDA9955}"/>
          </ac:spMkLst>
        </pc:spChg>
      </pc:sldChg>
      <pc:sldChg chg="del">
        <pc:chgData name="DU Angelo" userId="8b72b4b1065ef00f" providerId="LiveId" clId="{B422563F-6691-4294-A86A-0918EAF95ECC}" dt="2020-12-14T08:59:15.376" v="13" actId="2696"/>
        <pc:sldMkLst>
          <pc:docMk/>
          <pc:sldMk cId="1436017647" sldId="342"/>
        </pc:sldMkLst>
      </pc:sldChg>
      <pc:sldChg chg="addSp delSp modSp add">
        <pc:chgData name="DU Angelo" userId="8b72b4b1065ef00f" providerId="LiveId" clId="{B422563F-6691-4294-A86A-0918EAF95ECC}" dt="2020-12-14T11:41:26.067" v="835" actId="1076"/>
        <pc:sldMkLst>
          <pc:docMk/>
          <pc:sldMk cId="3915154336" sldId="342"/>
        </pc:sldMkLst>
        <pc:spChg chg="del">
          <ac:chgData name="DU Angelo" userId="8b72b4b1065ef00f" providerId="LiveId" clId="{B422563F-6691-4294-A86A-0918EAF95ECC}" dt="2020-12-14T11:39:45.229" v="827" actId="478"/>
          <ac:spMkLst>
            <pc:docMk/>
            <pc:sldMk cId="3915154336" sldId="342"/>
            <ac:spMk id="5" creationId="{63F2EE83-9571-4E72-9AA3-2E5B4BDA9955}"/>
          </ac:spMkLst>
        </pc:spChg>
        <pc:picChg chg="add mod">
          <ac:chgData name="DU Angelo" userId="8b72b4b1065ef00f" providerId="LiveId" clId="{B422563F-6691-4294-A86A-0918EAF95ECC}" dt="2020-12-14T11:41:26.067" v="835" actId="1076"/>
          <ac:picMkLst>
            <pc:docMk/>
            <pc:sldMk cId="3915154336" sldId="342"/>
            <ac:picMk id="6" creationId="{06AC962B-F05F-4388-977C-5DE7D2183180}"/>
          </ac:picMkLst>
        </pc:picChg>
      </pc:sldChg>
      <pc:sldChg chg="add del">
        <pc:chgData name="DU Angelo" userId="8b72b4b1065ef00f" providerId="LiveId" clId="{B422563F-6691-4294-A86A-0918EAF95ECC}" dt="2020-12-14T11:42:21.362" v="837" actId="2696"/>
        <pc:sldMkLst>
          <pc:docMk/>
          <pc:sldMk cId="1142975739" sldId="343"/>
        </pc:sldMkLst>
      </pc:sldChg>
      <pc:sldChg chg="del">
        <pc:chgData name="DU Angelo" userId="8b72b4b1065ef00f" providerId="LiveId" clId="{B422563F-6691-4294-A86A-0918EAF95ECC}" dt="2020-12-14T08:59:15.530" v="14" actId="2696"/>
        <pc:sldMkLst>
          <pc:docMk/>
          <pc:sldMk cId="1585090288" sldId="343"/>
        </pc:sldMkLst>
      </pc:sldChg>
      <pc:sldChg chg="addSp modSp add">
        <pc:chgData name="DU Angelo" userId="8b72b4b1065ef00f" providerId="LiveId" clId="{B422563F-6691-4294-A86A-0918EAF95ECC}" dt="2020-12-14T11:45:03.915" v="865" actId="14100"/>
        <pc:sldMkLst>
          <pc:docMk/>
          <pc:sldMk cId="2454259939" sldId="343"/>
        </pc:sldMkLst>
        <pc:spChg chg="mod">
          <ac:chgData name="DU Angelo" userId="8b72b4b1065ef00f" providerId="LiveId" clId="{B422563F-6691-4294-A86A-0918EAF95ECC}" dt="2020-12-14T11:44:37.583" v="857" actId="1076"/>
          <ac:spMkLst>
            <pc:docMk/>
            <pc:sldMk cId="2454259939" sldId="343"/>
            <ac:spMk id="5" creationId="{63F2EE83-9571-4E72-9AA3-2E5B4BDA9955}"/>
          </ac:spMkLst>
        </pc:spChg>
        <pc:graphicFrameChg chg="add mod modGraphic">
          <ac:chgData name="DU Angelo" userId="8b72b4b1065ef00f" providerId="LiveId" clId="{B422563F-6691-4294-A86A-0918EAF95ECC}" dt="2020-12-14T11:45:03.915" v="865" actId="14100"/>
          <ac:graphicFrameMkLst>
            <pc:docMk/>
            <pc:sldMk cId="2454259939" sldId="343"/>
            <ac:graphicFrameMk id="6" creationId="{6A4BB325-67BC-481A-A650-2BE2FD8EA1D7}"/>
          </ac:graphicFrameMkLst>
        </pc:graphicFrameChg>
      </pc:sldChg>
      <pc:sldChg chg="delSp modSp add ord">
        <pc:chgData name="DU Angelo" userId="8b72b4b1065ef00f" providerId="LiveId" clId="{B422563F-6691-4294-A86A-0918EAF95ECC}" dt="2020-12-14T12:21:05.354" v="871"/>
        <pc:sldMkLst>
          <pc:docMk/>
          <pc:sldMk cId="1479717305" sldId="344"/>
        </pc:sldMkLst>
        <pc:spChg chg="mod">
          <ac:chgData name="DU Angelo" userId="8b72b4b1065ef00f" providerId="LiveId" clId="{B422563F-6691-4294-A86A-0918EAF95ECC}" dt="2020-12-14T12:20:49.917" v="868"/>
          <ac:spMkLst>
            <pc:docMk/>
            <pc:sldMk cId="1479717305" sldId="344"/>
            <ac:spMk id="3" creationId="{E1BF4C49-D9BF-42F3-B713-48595D54AED3}"/>
          </ac:spMkLst>
        </pc:spChg>
        <pc:spChg chg="mod">
          <ac:chgData name="DU Angelo" userId="8b72b4b1065ef00f" providerId="LiveId" clId="{B422563F-6691-4294-A86A-0918EAF95ECC}" dt="2020-12-14T12:21:05.354" v="871"/>
          <ac:spMkLst>
            <pc:docMk/>
            <pc:sldMk cId="1479717305" sldId="344"/>
            <ac:spMk id="5" creationId="{63F2EE83-9571-4E72-9AA3-2E5B4BDA9955}"/>
          </ac:spMkLst>
        </pc:spChg>
        <pc:graphicFrameChg chg="del">
          <ac:chgData name="DU Angelo" userId="8b72b4b1065ef00f" providerId="LiveId" clId="{B422563F-6691-4294-A86A-0918EAF95ECC}" dt="2020-12-14T12:20:54.772" v="869" actId="478"/>
          <ac:graphicFrameMkLst>
            <pc:docMk/>
            <pc:sldMk cId="1479717305" sldId="344"/>
            <ac:graphicFrameMk id="6" creationId="{6A4BB325-67BC-481A-A650-2BE2FD8EA1D7}"/>
          </ac:graphicFrameMkLst>
        </pc:graphicFrameChg>
      </pc:sldChg>
      <pc:sldChg chg="del">
        <pc:chgData name="DU Angelo" userId="8b72b4b1065ef00f" providerId="LiveId" clId="{B422563F-6691-4294-A86A-0918EAF95ECC}" dt="2020-12-14T08:59:15.582" v="15" actId="2696"/>
        <pc:sldMkLst>
          <pc:docMk/>
          <pc:sldMk cId="3520705252" sldId="344"/>
        </pc:sldMkLst>
      </pc:sldChg>
      <pc:sldChg chg="del">
        <pc:chgData name="DU Angelo" userId="8b72b4b1065ef00f" providerId="LiveId" clId="{B422563F-6691-4294-A86A-0918EAF95ECC}" dt="2020-12-14T08:59:16.599" v="17" actId="2696"/>
        <pc:sldMkLst>
          <pc:docMk/>
          <pc:sldMk cId="869264172" sldId="345"/>
        </pc:sldMkLst>
      </pc:sldChg>
      <pc:sldChg chg="modSp add">
        <pc:chgData name="DU Angelo" userId="8b72b4b1065ef00f" providerId="LiveId" clId="{B422563F-6691-4294-A86A-0918EAF95ECC}" dt="2020-12-14T12:21:37.497" v="886" actId="404"/>
        <pc:sldMkLst>
          <pc:docMk/>
          <pc:sldMk cId="1591169618" sldId="345"/>
        </pc:sldMkLst>
        <pc:spChg chg="mod">
          <ac:chgData name="DU Angelo" userId="8b72b4b1065ef00f" providerId="LiveId" clId="{B422563F-6691-4294-A86A-0918EAF95ECC}" dt="2020-12-14T12:21:27.505" v="880" actId="20577"/>
          <ac:spMkLst>
            <pc:docMk/>
            <pc:sldMk cId="1591169618" sldId="345"/>
            <ac:spMk id="3" creationId="{E1BF4C49-D9BF-42F3-B713-48595D54AED3}"/>
          </ac:spMkLst>
        </pc:spChg>
        <pc:spChg chg="mod">
          <ac:chgData name="DU Angelo" userId="8b72b4b1065ef00f" providerId="LiveId" clId="{B422563F-6691-4294-A86A-0918EAF95ECC}" dt="2020-12-14T12:21:37.497" v="886" actId="404"/>
          <ac:spMkLst>
            <pc:docMk/>
            <pc:sldMk cId="1591169618" sldId="345"/>
            <ac:spMk id="5" creationId="{63F2EE83-9571-4E72-9AA3-2E5B4BDA9955}"/>
          </ac:spMkLst>
        </pc:spChg>
      </pc:sldChg>
      <pc:sldChg chg="del">
        <pc:chgData name="DU Angelo" userId="8b72b4b1065ef00f" providerId="LiveId" clId="{B422563F-6691-4294-A86A-0918EAF95ECC}" dt="2020-12-14T08:59:16.922" v="18" actId="2696"/>
        <pc:sldMkLst>
          <pc:docMk/>
          <pc:sldMk cId="2970518560" sldId="346"/>
        </pc:sldMkLst>
      </pc:sldChg>
      <pc:sldChg chg="modSp add">
        <pc:chgData name="DU Angelo" userId="8b72b4b1065ef00f" providerId="LiveId" clId="{B422563F-6691-4294-A86A-0918EAF95ECC}" dt="2020-12-14T12:22:16.814" v="891" actId="20577"/>
        <pc:sldMkLst>
          <pc:docMk/>
          <pc:sldMk cId="3064232652" sldId="346"/>
        </pc:sldMkLst>
        <pc:spChg chg="mod">
          <ac:chgData name="DU Angelo" userId="8b72b4b1065ef00f" providerId="LiveId" clId="{B422563F-6691-4294-A86A-0918EAF95ECC}" dt="2020-12-14T12:22:16.814" v="891" actId="20577"/>
          <ac:spMkLst>
            <pc:docMk/>
            <pc:sldMk cId="3064232652" sldId="346"/>
            <ac:spMk id="5" creationId="{63F2EE83-9571-4E72-9AA3-2E5B4BDA9955}"/>
          </ac:spMkLst>
        </pc:spChg>
      </pc:sldChg>
      <pc:sldChg chg="del">
        <pc:chgData name="DU Angelo" userId="8b72b4b1065ef00f" providerId="LiveId" clId="{B422563F-6691-4294-A86A-0918EAF95ECC}" dt="2020-12-14T08:59:16.954" v="19" actId="2696"/>
        <pc:sldMkLst>
          <pc:docMk/>
          <pc:sldMk cId="1162468350" sldId="347"/>
        </pc:sldMkLst>
      </pc:sldChg>
      <pc:sldChg chg="modSp add">
        <pc:chgData name="DU Angelo" userId="8b72b4b1065ef00f" providerId="LiveId" clId="{B422563F-6691-4294-A86A-0918EAF95ECC}" dt="2020-12-14T12:22:40.476" v="894" actId="1076"/>
        <pc:sldMkLst>
          <pc:docMk/>
          <pc:sldMk cId="2629695663" sldId="347"/>
        </pc:sldMkLst>
        <pc:spChg chg="mod">
          <ac:chgData name="DU Angelo" userId="8b72b4b1065ef00f" providerId="LiveId" clId="{B422563F-6691-4294-A86A-0918EAF95ECC}" dt="2020-12-14T12:22:40.476" v="894" actId="1076"/>
          <ac:spMkLst>
            <pc:docMk/>
            <pc:sldMk cId="2629695663" sldId="347"/>
            <ac:spMk id="5" creationId="{63F2EE83-9571-4E72-9AA3-2E5B4BDA9955}"/>
          </ac:spMkLst>
        </pc:spChg>
      </pc:sldChg>
      <pc:sldChg chg="del">
        <pc:chgData name="DU Angelo" userId="8b72b4b1065ef00f" providerId="LiveId" clId="{B422563F-6691-4294-A86A-0918EAF95ECC}" dt="2020-12-14T08:59:18.209" v="23" actId="2696"/>
        <pc:sldMkLst>
          <pc:docMk/>
          <pc:sldMk cId="1792484398" sldId="348"/>
        </pc:sldMkLst>
      </pc:sldChg>
      <pc:sldChg chg="modSp add ord">
        <pc:chgData name="DU Angelo" userId="8b72b4b1065ef00f" providerId="LiveId" clId="{B422563F-6691-4294-A86A-0918EAF95ECC}" dt="2020-12-14T12:23:14.373" v="899" actId="1076"/>
        <pc:sldMkLst>
          <pc:docMk/>
          <pc:sldMk cId="3374474511" sldId="348"/>
        </pc:sldMkLst>
        <pc:spChg chg="mod">
          <ac:chgData name="DU Angelo" userId="8b72b4b1065ef00f" providerId="LiveId" clId="{B422563F-6691-4294-A86A-0918EAF95ECC}" dt="2020-12-14T12:23:02.438" v="897"/>
          <ac:spMkLst>
            <pc:docMk/>
            <pc:sldMk cId="3374474511" sldId="348"/>
            <ac:spMk id="3" creationId="{E1BF4C49-D9BF-42F3-B713-48595D54AED3}"/>
          </ac:spMkLst>
        </pc:spChg>
        <pc:spChg chg="mod">
          <ac:chgData name="DU Angelo" userId="8b72b4b1065ef00f" providerId="LiveId" clId="{B422563F-6691-4294-A86A-0918EAF95ECC}" dt="2020-12-14T12:23:14.373" v="899" actId="1076"/>
          <ac:spMkLst>
            <pc:docMk/>
            <pc:sldMk cId="3374474511" sldId="348"/>
            <ac:spMk id="5" creationId="{63F2EE83-9571-4E72-9AA3-2E5B4BDA9955}"/>
          </ac:spMkLst>
        </pc:spChg>
      </pc:sldChg>
      <pc:sldChg chg="modSp add">
        <pc:chgData name="DU Angelo" userId="8b72b4b1065ef00f" providerId="LiveId" clId="{B422563F-6691-4294-A86A-0918EAF95ECC}" dt="2020-12-14T12:24:13.169" v="902"/>
        <pc:sldMkLst>
          <pc:docMk/>
          <pc:sldMk cId="104447281" sldId="349"/>
        </pc:sldMkLst>
        <pc:spChg chg="mod">
          <ac:chgData name="DU Angelo" userId="8b72b4b1065ef00f" providerId="LiveId" clId="{B422563F-6691-4294-A86A-0918EAF95ECC}" dt="2020-12-14T12:24:05.142" v="901"/>
          <ac:spMkLst>
            <pc:docMk/>
            <pc:sldMk cId="104447281" sldId="349"/>
            <ac:spMk id="3" creationId="{E1BF4C49-D9BF-42F3-B713-48595D54AED3}"/>
          </ac:spMkLst>
        </pc:spChg>
        <pc:spChg chg="mod">
          <ac:chgData name="DU Angelo" userId="8b72b4b1065ef00f" providerId="LiveId" clId="{B422563F-6691-4294-A86A-0918EAF95ECC}" dt="2020-12-14T12:24:13.169" v="902"/>
          <ac:spMkLst>
            <pc:docMk/>
            <pc:sldMk cId="104447281" sldId="349"/>
            <ac:spMk id="5" creationId="{63F2EE83-9571-4E72-9AA3-2E5B4BDA9955}"/>
          </ac:spMkLst>
        </pc:spChg>
      </pc:sldChg>
      <pc:sldChg chg="del">
        <pc:chgData name="DU Angelo" userId="8b72b4b1065ef00f" providerId="LiveId" clId="{B422563F-6691-4294-A86A-0918EAF95ECC}" dt="2020-12-14T08:59:19.862" v="28" actId="2696"/>
        <pc:sldMkLst>
          <pc:docMk/>
          <pc:sldMk cId="1914621899" sldId="349"/>
        </pc:sldMkLst>
      </pc:sldChg>
      <pc:sldChg chg="del">
        <pc:chgData name="DU Angelo" userId="8b72b4b1065ef00f" providerId="LiveId" clId="{B422563F-6691-4294-A86A-0918EAF95ECC}" dt="2020-12-14T08:59:18.660" v="24" actId="2696"/>
        <pc:sldMkLst>
          <pc:docMk/>
          <pc:sldMk cId="524329120" sldId="350"/>
        </pc:sldMkLst>
      </pc:sldChg>
      <pc:sldChg chg="modSp add">
        <pc:chgData name="DU Angelo" userId="8b72b4b1065ef00f" providerId="LiveId" clId="{B422563F-6691-4294-A86A-0918EAF95ECC}" dt="2020-12-14T12:24:31.811" v="905" actId="20577"/>
        <pc:sldMkLst>
          <pc:docMk/>
          <pc:sldMk cId="2394498902" sldId="350"/>
        </pc:sldMkLst>
        <pc:spChg chg="mod">
          <ac:chgData name="DU Angelo" userId="8b72b4b1065ef00f" providerId="LiveId" clId="{B422563F-6691-4294-A86A-0918EAF95ECC}" dt="2020-12-14T12:24:31.811" v="905" actId="20577"/>
          <ac:spMkLst>
            <pc:docMk/>
            <pc:sldMk cId="2394498902" sldId="350"/>
            <ac:spMk id="5" creationId="{63F2EE83-9571-4E72-9AA3-2E5B4BDA9955}"/>
          </ac:spMkLst>
        </pc:spChg>
      </pc:sldChg>
      <pc:sldChg chg="modSp add">
        <pc:chgData name="DU Angelo" userId="8b72b4b1065ef00f" providerId="LiveId" clId="{B422563F-6691-4294-A86A-0918EAF95ECC}" dt="2020-12-14T12:24:48.819" v="907"/>
        <pc:sldMkLst>
          <pc:docMk/>
          <pc:sldMk cId="1372444461" sldId="351"/>
        </pc:sldMkLst>
        <pc:spChg chg="mod">
          <ac:chgData name="DU Angelo" userId="8b72b4b1065ef00f" providerId="LiveId" clId="{B422563F-6691-4294-A86A-0918EAF95ECC}" dt="2020-12-14T12:24:48.819" v="907"/>
          <ac:spMkLst>
            <pc:docMk/>
            <pc:sldMk cId="1372444461" sldId="351"/>
            <ac:spMk id="5" creationId="{63F2EE83-9571-4E72-9AA3-2E5B4BDA9955}"/>
          </ac:spMkLst>
        </pc:spChg>
      </pc:sldChg>
      <pc:sldChg chg="del">
        <pc:chgData name="DU Angelo" userId="8b72b4b1065ef00f" providerId="LiveId" clId="{B422563F-6691-4294-A86A-0918EAF95ECC}" dt="2020-12-14T08:59:18.746" v="25" actId="2696"/>
        <pc:sldMkLst>
          <pc:docMk/>
          <pc:sldMk cId="2951754636" sldId="351"/>
        </pc:sldMkLst>
      </pc:sldChg>
      <pc:sldChg chg="del">
        <pc:chgData name="DU Angelo" userId="8b72b4b1065ef00f" providerId="LiveId" clId="{B422563F-6691-4294-A86A-0918EAF95ECC}" dt="2020-12-14T08:59:18.839" v="26" actId="2696"/>
        <pc:sldMkLst>
          <pc:docMk/>
          <pc:sldMk cId="1955404471" sldId="352"/>
        </pc:sldMkLst>
      </pc:sldChg>
      <pc:sldChg chg="modSp add ord">
        <pc:chgData name="DU Angelo" userId="8b72b4b1065ef00f" providerId="LiveId" clId="{B422563F-6691-4294-A86A-0918EAF95ECC}" dt="2020-12-14T12:25:26.129" v="912"/>
        <pc:sldMkLst>
          <pc:docMk/>
          <pc:sldMk cId="3918135837" sldId="352"/>
        </pc:sldMkLst>
        <pc:spChg chg="mod">
          <ac:chgData name="DU Angelo" userId="8b72b4b1065ef00f" providerId="LiveId" clId="{B422563F-6691-4294-A86A-0918EAF95ECC}" dt="2020-12-14T12:25:26.129" v="912"/>
          <ac:spMkLst>
            <pc:docMk/>
            <pc:sldMk cId="3918135837" sldId="352"/>
            <ac:spMk id="5" creationId="{63F2EE83-9571-4E72-9AA3-2E5B4BDA9955}"/>
          </ac:spMkLst>
        </pc:spChg>
      </pc:sldChg>
      <pc:sldChg chg="del">
        <pc:chgData name="DU Angelo" userId="8b72b4b1065ef00f" providerId="LiveId" clId="{B422563F-6691-4294-A86A-0918EAF95ECC}" dt="2020-12-14T08:59:19.315" v="27" actId="2696"/>
        <pc:sldMkLst>
          <pc:docMk/>
          <pc:sldMk cId="1092306317" sldId="353"/>
        </pc:sldMkLst>
      </pc:sldChg>
      <pc:sldChg chg="modSp add">
        <pc:chgData name="DU Angelo" userId="8b72b4b1065ef00f" providerId="LiveId" clId="{B422563F-6691-4294-A86A-0918EAF95ECC}" dt="2020-12-14T12:26:25.178" v="917" actId="255"/>
        <pc:sldMkLst>
          <pc:docMk/>
          <pc:sldMk cId="1927755409" sldId="353"/>
        </pc:sldMkLst>
        <pc:spChg chg="mod">
          <ac:chgData name="DU Angelo" userId="8b72b4b1065ef00f" providerId="LiveId" clId="{B422563F-6691-4294-A86A-0918EAF95ECC}" dt="2020-12-14T12:26:09.112" v="914"/>
          <ac:spMkLst>
            <pc:docMk/>
            <pc:sldMk cId="1927755409" sldId="353"/>
            <ac:spMk id="3" creationId="{E1BF4C49-D9BF-42F3-B713-48595D54AED3}"/>
          </ac:spMkLst>
        </pc:spChg>
        <pc:spChg chg="mod">
          <ac:chgData name="DU Angelo" userId="8b72b4b1065ef00f" providerId="LiveId" clId="{B422563F-6691-4294-A86A-0918EAF95ECC}" dt="2020-12-14T12:26:25.178" v="917" actId="255"/>
          <ac:spMkLst>
            <pc:docMk/>
            <pc:sldMk cId="1927755409" sldId="353"/>
            <ac:spMk id="5" creationId="{63F2EE83-9571-4E72-9AA3-2E5B4BDA9955}"/>
          </ac:spMkLst>
        </pc:spChg>
      </pc:sldChg>
      <pc:sldChg chg="del">
        <pc:chgData name="DU Angelo" userId="8b72b4b1065ef00f" providerId="LiveId" clId="{B422563F-6691-4294-A86A-0918EAF95ECC}" dt="2020-12-14T08:59:17.458" v="21" actId="2696"/>
        <pc:sldMkLst>
          <pc:docMk/>
          <pc:sldMk cId="383836538" sldId="354"/>
        </pc:sldMkLst>
      </pc:sldChg>
      <pc:sldChg chg="modSp add">
        <pc:chgData name="DU Angelo" userId="8b72b4b1065ef00f" providerId="LiveId" clId="{B422563F-6691-4294-A86A-0918EAF95ECC}" dt="2020-12-14T12:26:53.212" v="920" actId="1076"/>
        <pc:sldMkLst>
          <pc:docMk/>
          <pc:sldMk cId="3450231753" sldId="354"/>
        </pc:sldMkLst>
        <pc:spChg chg="mod">
          <ac:chgData name="DU Angelo" userId="8b72b4b1065ef00f" providerId="LiveId" clId="{B422563F-6691-4294-A86A-0918EAF95ECC}" dt="2020-12-14T12:26:53.212" v="920" actId="1076"/>
          <ac:spMkLst>
            <pc:docMk/>
            <pc:sldMk cId="3450231753" sldId="354"/>
            <ac:spMk id="5" creationId="{63F2EE83-9571-4E72-9AA3-2E5B4BDA9955}"/>
          </ac:spMkLst>
        </pc:spChg>
      </pc:sldChg>
      <pc:sldChg chg="del">
        <pc:chgData name="DU Angelo" userId="8b72b4b1065ef00f" providerId="LiveId" clId="{B422563F-6691-4294-A86A-0918EAF95ECC}" dt="2020-12-14T08:59:19.979" v="29" actId="2696"/>
        <pc:sldMkLst>
          <pc:docMk/>
          <pc:sldMk cId="3407129412" sldId="355"/>
        </pc:sldMkLst>
      </pc:sldChg>
      <pc:sldChg chg="modSp add ord">
        <pc:chgData name="DU Angelo" userId="8b72b4b1065ef00f" providerId="LiveId" clId="{B422563F-6691-4294-A86A-0918EAF95ECC}" dt="2020-12-14T12:27:16.916" v="927"/>
        <pc:sldMkLst>
          <pc:docMk/>
          <pc:sldMk cId="3498315109" sldId="355"/>
        </pc:sldMkLst>
        <pc:spChg chg="mod">
          <ac:chgData name="DU Angelo" userId="8b72b4b1065ef00f" providerId="LiveId" clId="{B422563F-6691-4294-A86A-0918EAF95ECC}" dt="2020-12-14T12:27:08.605" v="926" actId="20577"/>
          <ac:spMkLst>
            <pc:docMk/>
            <pc:sldMk cId="3498315109" sldId="355"/>
            <ac:spMk id="3" creationId="{E1BF4C49-D9BF-42F3-B713-48595D54AED3}"/>
          </ac:spMkLst>
        </pc:spChg>
        <pc:spChg chg="mod">
          <ac:chgData name="DU Angelo" userId="8b72b4b1065ef00f" providerId="LiveId" clId="{B422563F-6691-4294-A86A-0918EAF95ECC}" dt="2020-12-14T12:27:16.916" v="927"/>
          <ac:spMkLst>
            <pc:docMk/>
            <pc:sldMk cId="3498315109" sldId="355"/>
            <ac:spMk id="5" creationId="{63F2EE83-9571-4E72-9AA3-2E5B4BDA9955}"/>
          </ac:spMkLst>
        </pc:spChg>
      </pc:sldChg>
      <pc:sldChg chg="modSp add ord">
        <pc:chgData name="DU Angelo" userId="8b72b4b1065ef00f" providerId="LiveId" clId="{B422563F-6691-4294-A86A-0918EAF95ECC}" dt="2020-12-14T12:27:40.113" v="936"/>
        <pc:sldMkLst>
          <pc:docMk/>
          <pc:sldMk cId="269144620" sldId="356"/>
        </pc:sldMkLst>
        <pc:spChg chg="mod">
          <ac:chgData name="DU Angelo" userId="8b72b4b1065ef00f" providerId="LiveId" clId="{B422563F-6691-4294-A86A-0918EAF95ECC}" dt="2020-12-14T12:27:32.132" v="935" actId="20577"/>
          <ac:spMkLst>
            <pc:docMk/>
            <pc:sldMk cId="269144620" sldId="356"/>
            <ac:spMk id="3" creationId="{E1BF4C49-D9BF-42F3-B713-48595D54AED3}"/>
          </ac:spMkLst>
        </pc:spChg>
        <pc:spChg chg="mod">
          <ac:chgData name="DU Angelo" userId="8b72b4b1065ef00f" providerId="LiveId" clId="{B422563F-6691-4294-A86A-0918EAF95ECC}" dt="2020-12-14T12:27:40.113" v="936"/>
          <ac:spMkLst>
            <pc:docMk/>
            <pc:sldMk cId="269144620" sldId="356"/>
            <ac:spMk id="5" creationId="{63F2EE83-9571-4E72-9AA3-2E5B4BDA9955}"/>
          </ac:spMkLst>
        </pc:spChg>
      </pc:sldChg>
      <pc:sldChg chg="del">
        <pc:chgData name="DU Angelo" userId="8b72b4b1065ef00f" providerId="LiveId" clId="{B422563F-6691-4294-A86A-0918EAF95ECC}" dt="2020-12-14T08:59:20.086" v="30" actId="2696"/>
        <pc:sldMkLst>
          <pc:docMk/>
          <pc:sldMk cId="3126167835" sldId="356"/>
        </pc:sldMkLst>
      </pc:sldChg>
      <pc:sldChg chg="del">
        <pc:chgData name="DU Angelo" userId="8b72b4b1065ef00f" providerId="LiveId" clId="{B422563F-6691-4294-A86A-0918EAF95ECC}" dt="2020-12-14T08:59:20.245" v="31" actId="2696"/>
        <pc:sldMkLst>
          <pc:docMk/>
          <pc:sldMk cId="286345381" sldId="357"/>
        </pc:sldMkLst>
      </pc:sldChg>
      <pc:sldChg chg="modSp add">
        <pc:chgData name="DU Angelo" userId="8b72b4b1065ef00f" providerId="LiveId" clId="{B422563F-6691-4294-A86A-0918EAF95ECC}" dt="2020-12-14T12:28:18.579" v="940" actId="1076"/>
        <pc:sldMkLst>
          <pc:docMk/>
          <pc:sldMk cId="449844557" sldId="357"/>
        </pc:sldMkLst>
        <pc:spChg chg="mod">
          <ac:chgData name="DU Angelo" userId="8b72b4b1065ef00f" providerId="LiveId" clId="{B422563F-6691-4294-A86A-0918EAF95ECC}" dt="2020-12-14T12:28:09.303" v="938"/>
          <ac:spMkLst>
            <pc:docMk/>
            <pc:sldMk cId="449844557" sldId="357"/>
            <ac:spMk id="3" creationId="{E1BF4C49-D9BF-42F3-B713-48595D54AED3}"/>
          </ac:spMkLst>
        </pc:spChg>
        <pc:spChg chg="mod">
          <ac:chgData name="DU Angelo" userId="8b72b4b1065ef00f" providerId="LiveId" clId="{B422563F-6691-4294-A86A-0918EAF95ECC}" dt="2020-12-14T12:28:18.579" v="940" actId="1076"/>
          <ac:spMkLst>
            <pc:docMk/>
            <pc:sldMk cId="449844557" sldId="357"/>
            <ac:spMk id="5" creationId="{63F2EE83-9571-4E72-9AA3-2E5B4BDA9955}"/>
          </ac:spMkLst>
        </pc:spChg>
      </pc:sldChg>
      <pc:sldChg chg="del">
        <pc:chgData name="DU Angelo" userId="8b72b4b1065ef00f" providerId="LiveId" clId="{B422563F-6691-4294-A86A-0918EAF95ECC}" dt="2020-12-14T08:59:20.285" v="32" actId="2696"/>
        <pc:sldMkLst>
          <pc:docMk/>
          <pc:sldMk cId="981196248" sldId="358"/>
        </pc:sldMkLst>
      </pc:sldChg>
      <pc:sldChg chg="modSp add">
        <pc:chgData name="DU Angelo" userId="8b72b4b1065ef00f" providerId="LiveId" clId="{B422563F-6691-4294-A86A-0918EAF95ECC}" dt="2020-12-14T12:28:46.675" v="943"/>
        <pc:sldMkLst>
          <pc:docMk/>
          <pc:sldMk cId="3831709510" sldId="358"/>
        </pc:sldMkLst>
        <pc:spChg chg="mod">
          <ac:chgData name="DU Angelo" userId="8b72b4b1065ef00f" providerId="LiveId" clId="{B422563F-6691-4294-A86A-0918EAF95ECC}" dt="2020-12-14T12:28:38.585" v="942"/>
          <ac:spMkLst>
            <pc:docMk/>
            <pc:sldMk cId="3831709510" sldId="358"/>
            <ac:spMk id="3" creationId="{E1BF4C49-D9BF-42F3-B713-48595D54AED3}"/>
          </ac:spMkLst>
        </pc:spChg>
        <pc:spChg chg="mod">
          <ac:chgData name="DU Angelo" userId="8b72b4b1065ef00f" providerId="LiveId" clId="{B422563F-6691-4294-A86A-0918EAF95ECC}" dt="2020-12-14T12:28:46.675" v="943"/>
          <ac:spMkLst>
            <pc:docMk/>
            <pc:sldMk cId="3831709510" sldId="358"/>
            <ac:spMk id="5" creationId="{63F2EE83-9571-4E72-9AA3-2E5B4BDA9955}"/>
          </ac:spMkLst>
        </pc:spChg>
      </pc:sldChg>
      <pc:sldChg chg="del">
        <pc:chgData name="DU Angelo" userId="8b72b4b1065ef00f" providerId="LiveId" clId="{B422563F-6691-4294-A86A-0918EAF95ECC}" dt="2020-12-14T08:59:21.493" v="34" actId="2696"/>
        <pc:sldMkLst>
          <pc:docMk/>
          <pc:sldMk cId="1714453890" sldId="359"/>
        </pc:sldMkLst>
      </pc:sldChg>
      <pc:sldChg chg="modSp add">
        <pc:chgData name="DU Angelo" userId="8b72b4b1065ef00f" providerId="LiveId" clId="{B422563F-6691-4294-A86A-0918EAF95ECC}" dt="2020-12-14T12:29:12.297" v="955" actId="1076"/>
        <pc:sldMkLst>
          <pc:docMk/>
          <pc:sldMk cId="1734098841" sldId="359"/>
        </pc:sldMkLst>
        <pc:spChg chg="mod">
          <ac:chgData name="DU Angelo" userId="8b72b4b1065ef00f" providerId="LiveId" clId="{B422563F-6691-4294-A86A-0918EAF95ECC}" dt="2020-12-14T12:29:00.182" v="953" actId="20577"/>
          <ac:spMkLst>
            <pc:docMk/>
            <pc:sldMk cId="1734098841" sldId="359"/>
            <ac:spMk id="3" creationId="{E1BF4C49-D9BF-42F3-B713-48595D54AED3}"/>
          </ac:spMkLst>
        </pc:spChg>
        <pc:spChg chg="mod">
          <ac:chgData name="DU Angelo" userId="8b72b4b1065ef00f" providerId="LiveId" clId="{B422563F-6691-4294-A86A-0918EAF95ECC}" dt="2020-12-14T12:29:12.297" v="955" actId="1076"/>
          <ac:spMkLst>
            <pc:docMk/>
            <pc:sldMk cId="1734098841" sldId="359"/>
            <ac:spMk id="5" creationId="{63F2EE83-9571-4E72-9AA3-2E5B4BDA9955}"/>
          </ac:spMkLst>
        </pc:spChg>
      </pc:sldChg>
      <pc:sldChg chg="modSp add">
        <pc:chgData name="DU Angelo" userId="8b72b4b1065ef00f" providerId="LiveId" clId="{B422563F-6691-4294-A86A-0918EAF95ECC}" dt="2020-12-14T12:29:40.868" v="958"/>
        <pc:sldMkLst>
          <pc:docMk/>
          <pc:sldMk cId="3446694472" sldId="360"/>
        </pc:sldMkLst>
        <pc:spChg chg="mod">
          <ac:chgData name="DU Angelo" userId="8b72b4b1065ef00f" providerId="LiveId" clId="{B422563F-6691-4294-A86A-0918EAF95ECC}" dt="2020-12-14T12:29:32.946" v="957"/>
          <ac:spMkLst>
            <pc:docMk/>
            <pc:sldMk cId="3446694472" sldId="360"/>
            <ac:spMk id="3" creationId="{E1BF4C49-D9BF-42F3-B713-48595D54AED3}"/>
          </ac:spMkLst>
        </pc:spChg>
        <pc:spChg chg="mod">
          <ac:chgData name="DU Angelo" userId="8b72b4b1065ef00f" providerId="LiveId" clId="{B422563F-6691-4294-A86A-0918EAF95ECC}" dt="2020-12-14T12:29:40.868" v="958"/>
          <ac:spMkLst>
            <pc:docMk/>
            <pc:sldMk cId="3446694472" sldId="360"/>
            <ac:spMk id="5" creationId="{63F2EE83-9571-4E72-9AA3-2E5B4BDA9955}"/>
          </ac:spMkLst>
        </pc:spChg>
      </pc:sldChg>
      <pc:sldChg chg="del">
        <pc:chgData name="DU Angelo" userId="8b72b4b1065ef00f" providerId="LiveId" clId="{B422563F-6691-4294-A86A-0918EAF95ECC}" dt="2020-12-14T08:59:22.310" v="35" actId="2696"/>
        <pc:sldMkLst>
          <pc:docMk/>
          <pc:sldMk cId="4032590873" sldId="360"/>
        </pc:sldMkLst>
      </pc:sldChg>
      <pc:sldChg chg="modSp add">
        <pc:chgData name="DU Angelo" userId="8b72b4b1065ef00f" providerId="LiveId" clId="{B422563F-6691-4294-A86A-0918EAF95ECC}" dt="2020-12-14T12:30:21.844" v="961"/>
        <pc:sldMkLst>
          <pc:docMk/>
          <pc:sldMk cId="439195668" sldId="361"/>
        </pc:sldMkLst>
        <pc:spChg chg="mod">
          <ac:chgData name="DU Angelo" userId="8b72b4b1065ef00f" providerId="LiveId" clId="{B422563F-6691-4294-A86A-0918EAF95ECC}" dt="2020-12-14T12:30:14.231" v="960"/>
          <ac:spMkLst>
            <pc:docMk/>
            <pc:sldMk cId="439195668" sldId="361"/>
            <ac:spMk id="3" creationId="{E1BF4C49-D9BF-42F3-B713-48595D54AED3}"/>
          </ac:spMkLst>
        </pc:spChg>
        <pc:spChg chg="mod">
          <ac:chgData name="DU Angelo" userId="8b72b4b1065ef00f" providerId="LiveId" clId="{B422563F-6691-4294-A86A-0918EAF95ECC}" dt="2020-12-14T12:30:21.844" v="961"/>
          <ac:spMkLst>
            <pc:docMk/>
            <pc:sldMk cId="439195668" sldId="361"/>
            <ac:spMk id="5" creationId="{63F2EE83-9571-4E72-9AA3-2E5B4BDA9955}"/>
          </ac:spMkLst>
        </pc:spChg>
      </pc:sldChg>
      <pc:sldChg chg="del">
        <pc:chgData name="DU Angelo" userId="8b72b4b1065ef00f" providerId="LiveId" clId="{B422563F-6691-4294-A86A-0918EAF95ECC}" dt="2020-12-14T08:59:22.981" v="36" actId="2696"/>
        <pc:sldMkLst>
          <pc:docMk/>
          <pc:sldMk cId="3658827864" sldId="361"/>
        </pc:sldMkLst>
      </pc:sldChg>
      <pc:sldChg chg="modSp add">
        <pc:chgData name="DU Angelo" userId="8b72b4b1065ef00f" providerId="LiveId" clId="{B422563F-6691-4294-A86A-0918EAF95ECC}" dt="2020-12-14T12:30:35.942" v="963"/>
        <pc:sldMkLst>
          <pc:docMk/>
          <pc:sldMk cId="2318064618" sldId="362"/>
        </pc:sldMkLst>
        <pc:spChg chg="mod">
          <ac:chgData name="DU Angelo" userId="8b72b4b1065ef00f" providerId="LiveId" clId="{B422563F-6691-4294-A86A-0918EAF95ECC}" dt="2020-12-14T12:30:35.942" v="963"/>
          <ac:spMkLst>
            <pc:docMk/>
            <pc:sldMk cId="2318064618" sldId="362"/>
            <ac:spMk id="5" creationId="{63F2EE83-9571-4E72-9AA3-2E5B4BDA9955}"/>
          </ac:spMkLst>
        </pc:spChg>
      </pc:sldChg>
      <pc:sldChg chg="del">
        <pc:chgData name="DU Angelo" userId="8b72b4b1065ef00f" providerId="LiveId" clId="{B422563F-6691-4294-A86A-0918EAF95ECC}" dt="2020-12-14T08:59:23.622" v="37" actId="2696"/>
        <pc:sldMkLst>
          <pc:docMk/>
          <pc:sldMk cId="2761848794" sldId="362"/>
        </pc:sldMkLst>
      </pc:sldChg>
      <pc:sldChg chg="del">
        <pc:chgData name="DU Angelo" userId="8b72b4b1065ef00f" providerId="LiveId" clId="{B422563F-6691-4294-A86A-0918EAF95ECC}" dt="2020-12-14T08:59:23.990" v="38" actId="2696"/>
        <pc:sldMkLst>
          <pc:docMk/>
          <pc:sldMk cId="441546813" sldId="363"/>
        </pc:sldMkLst>
      </pc:sldChg>
      <pc:sldChg chg="modSp add">
        <pc:chgData name="DU Angelo" userId="8b72b4b1065ef00f" providerId="LiveId" clId="{B422563F-6691-4294-A86A-0918EAF95ECC}" dt="2020-12-14T12:30:55.330" v="966" actId="1076"/>
        <pc:sldMkLst>
          <pc:docMk/>
          <pc:sldMk cId="2656127264" sldId="363"/>
        </pc:sldMkLst>
        <pc:spChg chg="mod">
          <ac:chgData name="DU Angelo" userId="8b72b4b1065ef00f" providerId="LiveId" clId="{B422563F-6691-4294-A86A-0918EAF95ECC}" dt="2020-12-14T12:30:55.330" v="966" actId="1076"/>
          <ac:spMkLst>
            <pc:docMk/>
            <pc:sldMk cId="2656127264" sldId="363"/>
            <ac:spMk id="5" creationId="{63F2EE83-9571-4E72-9AA3-2E5B4BDA9955}"/>
          </ac:spMkLst>
        </pc:spChg>
      </pc:sldChg>
      <pc:sldChg chg="delSp modSp add">
        <pc:chgData name="DU Angelo" userId="8b72b4b1065ef00f" providerId="LiveId" clId="{B422563F-6691-4294-A86A-0918EAF95ECC}" dt="2020-12-14T12:31:27.711" v="975" actId="20577"/>
        <pc:sldMkLst>
          <pc:docMk/>
          <pc:sldMk cId="2133201790" sldId="364"/>
        </pc:sldMkLst>
        <pc:spChg chg="mod">
          <ac:chgData name="DU Angelo" userId="8b72b4b1065ef00f" providerId="LiveId" clId="{B422563F-6691-4294-A86A-0918EAF95ECC}" dt="2020-12-14T12:31:27.711" v="975" actId="20577"/>
          <ac:spMkLst>
            <pc:docMk/>
            <pc:sldMk cId="2133201790" sldId="364"/>
            <ac:spMk id="3" creationId="{E1BF4C49-D9BF-42F3-B713-48595D54AED3}"/>
          </ac:spMkLst>
        </pc:spChg>
        <pc:spChg chg="del">
          <ac:chgData name="DU Angelo" userId="8b72b4b1065ef00f" providerId="LiveId" clId="{B422563F-6691-4294-A86A-0918EAF95ECC}" dt="2020-12-14T12:31:20.262" v="969" actId="478"/>
          <ac:spMkLst>
            <pc:docMk/>
            <pc:sldMk cId="2133201790" sldId="364"/>
            <ac:spMk id="5" creationId="{63F2EE83-9571-4E72-9AA3-2E5B4BDA9955}"/>
          </ac:spMkLst>
        </pc:spChg>
      </pc:sldChg>
      <pc:sldChg chg="del">
        <pc:chgData name="DU Angelo" userId="8b72b4b1065ef00f" providerId="LiveId" clId="{B422563F-6691-4294-A86A-0918EAF95ECC}" dt="2020-12-14T08:59:24.023" v="39" actId="2696"/>
        <pc:sldMkLst>
          <pc:docMk/>
          <pc:sldMk cId="2252571990" sldId="364"/>
        </pc:sldMkLst>
      </pc:sldChg>
      <pc:sldChg chg="addSp delSp modSp add ord">
        <pc:chgData name="DU Angelo" userId="8b72b4b1065ef00f" providerId="LiveId" clId="{B422563F-6691-4294-A86A-0918EAF95ECC}" dt="2020-12-14T12:32:21.567" v="982"/>
        <pc:sldMkLst>
          <pc:docMk/>
          <pc:sldMk cId="2001686857" sldId="365"/>
        </pc:sldMkLst>
        <pc:spChg chg="mod">
          <ac:chgData name="DU Angelo" userId="8b72b4b1065ef00f" providerId="LiveId" clId="{B422563F-6691-4294-A86A-0918EAF95ECC}" dt="2020-12-14T12:32:00.317" v="978"/>
          <ac:spMkLst>
            <pc:docMk/>
            <pc:sldMk cId="2001686857" sldId="365"/>
            <ac:spMk id="3" creationId="{E1BF4C49-D9BF-42F3-B713-48595D54AED3}"/>
          </ac:spMkLst>
        </pc:spChg>
        <pc:spChg chg="add del">
          <ac:chgData name="DU Angelo" userId="8b72b4b1065ef00f" providerId="LiveId" clId="{B422563F-6691-4294-A86A-0918EAF95ECC}" dt="2020-12-14T12:32:21.567" v="982"/>
          <ac:spMkLst>
            <pc:docMk/>
            <pc:sldMk cId="2001686857" sldId="365"/>
            <ac:spMk id="4" creationId="{130FD621-C2EF-4655-A83D-6AB34EBA93CF}"/>
          </ac:spMkLst>
        </pc:spChg>
        <pc:spChg chg="mod">
          <ac:chgData name="DU Angelo" userId="8b72b4b1065ef00f" providerId="LiveId" clId="{B422563F-6691-4294-A86A-0918EAF95ECC}" dt="2020-12-14T12:32:12.167" v="980" actId="1076"/>
          <ac:spMkLst>
            <pc:docMk/>
            <pc:sldMk cId="2001686857" sldId="365"/>
            <ac:spMk id="5" creationId="{63F2EE83-9571-4E72-9AA3-2E5B4BDA9955}"/>
          </ac:spMkLst>
        </pc:spChg>
      </pc:sldChg>
      <pc:sldChg chg="del">
        <pc:chgData name="DU Angelo" userId="8b72b4b1065ef00f" providerId="LiveId" clId="{B422563F-6691-4294-A86A-0918EAF95ECC}" dt="2020-12-14T08:59:24.192" v="41" actId="2696"/>
        <pc:sldMkLst>
          <pc:docMk/>
          <pc:sldMk cId="3734543196" sldId="365"/>
        </pc:sldMkLst>
      </pc:sldChg>
      <pc:sldChg chg="del">
        <pc:chgData name="DU Angelo" userId="8b72b4b1065ef00f" providerId="LiveId" clId="{B422563F-6691-4294-A86A-0918EAF95ECC}" dt="2020-12-14T08:59:24.425" v="42" actId="2696"/>
        <pc:sldMkLst>
          <pc:docMk/>
          <pc:sldMk cId="955043469" sldId="366"/>
        </pc:sldMkLst>
      </pc:sldChg>
      <pc:sldChg chg="modSp add ord">
        <pc:chgData name="DU Angelo" userId="8b72b4b1065ef00f" providerId="LiveId" clId="{B422563F-6691-4294-A86A-0918EAF95ECC}" dt="2020-12-14T12:32:50.296" v="986"/>
        <pc:sldMkLst>
          <pc:docMk/>
          <pc:sldMk cId="2870855227" sldId="366"/>
        </pc:sldMkLst>
        <pc:spChg chg="mod">
          <ac:chgData name="DU Angelo" userId="8b72b4b1065ef00f" providerId="LiveId" clId="{B422563F-6691-4294-A86A-0918EAF95ECC}" dt="2020-12-14T12:32:39.594" v="985"/>
          <ac:spMkLst>
            <pc:docMk/>
            <pc:sldMk cId="2870855227" sldId="366"/>
            <ac:spMk id="3" creationId="{E1BF4C49-D9BF-42F3-B713-48595D54AED3}"/>
          </ac:spMkLst>
        </pc:spChg>
        <pc:spChg chg="mod">
          <ac:chgData name="DU Angelo" userId="8b72b4b1065ef00f" providerId="LiveId" clId="{B422563F-6691-4294-A86A-0918EAF95ECC}" dt="2020-12-14T12:32:50.296" v="986"/>
          <ac:spMkLst>
            <pc:docMk/>
            <pc:sldMk cId="2870855227" sldId="366"/>
            <ac:spMk id="5" creationId="{63F2EE83-9571-4E72-9AA3-2E5B4BDA9955}"/>
          </ac:spMkLst>
        </pc:spChg>
      </pc:sldChg>
      <pc:sldChg chg="del">
        <pc:chgData name="DU Angelo" userId="8b72b4b1065ef00f" providerId="LiveId" clId="{B422563F-6691-4294-A86A-0918EAF95ECC}" dt="2020-12-14T08:59:24.468" v="43" actId="2696"/>
        <pc:sldMkLst>
          <pc:docMk/>
          <pc:sldMk cId="1623418226" sldId="367"/>
        </pc:sldMkLst>
      </pc:sldChg>
      <pc:sldChg chg="modSp add">
        <pc:chgData name="DU Angelo" userId="8b72b4b1065ef00f" providerId="LiveId" clId="{B422563F-6691-4294-A86A-0918EAF95ECC}" dt="2020-12-14T12:33:11.034" v="989"/>
        <pc:sldMkLst>
          <pc:docMk/>
          <pc:sldMk cId="3772479529" sldId="367"/>
        </pc:sldMkLst>
        <pc:spChg chg="mod">
          <ac:chgData name="DU Angelo" userId="8b72b4b1065ef00f" providerId="LiveId" clId="{B422563F-6691-4294-A86A-0918EAF95ECC}" dt="2020-12-14T12:33:03.562" v="988"/>
          <ac:spMkLst>
            <pc:docMk/>
            <pc:sldMk cId="3772479529" sldId="367"/>
            <ac:spMk id="3" creationId="{E1BF4C49-D9BF-42F3-B713-48595D54AED3}"/>
          </ac:spMkLst>
        </pc:spChg>
        <pc:spChg chg="mod">
          <ac:chgData name="DU Angelo" userId="8b72b4b1065ef00f" providerId="LiveId" clId="{B422563F-6691-4294-A86A-0918EAF95ECC}" dt="2020-12-14T12:33:11.034" v="989"/>
          <ac:spMkLst>
            <pc:docMk/>
            <pc:sldMk cId="3772479529" sldId="367"/>
            <ac:spMk id="5" creationId="{63F2EE83-9571-4E72-9AA3-2E5B4BDA9955}"/>
          </ac:spMkLst>
        </pc:spChg>
      </pc:sldChg>
      <pc:sldChg chg="del">
        <pc:chgData name="DU Angelo" userId="8b72b4b1065ef00f" providerId="LiveId" clId="{B422563F-6691-4294-A86A-0918EAF95ECC}" dt="2020-12-14T08:59:24.881" v="45" actId="2696"/>
        <pc:sldMkLst>
          <pc:docMk/>
          <pc:sldMk cId="1054455075" sldId="368"/>
        </pc:sldMkLst>
      </pc:sldChg>
      <pc:sldChg chg="modSp add">
        <pc:chgData name="DU Angelo" userId="8b72b4b1065ef00f" providerId="LiveId" clId="{B422563F-6691-4294-A86A-0918EAF95ECC}" dt="2020-12-14T12:33:36.114" v="992"/>
        <pc:sldMkLst>
          <pc:docMk/>
          <pc:sldMk cId="1520921493" sldId="368"/>
        </pc:sldMkLst>
        <pc:spChg chg="mod">
          <ac:chgData name="DU Angelo" userId="8b72b4b1065ef00f" providerId="LiveId" clId="{B422563F-6691-4294-A86A-0918EAF95ECC}" dt="2020-12-14T12:33:29.533" v="991"/>
          <ac:spMkLst>
            <pc:docMk/>
            <pc:sldMk cId="1520921493" sldId="368"/>
            <ac:spMk id="3" creationId="{E1BF4C49-D9BF-42F3-B713-48595D54AED3}"/>
          </ac:spMkLst>
        </pc:spChg>
        <pc:spChg chg="mod">
          <ac:chgData name="DU Angelo" userId="8b72b4b1065ef00f" providerId="LiveId" clId="{B422563F-6691-4294-A86A-0918EAF95ECC}" dt="2020-12-14T12:33:36.114" v="992"/>
          <ac:spMkLst>
            <pc:docMk/>
            <pc:sldMk cId="1520921493" sldId="368"/>
            <ac:spMk id="5" creationId="{63F2EE83-9571-4E72-9AA3-2E5B4BDA9955}"/>
          </ac:spMkLst>
        </pc:spChg>
      </pc:sldChg>
      <pc:sldChg chg="del">
        <pc:chgData name="DU Angelo" userId="8b72b4b1065ef00f" providerId="LiveId" clId="{B422563F-6691-4294-A86A-0918EAF95ECC}" dt="2020-12-14T08:59:25.141" v="46" actId="2696"/>
        <pc:sldMkLst>
          <pc:docMk/>
          <pc:sldMk cId="2029073472" sldId="369"/>
        </pc:sldMkLst>
      </pc:sldChg>
      <pc:sldChg chg="modSp add">
        <pc:chgData name="DU Angelo" userId="8b72b4b1065ef00f" providerId="LiveId" clId="{B422563F-6691-4294-A86A-0918EAF95ECC}" dt="2020-12-14T12:34:01.817" v="995"/>
        <pc:sldMkLst>
          <pc:docMk/>
          <pc:sldMk cId="2041610761" sldId="369"/>
        </pc:sldMkLst>
        <pc:spChg chg="mod">
          <ac:chgData name="DU Angelo" userId="8b72b4b1065ef00f" providerId="LiveId" clId="{B422563F-6691-4294-A86A-0918EAF95ECC}" dt="2020-12-14T12:33:53.491" v="994"/>
          <ac:spMkLst>
            <pc:docMk/>
            <pc:sldMk cId="2041610761" sldId="369"/>
            <ac:spMk id="3" creationId="{E1BF4C49-D9BF-42F3-B713-48595D54AED3}"/>
          </ac:spMkLst>
        </pc:spChg>
        <pc:spChg chg="mod">
          <ac:chgData name="DU Angelo" userId="8b72b4b1065ef00f" providerId="LiveId" clId="{B422563F-6691-4294-A86A-0918EAF95ECC}" dt="2020-12-14T12:34:01.817" v="995"/>
          <ac:spMkLst>
            <pc:docMk/>
            <pc:sldMk cId="2041610761" sldId="369"/>
            <ac:spMk id="5" creationId="{63F2EE83-9571-4E72-9AA3-2E5B4BDA9955}"/>
          </ac:spMkLst>
        </pc:spChg>
      </pc:sldChg>
      <pc:sldChg chg="del">
        <pc:chgData name="DU Angelo" userId="8b72b4b1065ef00f" providerId="LiveId" clId="{B422563F-6691-4294-A86A-0918EAF95ECC}" dt="2020-12-14T08:59:25.186" v="47" actId="2696"/>
        <pc:sldMkLst>
          <pc:docMk/>
          <pc:sldMk cId="796890555" sldId="370"/>
        </pc:sldMkLst>
      </pc:sldChg>
      <pc:sldChg chg="delSp modSp add">
        <pc:chgData name="DU Angelo" userId="8b72b4b1065ef00f" providerId="LiveId" clId="{B422563F-6691-4294-A86A-0918EAF95ECC}" dt="2020-12-14T12:34:19.544" v="998" actId="478"/>
        <pc:sldMkLst>
          <pc:docMk/>
          <pc:sldMk cId="2467984237" sldId="370"/>
        </pc:sldMkLst>
        <pc:spChg chg="mod">
          <ac:chgData name="DU Angelo" userId="8b72b4b1065ef00f" providerId="LiveId" clId="{B422563F-6691-4294-A86A-0918EAF95ECC}" dt="2020-12-14T12:34:16.636" v="997"/>
          <ac:spMkLst>
            <pc:docMk/>
            <pc:sldMk cId="2467984237" sldId="370"/>
            <ac:spMk id="3" creationId="{E1BF4C49-D9BF-42F3-B713-48595D54AED3}"/>
          </ac:spMkLst>
        </pc:spChg>
        <pc:spChg chg="del">
          <ac:chgData name="DU Angelo" userId="8b72b4b1065ef00f" providerId="LiveId" clId="{B422563F-6691-4294-A86A-0918EAF95ECC}" dt="2020-12-14T12:34:19.544" v="998" actId="478"/>
          <ac:spMkLst>
            <pc:docMk/>
            <pc:sldMk cId="2467984237" sldId="370"/>
            <ac:spMk id="5" creationId="{63F2EE83-9571-4E72-9AA3-2E5B4BDA9955}"/>
          </ac:spMkLst>
        </pc:spChg>
      </pc:sldChg>
      <pc:sldChg chg="del">
        <pc:chgData name="DU Angelo" userId="8b72b4b1065ef00f" providerId="LiveId" clId="{B422563F-6691-4294-A86A-0918EAF95ECC}" dt="2020-12-14T08:59:25.846" v="49" actId="2696"/>
        <pc:sldMkLst>
          <pc:docMk/>
          <pc:sldMk cId="3000302862" sldId="371"/>
        </pc:sldMkLst>
      </pc:sldChg>
      <pc:sldChg chg="modSp add">
        <pc:chgData name="DU Angelo" userId="8b72b4b1065ef00f" providerId="LiveId" clId="{B422563F-6691-4294-A86A-0918EAF95ECC}" dt="2020-12-14T12:34:37.608" v="1000"/>
        <pc:sldMkLst>
          <pc:docMk/>
          <pc:sldMk cId="3845324307" sldId="371"/>
        </pc:sldMkLst>
        <pc:spChg chg="mod">
          <ac:chgData name="DU Angelo" userId="8b72b4b1065ef00f" providerId="LiveId" clId="{B422563F-6691-4294-A86A-0918EAF95ECC}" dt="2020-12-14T12:34:37.608" v="1000"/>
          <ac:spMkLst>
            <pc:docMk/>
            <pc:sldMk cId="3845324307" sldId="371"/>
            <ac:spMk id="3" creationId="{E1BF4C49-D9BF-42F3-B713-48595D54AED3}"/>
          </ac:spMkLst>
        </pc:spChg>
      </pc:sldChg>
      <pc:sldChg chg="modSp add ord">
        <pc:chgData name="DU Angelo" userId="8b72b4b1065ef00f" providerId="LiveId" clId="{B422563F-6691-4294-A86A-0918EAF95ECC}" dt="2020-12-14T12:35:02.861" v="1005" actId="20577"/>
        <pc:sldMkLst>
          <pc:docMk/>
          <pc:sldMk cId="2339322228" sldId="372"/>
        </pc:sldMkLst>
        <pc:spChg chg="mod">
          <ac:chgData name="DU Angelo" userId="8b72b4b1065ef00f" providerId="LiveId" clId="{B422563F-6691-4294-A86A-0918EAF95ECC}" dt="2020-12-14T12:34:53.362" v="1003"/>
          <ac:spMkLst>
            <pc:docMk/>
            <pc:sldMk cId="2339322228" sldId="372"/>
            <ac:spMk id="3" creationId="{E1BF4C49-D9BF-42F3-B713-48595D54AED3}"/>
          </ac:spMkLst>
        </pc:spChg>
        <pc:spChg chg="mod">
          <ac:chgData name="DU Angelo" userId="8b72b4b1065ef00f" providerId="LiveId" clId="{B422563F-6691-4294-A86A-0918EAF95ECC}" dt="2020-12-14T12:35:02.861" v="1005" actId="20577"/>
          <ac:spMkLst>
            <pc:docMk/>
            <pc:sldMk cId="2339322228" sldId="372"/>
            <ac:spMk id="5" creationId="{63F2EE83-9571-4E72-9AA3-2E5B4BDA9955}"/>
          </ac:spMkLst>
        </pc:spChg>
      </pc:sldChg>
      <pc:sldChg chg="del">
        <pc:chgData name="DU Angelo" userId="8b72b4b1065ef00f" providerId="LiveId" clId="{B422563F-6691-4294-A86A-0918EAF95ECC}" dt="2020-12-14T08:59:25.938" v="51" actId="2696"/>
        <pc:sldMkLst>
          <pc:docMk/>
          <pc:sldMk cId="2528489721" sldId="372"/>
        </pc:sldMkLst>
      </pc:sldChg>
      <pc:sldChg chg="modSp add">
        <pc:chgData name="DU Angelo" userId="8b72b4b1065ef00f" providerId="LiveId" clId="{B422563F-6691-4294-A86A-0918EAF95ECC}" dt="2020-12-14T12:35:26.541" v="1008"/>
        <pc:sldMkLst>
          <pc:docMk/>
          <pc:sldMk cId="2680790609" sldId="373"/>
        </pc:sldMkLst>
        <pc:spChg chg="mod">
          <ac:chgData name="DU Angelo" userId="8b72b4b1065ef00f" providerId="LiveId" clId="{B422563F-6691-4294-A86A-0918EAF95ECC}" dt="2020-12-14T12:35:17.146" v="1007"/>
          <ac:spMkLst>
            <pc:docMk/>
            <pc:sldMk cId="2680790609" sldId="373"/>
            <ac:spMk id="3" creationId="{E1BF4C49-D9BF-42F3-B713-48595D54AED3}"/>
          </ac:spMkLst>
        </pc:spChg>
        <pc:spChg chg="mod">
          <ac:chgData name="DU Angelo" userId="8b72b4b1065ef00f" providerId="LiveId" clId="{B422563F-6691-4294-A86A-0918EAF95ECC}" dt="2020-12-14T12:35:26.541" v="1008"/>
          <ac:spMkLst>
            <pc:docMk/>
            <pc:sldMk cId="2680790609" sldId="373"/>
            <ac:spMk id="5" creationId="{63F2EE83-9571-4E72-9AA3-2E5B4BDA9955}"/>
          </ac:spMkLst>
        </pc:spChg>
      </pc:sldChg>
      <pc:sldChg chg="del">
        <pc:chgData name="DU Angelo" userId="8b72b4b1065ef00f" providerId="LiveId" clId="{B422563F-6691-4294-A86A-0918EAF95ECC}" dt="2020-12-14T08:59:26.780" v="52" actId="2696"/>
        <pc:sldMkLst>
          <pc:docMk/>
          <pc:sldMk cId="2922708056" sldId="373"/>
        </pc:sldMkLst>
      </pc:sldChg>
      <pc:sldChg chg="del">
        <pc:chgData name="DU Angelo" userId="8b72b4b1065ef00f" providerId="LiveId" clId="{B422563F-6691-4294-A86A-0918EAF95ECC}" dt="2020-12-14T08:59:27.559" v="53" actId="2696"/>
        <pc:sldMkLst>
          <pc:docMk/>
          <pc:sldMk cId="643975630" sldId="374"/>
        </pc:sldMkLst>
      </pc:sldChg>
      <pc:sldChg chg="delSp modSp add">
        <pc:chgData name="DU Angelo" userId="8b72b4b1065ef00f" providerId="LiveId" clId="{B422563F-6691-4294-A86A-0918EAF95ECC}" dt="2020-12-14T12:36:09.917" v="1011" actId="478"/>
        <pc:sldMkLst>
          <pc:docMk/>
          <pc:sldMk cId="4028957100" sldId="374"/>
        </pc:sldMkLst>
        <pc:spChg chg="mod">
          <ac:chgData name="DU Angelo" userId="8b72b4b1065ef00f" providerId="LiveId" clId="{B422563F-6691-4294-A86A-0918EAF95ECC}" dt="2020-12-14T12:36:06.683" v="1010"/>
          <ac:spMkLst>
            <pc:docMk/>
            <pc:sldMk cId="4028957100" sldId="374"/>
            <ac:spMk id="3" creationId="{E1BF4C49-D9BF-42F3-B713-48595D54AED3}"/>
          </ac:spMkLst>
        </pc:spChg>
        <pc:spChg chg="del">
          <ac:chgData name="DU Angelo" userId="8b72b4b1065ef00f" providerId="LiveId" clId="{B422563F-6691-4294-A86A-0918EAF95ECC}" dt="2020-12-14T12:36:09.917" v="1011" actId="478"/>
          <ac:spMkLst>
            <pc:docMk/>
            <pc:sldMk cId="4028957100" sldId="374"/>
            <ac:spMk id="5" creationId="{63F2EE83-9571-4E72-9AA3-2E5B4BDA9955}"/>
          </ac:spMkLst>
        </pc:spChg>
      </pc:sldChg>
      <pc:sldChg chg="del">
        <pc:chgData name="DU Angelo" userId="8b72b4b1065ef00f" providerId="LiveId" clId="{B422563F-6691-4294-A86A-0918EAF95ECC}" dt="2020-12-14T08:59:28.983" v="54" actId="2696"/>
        <pc:sldMkLst>
          <pc:docMk/>
          <pc:sldMk cId="834436624" sldId="375"/>
        </pc:sldMkLst>
      </pc:sldChg>
      <pc:sldChg chg="add">
        <pc:chgData name="DU Angelo" userId="8b72b4b1065ef00f" providerId="LiveId" clId="{B422563F-6691-4294-A86A-0918EAF95ECC}" dt="2020-12-14T12:36:12.850" v="1012"/>
        <pc:sldMkLst>
          <pc:docMk/>
          <pc:sldMk cId="1557041296" sldId="375"/>
        </pc:sldMkLst>
      </pc:sldChg>
      <pc:sldChg chg="del">
        <pc:chgData name="DU Angelo" userId="8b72b4b1065ef00f" providerId="LiveId" clId="{B422563F-6691-4294-A86A-0918EAF95ECC}" dt="2020-12-14T08:59:30.062" v="55" actId="2696"/>
        <pc:sldMkLst>
          <pc:docMk/>
          <pc:sldMk cId="1769853880" sldId="376"/>
        </pc:sldMkLst>
      </pc:sldChg>
      <pc:sldChg chg="modSp add ord">
        <pc:chgData name="DU Angelo" userId="8b72b4b1065ef00f" providerId="LiveId" clId="{B422563F-6691-4294-A86A-0918EAF95ECC}" dt="2020-12-14T12:37:10.184" v="1029" actId="1076"/>
        <pc:sldMkLst>
          <pc:docMk/>
          <pc:sldMk cId="3110052165" sldId="376"/>
        </pc:sldMkLst>
        <pc:spChg chg="mod">
          <ac:chgData name="DU Angelo" userId="8b72b4b1065ef00f" providerId="LiveId" clId="{B422563F-6691-4294-A86A-0918EAF95ECC}" dt="2020-12-14T12:37:10.184" v="1029" actId="1076"/>
          <ac:spMkLst>
            <pc:docMk/>
            <pc:sldMk cId="3110052165" sldId="376"/>
            <ac:spMk id="3" creationId="{E1BF4C49-D9BF-42F3-B713-48595D54AED3}"/>
          </ac:spMkLst>
        </pc:spChg>
        <pc:spChg chg="mod">
          <ac:chgData name="DU Angelo" userId="8b72b4b1065ef00f" providerId="LiveId" clId="{B422563F-6691-4294-A86A-0918EAF95ECC}" dt="2020-12-14T12:36:56.748" v="1023" actId="403"/>
          <ac:spMkLst>
            <pc:docMk/>
            <pc:sldMk cId="3110052165" sldId="376"/>
            <ac:spMk id="5" creationId="{63F2EE83-9571-4E72-9AA3-2E5B4BDA9955}"/>
          </ac:spMkLst>
        </pc:spChg>
      </pc:sldChg>
      <pc:sldChg chg="del">
        <pc:chgData name="DU Angelo" userId="8b72b4b1065ef00f" providerId="LiveId" clId="{B422563F-6691-4294-A86A-0918EAF95ECC}" dt="2020-12-14T08:59:30.115" v="57" actId="2696"/>
        <pc:sldMkLst>
          <pc:docMk/>
          <pc:sldMk cId="628233304" sldId="377"/>
        </pc:sldMkLst>
      </pc:sldChg>
    </pc:docChg>
  </pc:docChgLst>
  <pc:docChgLst>
    <pc:chgData name="DU Angelo" userId="8b72b4b1065ef00f" providerId="LiveId" clId="{DDEC8B35-2E11-45A7-B494-CD093681BB5E}"/>
    <pc:docChg chg="undo redo custSel delSld modSld sldOrd modSection">
      <pc:chgData name="DU Angelo" userId="8b72b4b1065ef00f" providerId="LiveId" clId="{DDEC8B35-2E11-45A7-B494-CD093681BB5E}" dt="2020-12-13T17:42:10.904" v="1682" actId="1076"/>
      <pc:docMkLst>
        <pc:docMk/>
      </pc:docMkLst>
      <pc:sldChg chg="ord">
        <pc:chgData name="DU Angelo" userId="8b72b4b1065ef00f" providerId="LiveId" clId="{DDEC8B35-2E11-45A7-B494-CD093681BB5E}" dt="2020-12-13T17:31:05.334" v="1679"/>
        <pc:sldMkLst>
          <pc:docMk/>
          <pc:sldMk cId="2066230397" sldId="318"/>
        </pc:sldMkLst>
      </pc:sldChg>
      <pc:sldChg chg="del ord">
        <pc:chgData name="DU Angelo" userId="8b72b4b1065ef00f" providerId="LiveId" clId="{DDEC8B35-2E11-45A7-B494-CD093681BB5E}" dt="2020-12-13T17:30:54.006" v="1677" actId="2696"/>
        <pc:sldMkLst>
          <pc:docMk/>
          <pc:sldMk cId="3629575903" sldId="319"/>
        </pc:sldMkLst>
      </pc:sldChg>
      <pc:sldChg chg="addSp modSp">
        <pc:chgData name="DU Angelo" userId="8b72b4b1065ef00f" providerId="LiveId" clId="{DDEC8B35-2E11-45A7-B494-CD093681BB5E}" dt="2020-12-12T10:50:40.719" v="56" actId="1076"/>
        <pc:sldMkLst>
          <pc:docMk/>
          <pc:sldMk cId="2947030013" sldId="330"/>
        </pc:sldMkLst>
        <pc:spChg chg="mod">
          <ac:chgData name="DU Angelo" userId="8b72b4b1065ef00f" providerId="LiveId" clId="{DDEC8B35-2E11-45A7-B494-CD093681BB5E}" dt="2020-12-12T10:50:40.719" v="56" actId="1076"/>
          <ac:spMkLst>
            <pc:docMk/>
            <pc:sldMk cId="2947030013" sldId="330"/>
            <ac:spMk id="4" creationId="{2918002F-8C64-4968-9ECA-DC63D9D4E45B}"/>
          </ac:spMkLst>
        </pc:spChg>
        <pc:picChg chg="add mod">
          <ac:chgData name="DU Angelo" userId="8b72b4b1065ef00f" providerId="LiveId" clId="{DDEC8B35-2E11-45A7-B494-CD093681BB5E}" dt="2020-12-12T10:50:36.708" v="55" actId="1076"/>
          <ac:picMkLst>
            <pc:docMk/>
            <pc:sldMk cId="2947030013" sldId="330"/>
            <ac:picMk id="6" creationId="{3A464715-DCFE-405D-9BDB-6B74F04B25C6}"/>
          </ac:picMkLst>
        </pc:picChg>
      </pc:sldChg>
      <pc:sldChg chg="modSp">
        <pc:chgData name="DU Angelo" userId="8b72b4b1065ef00f" providerId="LiveId" clId="{DDEC8B35-2E11-45A7-B494-CD093681BB5E}" dt="2020-12-12T11:18:36.850" v="91" actId="14100"/>
        <pc:sldMkLst>
          <pc:docMk/>
          <pc:sldMk cId="815719555" sldId="331"/>
        </pc:sldMkLst>
        <pc:spChg chg="mod">
          <ac:chgData name="DU Angelo" userId="8b72b4b1065ef00f" providerId="LiveId" clId="{DDEC8B35-2E11-45A7-B494-CD093681BB5E}" dt="2020-12-12T11:18:36.850" v="91" actId="14100"/>
          <ac:spMkLst>
            <pc:docMk/>
            <pc:sldMk cId="815719555" sldId="331"/>
            <ac:spMk id="3" creationId="{E1BF4C49-D9BF-42F3-B713-48595D54AED3}"/>
          </ac:spMkLst>
        </pc:spChg>
        <pc:spChg chg="mod">
          <ac:chgData name="DU Angelo" userId="8b72b4b1065ef00f" providerId="LiveId" clId="{DDEC8B35-2E11-45A7-B494-CD093681BB5E}" dt="2020-12-12T11:18:08.372" v="86" actId="403"/>
          <ac:spMkLst>
            <pc:docMk/>
            <pc:sldMk cId="815719555" sldId="331"/>
            <ac:spMk id="4" creationId="{2918002F-8C64-4968-9ECA-DC63D9D4E45B}"/>
          </ac:spMkLst>
        </pc:spChg>
      </pc:sldChg>
      <pc:sldChg chg="modSp">
        <pc:chgData name="DU Angelo" userId="8b72b4b1065ef00f" providerId="LiveId" clId="{DDEC8B35-2E11-45A7-B494-CD093681BB5E}" dt="2020-12-12T13:18:34.280" v="325" actId="114"/>
        <pc:sldMkLst>
          <pc:docMk/>
          <pc:sldMk cId="278696996" sldId="332"/>
        </pc:sldMkLst>
        <pc:spChg chg="mod">
          <ac:chgData name="DU Angelo" userId="8b72b4b1065ef00f" providerId="LiveId" clId="{DDEC8B35-2E11-45A7-B494-CD093681BB5E}" dt="2020-12-12T12:39:38.588" v="188" actId="1076"/>
          <ac:spMkLst>
            <pc:docMk/>
            <pc:sldMk cId="278696996" sldId="332"/>
            <ac:spMk id="3" creationId="{E1BF4C49-D9BF-42F3-B713-48595D54AED3}"/>
          </ac:spMkLst>
        </pc:spChg>
        <pc:spChg chg="mod">
          <ac:chgData name="DU Angelo" userId="8b72b4b1065ef00f" providerId="LiveId" clId="{DDEC8B35-2E11-45A7-B494-CD093681BB5E}" dt="2020-12-12T13:18:34.280" v="325" actId="114"/>
          <ac:spMkLst>
            <pc:docMk/>
            <pc:sldMk cId="278696996" sldId="332"/>
            <ac:spMk id="4" creationId="{2918002F-8C64-4968-9ECA-DC63D9D4E45B}"/>
          </ac:spMkLst>
        </pc:spChg>
      </pc:sldChg>
      <pc:sldChg chg="addSp modSp">
        <pc:chgData name="DU Angelo" userId="8b72b4b1065ef00f" providerId="LiveId" clId="{DDEC8B35-2E11-45A7-B494-CD093681BB5E}" dt="2020-12-12T12:43:39.399" v="238" actId="14100"/>
        <pc:sldMkLst>
          <pc:docMk/>
          <pc:sldMk cId="1156812458" sldId="333"/>
        </pc:sldMkLst>
        <pc:spChg chg="mod">
          <ac:chgData name="DU Angelo" userId="8b72b4b1065ef00f" providerId="LiveId" clId="{DDEC8B35-2E11-45A7-B494-CD093681BB5E}" dt="2020-12-12T12:42:01.363" v="233" actId="255"/>
          <ac:spMkLst>
            <pc:docMk/>
            <pc:sldMk cId="1156812458" sldId="333"/>
            <ac:spMk id="4" creationId="{2918002F-8C64-4968-9ECA-DC63D9D4E45B}"/>
          </ac:spMkLst>
        </pc:spChg>
        <pc:picChg chg="add mod">
          <ac:chgData name="DU Angelo" userId="8b72b4b1065ef00f" providerId="LiveId" clId="{DDEC8B35-2E11-45A7-B494-CD093681BB5E}" dt="2020-12-12T12:43:39.399" v="238" actId="14100"/>
          <ac:picMkLst>
            <pc:docMk/>
            <pc:sldMk cId="1156812458" sldId="333"/>
            <ac:picMk id="6" creationId="{E078BE65-F747-4D21-B9C2-3D5291EA53F3}"/>
          </ac:picMkLst>
        </pc:picChg>
      </pc:sldChg>
      <pc:sldChg chg="modSp">
        <pc:chgData name="DU Angelo" userId="8b72b4b1065ef00f" providerId="LiveId" clId="{DDEC8B35-2E11-45A7-B494-CD093681BB5E}" dt="2020-12-12T12:46:11.472" v="257" actId="255"/>
        <pc:sldMkLst>
          <pc:docMk/>
          <pc:sldMk cId="4142709109" sldId="334"/>
        </pc:sldMkLst>
        <pc:spChg chg="mod">
          <ac:chgData name="DU Angelo" userId="8b72b4b1065ef00f" providerId="LiveId" clId="{DDEC8B35-2E11-45A7-B494-CD093681BB5E}" dt="2020-12-12T12:46:06.012" v="256" actId="404"/>
          <ac:spMkLst>
            <pc:docMk/>
            <pc:sldMk cId="4142709109" sldId="334"/>
            <ac:spMk id="3" creationId="{E1BF4C49-D9BF-42F3-B713-48595D54AED3}"/>
          </ac:spMkLst>
        </pc:spChg>
        <pc:spChg chg="mod">
          <ac:chgData name="DU Angelo" userId="8b72b4b1065ef00f" providerId="LiveId" clId="{DDEC8B35-2E11-45A7-B494-CD093681BB5E}" dt="2020-12-12T12:46:11.472" v="257" actId="255"/>
          <ac:spMkLst>
            <pc:docMk/>
            <pc:sldMk cId="4142709109" sldId="334"/>
            <ac:spMk id="4" creationId="{2918002F-8C64-4968-9ECA-DC63D9D4E45B}"/>
          </ac:spMkLst>
        </pc:spChg>
      </pc:sldChg>
      <pc:sldChg chg="addSp delSp modSp">
        <pc:chgData name="DU Angelo" userId="8b72b4b1065ef00f" providerId="LiveId" clId="{DDEC8B35-2E11-45A7-B494-CD093681BB5E}" dt="2020-12-12T12:58:43.475" v="286" actId="1076"/>
        <pc:sldMkLst>
          <pc:docMk/>
          <pc:sldMk cId="990767951" sldId="335"/>
        </pc:sldMkLst>
        <pc:spChg chg="mod">
          <ac:chgData name="DU Angelo" userId="8b72b4b1065ef00f" providerId="LiveId" clId="{DDEC8B35-2E11-45A7-B494-CD093681BB5E}" dt="2020-12-12T12:48:23.122" v="280" actId="1076"/>
          <ac:spMkLst>
            <pc:docMk/>
            <pc:sldMk cId="990767951" sldId="335"/>
            <ac:spMk id="3" creationId="{E1BF4C49-D9BF-42F3-B713-48595D54AED3}"/>
          </ac:spMkLst>
        </pc:spChg>
        <pc:spChg chg="del">
          <ac:chgData name="DU Angelo" userId="8b72b4b1065ef00f" providerId="LiveId" clId="{DDEC8B35-2E11-45A7-B494-CD093681BB5E}" dt="2020-12-12T12:46:20.257" v="258" actId="478"/>
          <ac:spMkLst>
            <pc:docMk/>
            <pc:sldMk cId="990767951" sldId="335"/>
            <ac:spMk id="4" creationId="{2918002F-8C64-4968-9ECA-DC63D9D4E45B}"/>
          </ac:spMkLst>
        </pc:spChg>
        <pc:picChg chg="add mod modCrop">
          <ac:chgData name="DU Angelo" userId="8b72b4b1065ef00f" providerId="LiveId" clId="{DDEC8B35-2E11-45A7-B494-CD093681BB5E}" dt="2020-12-12T12:48:08.467" v="276" actId="14100"/>
          <ac:picMkLst>
            <pc:docMk/>
            <pc:sldMk cId="990767951" sldId="335"/>
            <ac:picMk id="6" creationId="{57CCB4EC-86F7-4CDE-AEC2-0E4A0AD493B3}"/>
          </ac:picMkLst>
        </pc:picChg>
        <pc:picChg chg="add mod modCrop">
          <ac:chgData name="DU Angelo" userId="8b72b4b1065ef00f" providerId="LiveId" clId="{DDEC8B35-2E11-45A7-B494-CD093681BB5E}" dt="2020-12-12T12:58:43.475" v="286" actId="1076"/>
          <ac:picMkLst>
            <pc:docMk/>
            <pc:sldMk cId="990767951" sldId="335"/>
            <ac:picMk id="7" creationId="{69BFDEF1-A468-4C0C-BA73-01444D83A2E1}"/>
          </ac:picMkLst>
        </pc:picChg>
      </pc:sldChg>
      <pc:sldChg chg="modSp">
        <pc:chgData name="DU Angelo" userId="8b72b4b1065ef00f" providerId="LiveId" clId="{DDEC8B35-2E11-45A7-B494-CD093681BB5E}" dt="2020-12-12T13:29:06.205" v="383" actId="1076"/>
        <pc:sldMkLst>
          <pc:docMk/>
          <pc:sldMk cId="2309346782" sldId="336"/>
        </pc:sldMkLst>
        <pc:spChg chg="mod">
          <ac:chgData name="DU Angelo" userId="8b72b4b1065ef00f" providerId="LiveId" clId="{DDEC8B35-2E11-45A7-B494-CD093681BB5E}" dt="2020-12-12T13:29:06.205" v="383" actId="1076"/>
          <ac:spMkLst>
            <pc:docMk/>
            <pc:sldMk cId="2309346782" sldId="336"/>
            <ac:spMk id="3" creationId="{E1BF4C49-D9BF-42F3-B713-48595D54AED3}"/>
          </ac:spMkLst>
        </pc:spChg>
        <pc:spChg chg="mod">
          <ac:chgData name="DU Angelo" userId="8b72b4b1065ef00f" providerId="LiveId" clId="{DDEC8B35-2E11-45A7-B494-CD093681BB5E}" dt="2020-12-12T13:29:02.898" v="382" actId="1076"/>
          <ac:spMkLst>
            <pc:docMk/>
            <pc:sldMk cId="2309346782" sldId="336"/>
            <ac:spMk id="4" creationId="{2918002F-8C64-4968-9ECA-DC63D9D4E45B}"/>
          </ac:spMkLst>
        </pc:spChg>
      </pc:sldChg>
      <pc:sldChg chg="modSp">
        <pc:chgData name="DU Angelo" userId="8b72b4b1065ef00f" providerId="LiveId" clId="{DDEC8B35-2E11-45A7-B494-CD093681BB5E}" dt="2020-12-12T14:04:33.375" v="473" actId="1076"/>
        <pc:sldMkLst>
          <pc:docMk/>
          <pc:sldMk cId="3673195532" sldId="337"/>
        </pc:sldMkLst>
        <pc:spChg chg="mod">
          <ac:chgData name="DU Angelo" userId="8b72b4b1065ef00f" providerId="LiveId" clId="{DDEC8B35-2E11-45A7-B494-CD093681BB5E}" dt="2020-12-12T14:04:33.375" v="473" actId="1076"/>
          <ac:spMkLst>
            <pc:docMk/>
            <pc:sldMk cId="3673195532" sldId="337"/>
            <ac:spMk id="4" creationId="{2918002F-8C64-4968-9ECA-DC63D9D4E45B}"/>
          </ac:spMkLst>
        </pc:spChg>
      </pc:sldChg>
      <pc:sldChg chg="modSp">
        <pc:chgData name="DU Angelo" userId="8b72b4b1065ef00f" providerId="LiveId" clId="{DDEC8B35-2E11-45A7-B494-CD093681BB5E}" dt="2020-12-12T13:31:30.426" v="419" actId="20577"/>
        <pc:sldMkLst>
          <pc:docMk/>
          <pc:sldMk cId="1100190736" sldId="338"/>
        </pc:sldMkLst>
        <pc:spChg chg="mod">
          <ac:chgData name="DU Angelo" userId="8b72b4b1065ef00f" providerId="LiveId" clId="{DDEC8B35-2E11-45A7-B494-CD093681BB5E}" dt="2020-12-12T13:31:30.426" v="419" actId="20577"/>
          <ac:spMkLst>
            <pc:docMk/>
            <pc:sldMk cId="1100190736" sldId="338"/>
            <ac:spMk id="4" creationId="{2918002F-8C64-4968-9ECA-DC63D9D4E45B}"/>
          </ac:spMkLst>
        </pc:spChg>
      </pc:sldChg>
      <pc:sldChg chg="addSp delSp modSp">
        <pc:chgData name="DU Angelo" userId="8b72b4b1065ef00f" providerId="LiveId" clId="{DDEC8B35-2E11-45A7-B494-CD093681BB5E}" dt="2020-12-13T17:13:13.408" v="1617" actId="1076"/>
        <pc:sldMkLst>
          <pc:docMk/>
          <pc:sldMk cId="3211305719" sldId="339"/>
        </pc:sldMkLst>
        <pc:spChg chg="del">
          <ac:chgData name="DU Angelo" userId="8b72b4b1065ef00f" providerId="LiveId" clId="{DDEC8B35-2E11-45A7-B494-CD093681BB5E}" dt="2020-12-12T13:31:41.793" v="420" actId="478"/>
          <ac:spMkLst>
            <pc:docMk/>
            <pc:sldMk cId="3211305719" sldId="339"/>
            <ac:spMk id="4" creationId="{2918002F-8C64-4968-9ECA-DC63D9D4E45B}"/>
          </ac:spMkLst>
        </pc:spChg>
        <pc:picChg chg="add mod">
          <ac:chgData name="DU Angelo" userId="8b72b4b1065ef00f" providerId="LiveId" clId="{DDEC8B35-2E11-45A7-B494-CD093681BB5E}" dt="2020-12-13T17:13:13.408" v="1617" actId="1076"/>
          <ac:picMkLst>
            <pc:docMk/>
            <pc:sldMk cId="3211305719" sldId="339"/>
            <ac:picMk id="5" creationId="{156E3F55-CA50-4C44-B93A-190F6204E8B5}"/>
          </ac:picMkLst>
        </pc:picChg>
        <pc:picChg chg="add del mod">
          <ac:chgData name="DU Angelo" userId="8b72b4b1065ef00f" providerId="LiveId" clId="{DDEC8B35-2E11-45A7-B494-CD093681BB5E}" dt="2020-12-12T13:33:41.660" v="424" actId="478"/>
          <ac:picMkLst>
            <pc:docMk/>
            <pc:sldMk cId="3211305719" sldId="339"/>
            <ac:picMk id="6" creationId="{6AA9DEF4-8A99-4770-93BA-5931A871EEAC}"/>
          </ac:picMkLst>
        </pc:picChg>
        <pc:picChg chg="add del mod">
          <ac:chgData name="DU Angelo" userId="8b72b4b1065ef00f" providerId="LiveId" clId="{DDEC8B35-2E11-45A7-B494-CD093681BB5E}" dt="2020-12-12T13:49:38.353" v="430" actId="478"/>
          <ac:picMkLst>
            <pc:docMk/>
            <pc:sldMk cId="3211305719" sldId="339"/>
            <ac:picMk id="8" creationId="{779C79DB-CEAF-426B-A9C7-FE27C1CAE12D}"/>
          </ac:picMkLst>
        </pc:picChg>
      </pc:sldChg>
      <pc:sldChg chg="modSp">
        <pc:chgData name="DU Angelo" userId="8b72b4b1065ef00f" providerId="LiveId" clId="{DDEC8B35-2E11-45A7-B494-CD093681BB5E}" dt="2020-12-12T14:06:39.763" v="489" actId="1076"/>
        <pc:sldMkLst>
          <pc:docMk/>
          <pc:sldMk cId="4198146865" sldId="340"/>
        </pc:sldMkLst>
        <pc:spChg chg="mod">
          <ac:chgData name="DU Angelo" userId="8b72b4b1065ef00f" providerId="LiveId" clId="{DDEC8B35-2E11-45A7-B494-CD093681BB5E}" dt="2020-12-12T14:06:25.783" v="487" actId="1076"/>
          <ac:spMkLst>
            <pc:docMk/>
            <pc:sldMk cId="4198146865" sldId="340"/>
            <ac:spMk id="3" creationId="{E1BF4C49-D9BF-42F3-B713-48595D54AED3}"/>
          </ac:spMkLst>
        </pc:spChg>
        <pc:spChg chg="mod">
          <ac:chgData name="DU Angelo" userId="8b72b4b1065ef00f" providerId="LiveId" clId="{DDEC8B35-2E11-45A7-B494-CD093681BB5E}" dt="2020-12-12T14:06:39.763" v="489" actId="1076"/>
          <ac:spMkLst>
            <pc:docMk/>
            <pc:sldMk cId="4198146865" sldId="340"/>
            <ac:spMk id="4" creationId="{2918002F-8C64-4968-9ECA-DC63D9D4E45B}"/>
          </ac:spMkLst>
        </pc:spChg>
      </pc:sldChg>
      <pc:sldChg chg="addSp modSp">
        <pc:chgData name="DU Angelo" userId="8b72b4b1065ef00f" providerId="LiveId" clId="{DDEC8B35-2E11-45A7-B494-CD093681BB5E}" dt="2020-12-12T14:08:33.185" v="510" actId="1076"/>
        <pc:sldMkLst>
          <pc:docMk/>
          <pc:sldMk cId="1595337548" sldId="341"/>
        </pc:sldMkLst>
        <pc:spChg chg="mod">
          <ac:chgData name="DU Angelo" userId="8b72b4b1065ef00f" providerId="LiveId" clId="{DDEC8B35-2E11-45A7-B494-CD093681BB5E}" dt="2020-12-12T14:08:03.861" v="504" actId="1076"/>
          <ac:spMkLst>
            <pc:docMk/>
            <pc:sldMk cId="1595337548" sldId="341"/>
            <ac:spMk id="4" creationId="{2918002F-8C64-4968-9ECA-DC63D9D4E45B}"/>
          </ac:spMkLst>
        </pc:spChg>
        <pc:spChg chg="mod">
          <ac:chgData name="DU Angelo" userId="8b72b4b1065ef00f" providerId="LiveId" clId="{DDEC8B35-2E11-45A7-B494-CD093681BB5E}" dt="2020-12-12T14:08:29.608" v="509" actId="1076"/>
          <ac:spMkLst>
            <pc:docMk/>
            <pc:sldMk cId="1595337548" sldId="341"/>
            <ac:spMk id="5" creationId="{5ACDC3A1-5028-44DD-BA0E-D717576C594A}"/>
          </ac:spMkLst>
        </pc:spChg>
        <pc:picChg chg="add mod">
          <ac:chgData name="DU Angelo" userId="8b72b4b1065ef00f" providerId="LiveId" clId="{DDEC8B35-2E11-45A7-B494-CD093681BB5E}" dt="2020-12-12T14:08:33.185" v="510" actId="1076"/>
          <ac:picMkLst>
            <pc:docMk/>
            <pc:sldMk cId="1595337548" sldId="341"/>
            <ac:picMk id="7" creationId="{44005D3D-0B13-418A-882C-CD54909CCC56}"/>
          </ac:picMkLst>
        </pc:picChg>
      </pc:sldChg>
      <pc:sldChg chg="addSp modSp">
        <pc:chgData name="DU Angelo" userId="8b72b4b1065ef00f" providerId="LiveId" clId="{DDEC8B35-2E11-45A7-B494-CD093681BB5E}" dt="2020-12-12T14:18:16.025" v="589" actId="1076"/>
        <pc:sldMkLst>
          <pc:docMk/>
          <pc:sldMk cId="1436017647" sldId="342"/>
        </pc:sldMkLst>
        <pc:spChg chg="mod">
          <ac:chgData name="DU Angelo" userId="8b72b4b1065ef00f" providerId="LiveId" clId="{DDEC8B35-2E11-45A7-B494-CD093681BB5E}" dt="2020-12-12T14:18:14.187" v="588" actId="1076"/>
          <ac:spMkLst>
            <pc:docMk/>
            <pc:sldMk cId="1436017647" sldId="342"/>
            <ac:spMk id="4" creationId="{2918002F-8C64-4968-9ECA-DC63D9D4E45B}"/>
          </ac:spMkLst>
        </pc:spChg>
        <pc:picChg chg="add mod">
          <ac:chgData name="DU Angelo" userId="8b72b4b1065ef00f" providerId="LiveId" clId="{DDEC8B35-2E11-45A7-B494-CD093681BB5E}" dt="2020-12-12T14:18:09.702" v="587" actId="1076"/>
          <ac:picMkLst>
            <pc:docMk/>
            <pc:sldMk cId="1436017647" sldId="342"/>
            <ac:picMk id="6" creationId="{61DD8278-92C1-404E-8098-77C9153CAAA7}"/>
          </ac:picMkLst>
        </pc:picChg>
        <pc:picChg chg="add mod">
          <ac:chgData name="DU Angelo" userId="8b72b4b1065ef00f" providerId="LiveId" clId="{DDEC8B35-2E11-45A7-B494-CD093681BB5E}" dt="2020-12-12T14:17:58.227" v="586" actId="1076"/>
          <ac:picMkLst>
            <pc:docMk/>
            <pc:sldMk cId="1436017647" sldId="342"/>
            <ac:picMk id="8" creationId="{4B9FAA17-2B09-47A4-9FBA-3C4910BE159C}"/>
          </ac:picMkLst>
        </pc:picChg>
        <pc:picChg chg="add mod">
          <ac:chgData name="DU Angelo" userId="8b72b4b1065ef00f" providerId="LiveId" clId="{DDEC8B35-2E11-45A7-B494-CD093681BB5E}" dt="2020-12-12T14:18:16.025" v="589" actId="1076"/>
          <ac:picMkLst>
            <pc:docMk/>
            <pc:sldMk cId="1436017647" sldId="342"/>
            <ac:picMk id="10" creationId="{94B14976-D50F-4243-B21B-B6277570968E}"/>
          </ac:picMkLst>
        </pc:picChg>
      </pc:sldChg>
      <pc:sldChg chg="addSp modSp">
        <pc:chgData name="DU Angelo" userId="8b72b4b1065ef00f" providerId="LiveId" clId="{DDEC8B35-2E11-45A7-B494-CD093681BB5E}" dt="2020-12-12T14:18:40.460" v="592" actId="1076"/>
        <pc:sldMkLst>
          <pc:docMk/>
          <pc:sldMk cId="1585090288" sldId="343"/>
        </pc:sldMkLst>
        <pc:spChg chg="mod">
          <ac:chgData name="DU Angelo" userId="8b72b4b1065ef00f" providerId="LiveId" clId="{DDEC8B35-2E11-45A7-B494-CD093681BB5E}" dt="2020-12-12T14:14:14.965" v="557" actId="20577"/>
          <ac:spMkLst>
            <pc:docMk/>
            <pc:sldMk cId="1585090288" sldId="343"/>
            <ac:spMk id="4" creationId="{2918002F-8C64-4968-9ECA-DC63D9D4E45B}"/>
          </ac:spMkLst>
        </pc:spChg>
        <pc:picChg chg="add mod">
          <ac:chgData name="DU Angelo" userId="8b72b4b1065ef00f" providerId="LiveId" clId="{DDEC8B35-2E11-45A7-B494-CD093681BB5E}" dt="2020-12-12T14:18:40.460" v="592" actId="1076"/>
          <ac:picMkLst>
            <pc:docMk/>
            <pc:sldMk cId="1585090288" sldId="343"/>
            <ac:picMk id="5" creationId="{BE79FE02-5C00-4958-9E19-F27017426149}"/>
          </ac:picMkLst>
        </pc:picChg>
        <pc:picChg chg="add mod">
          <ac:chgData name="DU Angelo" userId="8b72b4b1065ef00f" providerId="LiveId" clId="{DDEC8B35-2E11-45A7-B494-CD093681BB5E}" dt="2020-12-12T14:18:38.863" v="591" actId="1076"/>
          <ac:picMkLst>
            <pc:docMk/>
            <pc:sldMk cId="1585090288" sldId="343"/>
            <ac:picMk id="6" creationId="{C6B5DAC8-7AF0-4CCC-88B0-C9AC2CA5D2FC}"/>
          </ac:picMkLst>
        </pc:picChg>
      </pc:sldChg>
      <pc:sldChg chg="addSp modSp">
        <pc:chgData name="DU Angelo" userId="8b72b4b1065ef00f" providerId="LiveId" clId="{DDEC8B35-2E11-45A7-B494-CD093681BB5E}" dt="2020-12-12T14:19:10.695" v="602" actId="20577"/>
        <pc:sldMkLst>
          <pc:docMk/>
          <pc:sldMk cId="3520705252" sldId="344"/>
        </pc:sldMkLst>
        <pc:spChg chg="mod">
          <ac:chgData name="DU Angelo" userId="8b72b4b1065ef00f" providerId="LiveId" clId="{DDEC8B35-2E11-45A7-B494-CD093681BB5E}" dt="2020-12-12T14:19:10.695" v="602" actId="20577"/>
          <ac:spMkLst>
            <pc:docMk/>
            <pc:sldMk cId="3520705252" sldId="344"/>
            <ac:spMk id="4" creationId="{2918002F-8C64-4968-9ECA-DC63D9D4E45B}"/>
          </ac:spMkLst>
        </pc:spChg>
        <pc:picChg chg="add">
          <ac:chgData name="DU Angelo" userId="8b72b4b1065ef00f" providerId="LiveId" clId="{DDEC8B35-2E11-45A7-B494-CD093681BB5E}" dt="2020-12-12T14:18:48.218" v="593"/>
          <ac:picMkLst>
            <pc:docMk/>
            <pc:sldMk cId="3520705252" sldId="344"/>
            <ac:picMk id="5" creationId="{41DCE697-BCFC-44BB-9B42-1C99D48F6513}"/>
          </ac:picMkLst>
        </pc:picChg>
        <pc:picChg chg="add">
          <ac:chgData name="DU Angelo" userId="8b72b4b1065ef00f" providerId="LiveId" clId="{DDEC8B35-2E11-45A7-B494-CD093681BB5E}" dt="2020-12-12T14:18:48.218" v="593"/>
          <ac:picMkLst>
            <pc:docMk/>
            <pc:sldMk cId="3520705252" sldId="344"/>
            <ac:picMk id="6" creationId="{DC1FCB1E-011B-4018-9B51-FEECBEB34CDA}"/>
          </ac:picMkLst>
        </pc:picChg>
      </pc:sldChg>
      <pc:sldChg chg="modSp">
        <pc:chgData name="DU Angelo" userId="8b72b4b1065ef00f" providerId="LiveId" clId="{DDEC8B35-2E11-45A7-B494-CD093681BB5E}" dt="2020-12-12T14:37:27.219" v="655" actId="20577"/>
        <pc:sldMkLst>
          <pc:docMk/>
          <pc:sldMk cId="869264172" sldId="345"/>
        </pc:sldMkLst>
        <pc:spChg chg="mod">
          <ac:chgData name="DU Angelo" userId="8b72b4b1065ef00f" providerId="LiveId" clId="{DDEC8B35-2E11-45A7-B494-CD093681BB5E}" dt="2020-12-12T14:37:27.219" v="655" actId="20577"/>
          <ac:spMkLst>
            <pc:docMk/>
            <pc:sldMk cId="869264172" sldId="345"/>
            <ac:spMk id="4" creationId="{2918002F-8C64-4968-9ECA-DC63D9D4E45B}"/>
          </ac:spMkLst>
        </pc:spChg>
      </pc:sldChg>
      <pc:sldChg chg="modSp">
        <pc:chgData name="DU Angelo" userId="8b72b4b1065ef00f" providerId="LiveId" clId="{DDEC8B35-2E11-45A7-B494-CD093681BB5E}" dt="2020-12-12T14:41:42.037" v="670" actId="1076"/>
        <pc:sldMkLst>
          <pc:docMk/>
          <pc:sldMk cId="2970518560" sldId="346"/>
        </pc:sldMkLst>
        <pc:spChg chg="mod">
          <ac:chgData name="DU Angelo" userId="8b72b4b1065ef00f" providerId="LiveId" clId="{DDEC8B35-2E11-45A7-B494-CD093681BB5E}" dt="2020-12-12T14:41:42.037" v="670" actId="1076"/>
          <ac:spMkLst>
            <pc:docMk/>
            <pc:sldMk cId="2970518560" sldId="346"/>
            <ac:spMk id="4" creationId="{2918002F-8C64-4968-9ECA-DC63D9D4E45B}"/>
          </ac:spMkLst>
        </pc:spChg>
      </pc:sldChg>
      <pc:sldChg chg="addSp modSp">
        <pc:chgData name="DU Angelo" userId="8b72b4b1065ef00f" providerId="LiveId" clId="{DDEC8B35-2E11-45A7-B494-CD093681BB5E}" dt="2020-12-12T14:44:53.976" v="687" actId="1076"/>
        <pc:sldMkLst>
          <pc:docMk/>
          <pc:sldMk cId="1162468350" sldId="347"/>
        </pc:sldMkLst>
        <pc:spChg chg="mod">
          <ac:chgData name="DU Angelo" userId="8b72b4b1065ef00f" providerId="LiveId" clId="{DDEC8B35-2E11-45A7-B494-CD093681BB5E}" dt="2020-12-12T14:44:14.220" v="679" actId="14100"/>
          <ac:spMkLst>
            <pc:docMk/>
            <pc:sldMk cId="1162468350" sldId="347"/>
            <ac:spMk id="4" creationId="{2918002F-8C64-4968-9ECA-DC63D9D4E45B}"/>
          </ac:spMkLst>
        </pc:spChg>
        <pc:picChg chg="add mod">
          <ac:chgData name="DU Angelo" userId="8b72b4b1065ef00f" providerId="LiveId" clId="{DDEC8B35-2E11-45A7-B494-CD093681BB5E}" dt="2020-12-12T14:44:53.976" v="687" actId="1076"/>
          <ac:picMkLst>
            <pc:docMk/>
            <pc:sldMk cId="1162468350" sldId="347"/>
            <ac:picMk id="6" creationId="{DF5B0D94-0BBB-462F-8837-7776ED1740D3}"/>
          </ac:picMkLst>
        </pc:picChg>
      </pc:sldChg>
      <pc:sldChg chg="addSp modSp">
        <pc:chgData name="DU Angelo" userId="8b72b4b1065ef00f" providerId="LiveId" clId="{DDEC8B35-2E11-45A7-B494-CD093681BB5E}" dt="2020-12-13T14:48:09.488" v="829" actId="15"/>
        <pc:sldMkLst>
          <pc:docMk/>
          <pc:sldMk cId="1792484398" sldId="348"/>
        </pc:sldMkLst>
        <pc:spChg chg="mod">
          <ac:chgData name="DU Angelo" userId="8b72b4b1065ef00f" providerId="LiveId" clId="{DDEC8B35-2E11-45A7-B494-CD093681BB5E}" dt="2020-12-13T14:48:09.488" v="829" actId="15"/>
          <ac:spMkLst>
            <pc:docMk/>
            <pc:sldMk cId="1792484398" sldId="348"/>
            <ac:spMk id="4" creationId="{2918002F-8C64-4968-9ECA-DC63D9D4E45B}"/>
          </ac:spMkLst>
        </pc:spChg>
        <pc:picChg chg="add mod">
          <ac:chgData name="DU Angelo" userId="8b72b4b1065ef00f" providerId="LiveId" clId="{DDEC8B35-2E11-45A7-B494-CD093681BB5E}" dt="2020-12-13T14:47:41.592" v="826" actId="1076"/>
          <ac:picMkLst>
            <pc:docMk/>
            <pc:sldMk cId="1792484398" sldId="348"/>
            <ac:picMk id="6" creationId="{013BEC49-AE2D-4664-B50A-DA1B1DC6B294}"/>
          </ac:picMkLst>
        </pc:picChg>
      </pc:sldChg>
      <pc:sldChg chg="modSp">
        <pc:chgData name="DU Angelo" userId="8b72b4b1065ef00f" providerId="LiveId" clId="{DDEC8B35-2E11-45A7-B494-CD093681BB5E}" dt="2020-12-13T15:09:33.331" v="989" actId="1076"/>
        <pc:sldMkLst>
          <pc:docMk/>
          <pc:sldMk cId="1914621899" sldId="349"/>
        </pc:sldMkLst>
        <pc:spChg chg="mod">
          <ac:chgData name="DU Angelo" userId="8b72b4b1065ef00f" providerId="LiveId" clId="{DDEC8B35-2E11-45A7-B494-CD093681BB5E}" dt="2020-12-13T15:09:33.331" v="989" actId="1076"/>
          <ac:spMkLst>
            <pc:docMk/>
            <pc:sldMk cId="1914621899" sldId="349"/>
            <ac:spMk id="4" creationId="{2918002F-8C64-4968-9ECA-DC63D9D4E45B}"/>
          </ac:spMkLst>
        </pc:spChg>
      </pc:sldChg>
      <pc:sldChg chg="modSp">
        <pc:chgData name="DU Angelo" userId="8b72b4b1065ef00f" providerId="LiveId" clId="{DDEC8B35-2E11-45A7-B494-CD093681BB5E}" dt="2020-12-13T14:54:38.624" v="883" actId="1076"/>
        <pc:sldMkLst>
          <pc:docMk/>
          <pc:sldMk cId="524329120" sldId="350"/>
        </pc:sldMkLst>
        <pc:spChg chg="mod">
          <ac:chgData name="DU Angelo" userId="8b72b4b1065ef00f" providerId="LiveId" clId="{DDEC8B35-2E11-45A7-B494-CD093681BB5E}" dt="2020-12-13T14:54:38.624" v="883" actId="1076"/>
          <ac:spMkLst>
            <pc:docMk/>
            <pc:sldMk cId="524329120" sldId="350"/>
            <ac:spMk id="4" creationId="{2918002F-8C64-4968-9ECA-DC63D9D4E45B}"/>
          </ac:spMkLst>
        </pc:spChg>
      </pc:sldChg>
      <pc:sldChg chg="addSp modSp">
        <pc:chgData name="DU Angelo" userId="8b72b4b1065ef00f" providerId="LiveId" clId="{DDEC8B35-2E11-45A7-B494-CD093681BB5E}" dt="2020-12-13T14:58:40.773" v="929" actId="14100"/>
        <pc:sldMkLst>
          <pc:docMk/>
          <pc:sldMk cId="2951754636" sldId="351"/>
        </pc:sldMkLst>
        <pc:spChg chg="mod">
          <ac:chgData name="DU Angelo" userId="8b72b4b1065ef00f" providerId="LiveId" clId="{DDEC8B35-2E11-45A7-B494-CD093681BB5E}" dt="2020-12-13T14:56:35.874" v="894" actId="1076"/>
          <ac:spMkLst>
            <pc:docMk/>
            <pc:sldMk cId="2951754636" sldId="351"/>
            <ac:spMk id="4" creationId="{2918002F-8C64-4968-9ECA-DC63D9D4E45B}"/>
          </ac:spMkLst>
        </pc:spChg>
        <pc:picChg chg="add mod">
          <ac:chgData name="DU Angelo" userId="8b72b4b1065ef00f" providerId="LiveId" clId="{DDEC8B35-2E11-45A7-B494-CD093681BB5E}" dt="2020-12-13T14:58:40.773" v="929" actId="14100"/>
          <ac:picMkLst>
            <pc:docMk/>
            <pc:sldMk cId="2951754636" sldId="351"/>
            <ac:picMk id="6" creationId="{D9B019F3-FADA-4634-BE85-D6B052BE7D4E}"/>
          </ac:picMkLst>
        </pc:picChg>
      </pc:sldChg>
      <pc:sldChg chg="addSp delSp modSp">
        <pc:chgData name="DU Angelo" userId="8b72b4b1065ef00f" providerId="LiveId" clId="{DDEC8B35-2E11-45A7-B494-CD093681BB5E}" dt="2020-12-13T14:57:52.978" v="916" actId="1076"/>
        <pc:sldMkLst>
          <pc:docMk/>
          <pc:sldMk cId="1955404471" sldId="352"/>
        </pc:sldMkLst>
        <pc:spChg chg="mod">
          <ac:chgData name="DU Angelo" userId="8b72b4b1065ef00f" providerId="LiveId" clId="{DDEC8B35-2E11-45A7-B494-CD093681BB5E}" dt="2020-12-13T14:57:47.765" v="914" actId="1076"/>
          <ac:spMkLst>
            <pc:docMk/>
            <pc:sldMk cId="1955404471" sldId="352"/>
            <ac:spMk id="4" creationId="{2918002F-8C64-4968-9ECA-DC63D9D4E45B}"/>
          </ac:spMkLst>
        </pc:spChg>
        <pc:picChg chg="add del mod">
          <ac:chgData name="DU Angelo" userId="8b72b4b1065ef00f" providerId="LiveId" clId="{DDEC8B35-2E11-45A7-B494-CD093681BB5E}" dt="2020-12-13T14:57:28.365" v="906" actId="478"/>
          <ac:picMkLst>
            <pc:docMk/>
            <pc:sldMk cId="1955404471" sldId="352"/>
            <ac:picMk id="6" creationId="{252D2A5D-FC99-4466-8B2D-2BEF1524F158}"/>
          </ac:picMkLst>
        </pc:picChg>
        <pc:picChg chg="add mod">
          <ac:chgData name="DU Angelo" userId="8b72b4b1065ef00f" providerId="LiveId" clId="{DDEC8B35-2E11-45A7-B494-CD093681BB5E}" dt="2020-12-13T14:57:52.978" v="916" actId="1076"/>
          <ac:picMkLst>
            <pc:docMk/>
            <pc:sldMk cId="1955404471" sldId="352"/>
            <ac:picMk id="8" creationId="{1A81F6F5-4446-4981-95DE-C4665A558BEF}"/>
          </ac:picMkLst>
        </pc:picChg>
      </pc:sldChg>
      <pc:sldChg chg="modSp">
        <pc:chgData name="DU Angelo" userId="8b72b4b1065ef00f" providerId="LiveId" clId="{DDEC8B35-2E11-45A7-B494-CD093681BB5E}" dt="2020-12-13T14:58:28.453" v="926" actId="14100"/>
        <pc:sldMkLst>
          <pc:docMk/>
          <pc:sldMk cId="1092306317" sldId="353"/>
        </pc:sldMkLst>
        <pc:spChg chg="mod">
          <ac:chgData name="DU Angelo" userId="8b72b4b1065ef00f" providerId="LiveId" clId="{DDEC8B35-2E11-45A7-B494-CD093681BB5E}" dt="2020-12-13T14:58:28.453" v="926" actId="14100"/>
          <ac:spMkLst>
            <pc:docMk/>
            <pc:sldMk cId="1092306317" sldId="353"/>
            <ac:spMk id="3" creationId="{E1BF4C49-D9BF-42F3-B713-48595D54AED3}"/>
          </ac:spMkLst>
        </pc:spChg>
        <pc:spChg chg="mod">
          <ac:chgData name="DU Angelo" userId="8b72b4b1065ef00f" providerId="LiveId" clId="{DDEC8B35-2E11-45A7-B494-CD093681BB5E}" dt="2020-12-13T14:58:23.588" v="924" actId="1076"/>
          <ac:spMkLst>
            <pc:docMk/>
            <pc:sldMk cId="1092306317" sldId="353"/>
            <ac:spMk id="4" creationId="{2918002F-8C64-4968-9ECA-DC63D9D4E45B}"/>
          </ac:spMkLst>
        </pc:spChg>
      </pc:sldChg>
      <pc:sldChg chg="modSp">
        <pc:chgData name="DU Angelo" userId="8b72b4b1065ef00f" providerId="LiveId" clId="{DDEC8B35-2E11-45A7-B494-CD093681BB5E}" dt="2020-12-13T14:42:10.609" v="750" actId="113"/>
        <pc:sldMkLst>
          <pc:docMk/>
          <pc:sldMk cId="383836538" sldId="354"/>
        </pc:sldMkLst>
        <pc:spChg chg="mod">
          <ac:chgData name="DU Angelo" userId="8b72b4b1065ef00f" providerId="LiveId" clId="{DDEC8B35-2E11-45A7-B494-CD093681BB5E}" dt="2020-12-13T14:42:10.609" v="750" actId="113"/>
          <ac:spMkLst>
            <pc:docMk/>
            <pc:sldMk cId="383836538" sldId="354"/>
            <ac:spMk id="4" creationId="{2918002F-8C64-4968-9ECA-DC63D9D4E45B}"/>
          </ac:spMkLst>
        </pc:spChg>
      </pc:sldChg>
      <pc:sldChg chg="addSp delSp modSp">
        <pc:chgData name="DU Angelo" userId="8b72b4b1065ef00f" providerId="LiveId" clId="{DDEC8B35-2E11-45A7-B494-CD093681BB5E}" dt="2020-12-13T15:10:58.344" v="1013" actId="1076"/>
        <pc:sldMkLst>
          <pc:docMk/>
          <pc:sldMk cId="3407129412" sldId="355"/>
        </pc:sldMkLst>
        <pc:spChg chg="add del mod">
          <ac:chgData name="DU Angelo" userId="8b72b4b1065ef00f" providerId="LiveId" clId="{DDEC8B35-2E11-45A7-B494-CD093681BB5E}" dt="2020-12-13T15:09:49.067" v="991" actId="478"/>
          <ac:spMkLst>
            <pc:docMk/>
            <pc:sldMk cId="3407129412" sldId="355"/>
            <ac:spMk id="4" creationId="{2918002F-8C64-4968-9ECA-DC63D9D4E45B}"/>
          </ac:spMkLst>
        </pc:spChg>
        <pc:spChg chg="add mod">
          <ac:chgData name="DU Angelo" userId="8b72b4b1065ef00f" providerId="LiveId" clId="{DDEC8B35-2E11-45A7-B494-CD093681BB5E}" dt="2020-12-13T15:10:58.344" v="1013" actId="1076"/>
          <ac:spMkLst>
            <pc:docMk/>
            <pc:sldMk cId="3407129412" sldId="355"/>
            <ac:spMk id="9" creationId="{DCC81985-037B-4A18-A3DC-0BCE4649EA82}"/>
          </ac:spMkLst>
        </pc:spChg>
        <pc:picChg chg="add del">
          <ac:chgData name="DU Angelo" userId="8b72b4b1065ef00f" providerId="LiveId" clId="{DDEC8B35-2E11-45A7-B494-CD093681BB5E}" dt="2020-12-13T15:09:09.919" v="978"/>
          <ac:picMkLst>
            <pc:docMk/>
            <pc:sldMk cId="3407129412" sldId="355"/>
            <ac:picMk id="5" creationId="{0196FFB3-342F-418F-BF65-E1897A528B0E}"/>
          </ac:picMkLst>
        </pc:picChg>
        <pc:picChg chg="add del">
          <ac:chgData name="DU Angelo" userId="8b72b4b1065ef00f" providerId="LiveId" clId="{DDEC8B35-2E11-45A7-B494-CD093681BB5E}" dt="2020-12-13T15:09:11.918" v="982"/>
          <ac:picMkLst>
            <pc:docMk/>
            <pc:sldMk cId="3407129412" sldId="355"/>
            <ac:picMk id="6" creationId="{998F3335-0A57-47C4-8693-8CD6E41872E2}"/>
          </ac:picMkLst>
        </pc:picChg>
        <pc:picChg chg="add mod">
          <ac:chgData name="DU Angelo" userId="8b72b4b1065ef00f" providerId="LiveId" clId="{DDEC8B35-2E11-45A7-B494-CD093681BB5E}" dt="2020-12-13T15:10:50.932" v="1011" actId="1076"/>
          <ac:picMkLst>
            <pc:docMk/>
            <pc:sldMk cId="3407129412" sldId="355"/>
            <ac:picMk id="8" creationId="{D2ADAB3F-8FAC-4AE0-B836-55E71E4992C7}"/>
          </ac:picMkLst>
        </pc:picChg>
      </pc:sldChg>
      <pc:sldChg chg="addSp delSp modSp">
        <pc:chgData name="DU Angelo" userId="8b72b4b1065ef00f" providerId="LiveId" clId="{DDEC8B35-2E11-45A7-B494-CD093681BB5E}" dt="2020-12-13T17:15:29.376" v="1636" actId="1076"/>
        <pc:sldMkLst>
          <pc:docMk/>
          <pc:sldMk cId="3126167835" sldId="356"/>
        </pc:sldMkLst>
        <pc:spChg chg="del">
          <ac:chgData name="DU Angelo" userId="8b72b4b1065ef00f" providerId="LiveId" clId="{DDEC8B35-2E11-45A7-B494-CD093681BB5E}" dt="2020-12-13T17:13:51.958" v="1618" actId="478"/>
          <ac:spMkLst>
            <pc:docMk/>
            <pc:sldMk cId="3126167835" sldId="356"/>
            <ac:spMk id="4" creationId="{2918002F-8C64-4968-9ECA-DC63D9D4E45B}"/>
          </ac:spMkLst>
        </pc:spChg>
        <pc:spChg chg="add mod">
          <ac:chgData name="DU Angelo" userId="8b72b4b1065ef00f" providerId="LiveId" clId="{DDEC8B35-2E11-45A7-B494-CD093681BB5E}" dt="2020-12-13T17:15:29.376" v="1636" actId="1076"/>
          <ac:spMkLst>
            <pc:docMk/>
            <pc:sldMk cId="3126167835" sldId="356"/>
            <ac:spMk id="9" creationId="{B44DB1C9-FDF4-44D3-8D2F-EB5E88DDE179}"/>
          </ac:spMkLst>
        </pc:spChg>
        <pc:picChg chg="add del mod">
          <ac:chgData name="DU Angelo" userId="8b72b4b1065ef00f" providerId="LiveId" clId="{DDEC8B35-2E11-45A7-B494-CD093681BB5E}" dt="2020-12-13T15:08:59.788" v="975"/>
          <ac:picMkLst>
            <pc:docMk/>
            <pc:sldMk cId="3126167835" sldId="356"/>
            <ac:picMk id="6" creationId="{80ABA005-092E-4C79-BA14-13E552EF62E5}"/>
          </ac:picMkLst>
        </pc:picChg>
        <pc:picChg chg="add mod">
          <ac:chgData name="DU Angelo" userId="8b72b4b1065ef00f" providerId="LiveId" clId="{DDEC8B35-2E11-45A7-B494-CD093681BB5E}" dt="2020-12-13T17:15:29.376" v="1636" actId="1076"/>
          <ac:picMkLst>
            <pc:docMk/>
            <pc:sldMk cId="3126167835" sldId="356"/>
            <ac:picMk id="8" creationId="{A20CAB84-533A-493E-9FF8-65361F148BF3}"/>
          </ac:picMkLst>
        </pc:picChg>
      </pc:sldChg>
      <pc:sldChg chg="addSp modSp">
        <pc:chgData name="DU Angelo" userId="8b72b4b1065ef00f" providerId="LiveId" clId="{DDEC8B35-2E11-45A7-B494-CD093681BB5E}" dt="2020-12-13T17:42:10.904" v="1682" actId="1076"/>
        <pc:sldMkLst>
          <pc:docMk/>
          <pc:sldMk cId="286345381" sldId="357"/>
        </pc:sldMkLst>
        <pc:spChg chg="mod">
          <ac:chgData name="DU Angelo" userId="8b72b4b1065ef00f" providerId="LiveId" clId="{DDEC8B35-2E11-45A7-B494-CD093681BB5E}" dt="2020-12-13T17:42:08.008" v="1681" actId="1076"/>
          <ac:spMkLst>
            <pc:docMk/>
            <pc:sldMk cId="286345381" sldId="357"/>
            <ac:spMk id="4" creationId="{2918002F-8C64-4968-9ECA-DC63D9D4E45B}"/>
          </ac:spMkLst>
        </pc:spChg>
        <pc:picChg chg="add mod">
          <ac:chgData name="DU Angelo" userId="8b72b4b1065ef00f" providerId="LiveId" clId="{DDEC8B35-2E11-45A7-B494-CD093681BB5E}" dt="2020-12-13T17:42:10.904" v="1682" actId="1076"/>
          <ac:picMkLst>
            <pc:docMk/>
            <pc:sldMk cId="286345381" sldId="357"/>
            <ac:picMk id="6" creationId="{10EFF42A-0E63-4C96-B94A-6C0927614D81}"/>
          </ac:picMkLst>
        </pc:picChg>
      </pc:sldChg>
      <pc:sldChg chg="modSp">
        <pc:chgData name="DU Angelo" userId="8b72b4b1065ef00f" providerId="LiveId" clId="{DDEC8B35-2E11-45A7-B494-CD093681BB5E}" dt="2020-12-13T15:35:45.864" v="1121" actId="1076"/>
        <pc:sldMkLst>
          <pc:docMk/>
          <pc:sldMk cId="1714453890" sldId="359"/>
        </pc:sldMkLst>
        <pc:spChg chg="mod">
          <ac:chgData name="DU Angelo" userId="8b72b4b1065ef00f" providerId="LiveId" clId="{DDEC8B35-2E11-45A7-B494-CD093681BB5E}" dt="2020-12-13T15:35:45.864" v="1121" actId="1076"/>
          <ac:spMkLst>
            <pc:docMk/>
            <pc:sldMk cId="1714453890" sldId="359"/>
            <ac:spMk id="4" creationId="{2918002F-8C64-4968-9ECA-DC63D9D4E45B}"/>
          </ac:spMkLst>
        </pc:spChg>
      </pc:sldChg>
      <pc:sldChg chg="modSp">
        <pc:chgData name="DU Angelo" userId="8b72b4b1065ef00f" providerId="LiveId" clId="{DDEC8B35-2E11-45A7-B494-CD093681BB5E}" dt="2020-12-13T15:41:39.912" v="1161" actId="1076"/>
        <pc:sldMkLst>
          <pc:docMk/>
          <pc:sldMk cId="4032590873" sldId="360"/>
        </pc:sldMkLst>
        <pc:spChg chg="mod">
          <ac:chgData name="DU Angelo" userId="8b72b4b1065ef00f" providerId="LiveId" clId="{DDEC8B35-2E11-45A7-B494-CD093681BB5E}" dt="2020-12-13T15:41:39.912" v="1161" actId="1076"/>
          <ac:spMkLst>
            <pc:docMk/>
            <pc:sldMk cId="4032590873" sldId="360"/>
            <ac:spMk id="4" creationId="{2918002F-8C64-4968-9ECA-DC63D9D4E45B}"/>
          </ac:spMkLst>
        </pc:spChg>
      </pc:sldChg>
      <pc:sldChg chg="modSp">
        <pc:chgData name="DU Angelo" userId="8b72b4b1065ef00f" providerId="LiveId" clId="{DDEC8B35-2E11-45A7-B494-CD093681BB5E}" dt="2020-12-13T15:47:22" v="1215" actId="1076"/>
        <pc:sldMkLst>
          <pc:docMk/>
          <pc:sldMk cId="3658827864" sldId="361"/>
        </pc:sldMkLst>
        <pc:spChg chg="mod">
          <ac:chgData name="DU Angelo" userId="8b72b4b1065ef00f" providerId="LiveId" clId="{DDEC8B35-2E11-45A7-B494-CD093681BB5E}" dt="2020-12-13T15:47:22" v="1215" actId="1076"/>
          <ac:spMkLst>
            <pc:docMk/>
            <pc:sldMk cId="3658827864" sldId="361"/>
            <ac:spMk id="3" creationId="{E1BF4C49-D9BF-42F3-B713-48595D54AED3}"/>
          </ac:spMkLst>
        </pc:spChg>
        <pc:spChg chg="mod">
          <ac:chgData name="DU Angelo" userId="8b72b4b1065ef00f" providerId="LiveId" clId="{DDEC8B35-2E11-45A7-B494-CD093681BB5E}" dt="2020-12-13T15:47:17.092" v="1214" actId="1076"/>
          <ac:spMkLst>
            <pc:docMk/>
            <pc:sldMk cId="3658827864" sldId="361"/>
            <ac:spMk id="4" creationId="{2918002F-8C64-4968-9ECA-DC63D9D4E45B}"/>
          </ac:spMkLst>
        </pc:spChg>
      </pc:sldChg>
      <pc:sldChg chg="modSp">
        <pc:chgData name="DU Angelo" userId="8b72b4b1065ef00f" providerId="LiveId" clId="{DDEC8B35-2E11-45A7-B494-CD093681BB5E}" dt="2020-12-13T15:53:49.175" v="1263" actId="15"/>
        <pc:sldMkLst>
          <pc:docMk/>
          <pc:sldMk cId="2761848794" sldId="362"/>
        </pc:sldMkLst>
        <pc:spChg chg="mod">
          <ac:chgData name="DU Angelo" userId="8b72b4b1065ef00f" providerId="LiveId" clId="{DDEC8B35-2E11-45A7-B494-CD093681BB5E}" dt="2020-12-13T15:53:49.175" v="1263" actId="15"/>
          <ac:spMkLst>
            <pc:docMk/>
            <pc:sldMk cId="2761848794" sldId="362"/>
            <ac:spMk id="4" creationId="{2918002F-8C64-4968-9ECA-DC63D9D4E45B}"/>
          </ac:spMkLst>
        </pc:spChg>
      </pc:sldChg>
      <pc:sldChg chg="modSp">
        <pc:chgData name="DU Angelo" userId="8b72b4b1065ef00f" providerId="LiveId" clId="{DDEC8B35-2E11-45A7-B494-CD093681BB5E}" dt="2020-12-13T15:59:29.856" v="1298" actId="1076"/>
        <pc:sldMkLst>
          <pc:docMk/>
          <pc:sldMk cId="441546813" sldId="363"/>
        </pc:sldMkLst>
        <pc:spChg chg="mod">
          <ac:chgData name="DU Angelo" userId="8b72b4b1065ef00f" providerId="LiveId" clId="{DDEC8B35-2E11-45A7-B494-CD093681BB5E}" dt="2020-12-13T15:59:29.856" v="1298" actId="1076"/>
          <ac:spMkLst>
            <pc:docMk/>
            <pc:sldMk cId="441546813" sldId="363"/>
            <ac:spMk id="4" creationId="{2918002F-8C64-4968-9ECA-DC63D9D4E45B}"/>
          </ac:spMkLst>
        </pc:spChg>
      </pc:sldChg>
      <pc:sldChg chg="addSp delSp modSp">
        <pc:chgData name="DU Angelo" userId="8b72b4b1065ef00f" providerId="LiveId" clId="{DDEC8B35-2E11-45A7-B494-CD093681BB5E}" dt="2020-12-13T17:17:37.153" v="1652" actId="1076"/>
        <pc:sldMkLst>
          <pc:docMk/>
          <pc:sldMk cId="2252571990" sldId="364"/>
        </pc:sldMkLst>
        <pc:spChg chg="del">
          <ac:chgData name="DU Angelo" userId="8b72b4b1065ef00f" providerId="LiveId" clId="{DDEC8B35-2E11-45A7-B494-CD093681BB5E}" dt="2020-12-13T17:17:16.032" v="1647" actId="478"/>
          <ac:spMkLst>
            <pc:docMk/>
            <pc:sldMk cId="2252571990" sldId="364"/>
            <ac:spMk id="4" creationId="{2918002F-8C64-4968-9ECA-DC63D9D4E45B}"/>
          </ac:spMkLst>
        </pc:spChg>
        <pc:picChg chg="add mod">
          <ac:chgData name="DU Angelo" userId="8b72b4b1065ef00f" providerId="LiveId" clId="{DDEC8B35-2E11-45A7-B494-CD093681BB5E}" dt="2020-12-13T17:17:37.153" v="1652" actId="1076"/>
          <ac:picMkLst>
            <pc:docMk/>
            <pc:sldMk cId="2252571990" sldId="364"/>
            <ac:picMk id="6" creationId="{3B4CF323-C194-4B9C-A08D-3D5F45FFE66C}"/>
          </ac:picMkLst>
        </pc:picChg>
      </pc:sldChg>
      <pc:sldChg chg="modSp">
        <pc:chgData name="DU Angelo" userId="8b72b4b1065ef00f" providerId="LiveId" clId="{DDEC8B35-2E11-45A7-B494-CD093681BB5E}" dt="2020-12-13T16:00:27.262" v="1311" actId="403"/>
        <pc:sldMkLst>
          <pc:docMk/>
          <pc:sldMk cId="3734543196" sldId="365"/>
        </pc:sldMkLst>
        <pc:spChg chg="mod">
          <ac:chgData name="DU Angelo" userId="8b72b4b1065ef00f" providerId="LiveId" clId="{DDEC8B35-2E11-45A7-B494-CD093681BB5E}" dt="2020-12-13T16:00:27.262" v="1311" actId="403"/>
          <ac:spMkLst>
            <pc:docMk/>
            <pc:sldMk cId="3734543196" sldId="365"/>
            <ac:spMk id="3" creationId="{E1BF4C49-D9BF-42F3-B713-48595D54AED3}"/>
          </ac:spMkLst>
        </pc:spChg>
        <pc:spChg chg="mod">
          <ac:chgData name="DU Angelo" userId="8b72b4b1065ef00f" providerId="LiveId" clId="{DDEC8B35-2E11-45A7-B494-CD093681BB5E}" dt="2020-12-13T16:00:21.583" v="1309" actId="1076"/>
          <ac:spMkLst>
            <pc:docMk/>
            <pc:sldMk cId="3734543196" sldId="365"/>
            <ac:spMk id="4" creationId="{2918002F-8C64-4968-9ECA-DC63D9D4E45B}"/>
          </ac:spMkLst>
        </pc:spChg>
      </pc:sldChg>
      <pc:sldChg chg="modSp">
        <pc:chgData name="DU Angelo" userId="8b72b4b1065ef00f" providerId="LiveId" clId="{DDEC8B35-2E11-45A7-B494-CD093681BB5E}" dt="2020-12-13T16:03:53.651" v="1332" actId="1076"/>
        <pc:sldMkLst>
          <pc:docMk/>
          <pc:sldMk cId="955043469" sldId="366"/>
        </pc:sldMkLst>
        <pc:spChg chg="mod">
          <ac:chgData name="DU Angelo" userId="8b72b4b1065ef00f" providerId="LiveId" clId="{DDEC8B35-2E11-45A7-B494-CD093681BB5E}" dt="2020-12-13T16:03:53.651" v="1332" actId="1076"/>
          <ac:spMkLst>
            <pc:docMk/>
            <pc:sldMk cId="955043469" sldId="366"/>
            <ac:spMk id="3" creationId="{E1BF4C49-D9BF-42F3-B713-48595D54AED3}"/>
          </ac:spMkLst>
        </pc:spChg>
        <pc:spChg chg="mod">
          <ac:chgData name="DU Angelo" userId="8b72b4b1065ef00f" providerId="LiveId" clId="{DDEC8B35-2E11-45A7-B494-CD093681BB5E}" dt="2020-12-13T16:03:50.348" v="1331" actId="1076"/>
          <ac:spMkLst>
            <pc:docMk/>
            <pc:sldMk cId="955043469" sldId="366"/>
            <ac:spMk id="4" creationId="{2918002F-8C64-4968-9ECA-DC63D9D4E45B}"/>
          </ac:spMkLst>
        </pc:spChg>
      </pc:sldChg>
      <pc:sldChg chg="addSp delSp modSp">
        <pc:chgData name="DU Angelo" userId="8b72b4b1065ef00f" providerId="LiveId" clId="{DDEC8B35-2E11-45A7-B494-CD093681BB5E}" dt="2020-12-13T17:25:10.888" v="1675" actId="1076"/>
        <pc:sldMkLst>
          <pc:docMk/>
          <pc:sldMk cId="1623418226" sldId="367"/>
        </pc:sldMkLst>
        <pc:spChg chg="del">
          <ac:chgData name="DU Angelo" userId="8b72b4b1065ef00f" providerId="LiveId" clId="{DDEC8B35-2E11-45A7-B494-CD093681BB5E}" dt="2020-12-13T17:18:01.862" v="1653" actId="478"/>
          <ac:spMkLst>
            <pc:docMk/>
            <pc:sldMk cId="1623418226" sldId="367"/>
            <ac:spMk id="4" creationId="{2918002F-8C64-4968-9ECA-DC63D9D4E45B}"/>
          </ac:spMkLst>
        </pc:spChg>
        <pc:picChg chg="add del mod modCrop">
          <ac:chgData name="DU Angelo" userId="8b72b4b1065ef00f" providerId="LiveId" clId="{DDEC8B35-2E11-45A7-B494-CD093681BB5E}" dt="2020-12-13T17:20:13.539" v="1662" actId="478"/>
          <ac:picMkLst>
            <pc:docMk/>
            <pc:sldMk cId="1623418226" sldId="367"/>
            <ac:picMk id="6" creationId="{8BF4782B-7907-4CE8-AC37-8F56BE181989}"/>
          </ac:picMkLst>
        </pc:picChg>
        <pc:picChg chg="add mod modCrop">
          <ac:chgData name="DU Angelo" userId="8b72b4b1065ef00f" providerId="LiveId" clId="{DDEC8B35-2E11-45A7-B494-CD093681BB5E}" dt="2020-12-13T17:25:10.888" v="1675" actId="1076"/>
          <ac:picMkLst>
            <pc:docMk/>
            <pc:sldMk cId="1623418226" sldId="367"/>
            <ac:picMk id="8" creationId="{AC5FE547-EFAF-481B-AB27-D43058C7A658}"/>
          </ac:picMkLst>
        </pc:picChg>
      </pc:sldChg>
      <pc:sldChg chg="modSp">
        <pc:chgData name="DU Angelo" userId="8b72b4b1065ef00f" providerId="LiveId" clId="{DDEC8B35-2E11-45A7-B494-CD093681BB5E}" dt="2020-12-13T16:07:04.165" v="1349" actId="1076"/>
        <pc:sldMkLst>
          <pc:docMk/>
          <pc:sldMk cId="1054455075" sldId="368"/>
        </pc:sldMkLst>
        <pc:spChg chg="mod">
          <ac:chgData name="DU Angelo" userId="8b72b4b1065ef00f" providerId="LiveId" clId="{DDEC8B35-2E11-45A7-B494-CD093681BB5E}" dt="2020-12-13T16:07:04.165" v="1349" actId="1076"/>
          <ac:spMkLst>
            <pc:docMk/>
            <pc:sldMk cId="1054455075" sldId="368"/>
            <ac:spMk id="3" creationId="{E1BF4C49-D9BF-42F3-B713-48595D54AED3}"/>
          </ac:spMkLst>
        </pc:spChg>
        <pc:spChg chg="mod">
          <ac:chgData name="DU Angelo" userId="8b72b4b1065ef00f" providerId="LiveId" clId="{DDEC8B35-2E11-45A7-B494-CD093681BB5E}" dt="2020-12-13T16:07:00.073" v="1348" actId="1076"/>
          <ac:spMkLst>
            <pc:docMk/>
            <pc:sldMk cId="1054455075" sldId="368"/>
            <ac:spMk id="4" creationId="{2918002F-8C64-4968-9ECA-DC63D9D4E45B}"/>
          </ac:spMkLst>
        </pc:spChg>
      </pc:sldChg>
      <pc:sldChg chg="modSp">
        <pc:chgData name="DU Angelo" userId="8b72b4b1065ef00f" providerId="LiveId" clId="{DDEC8B35-2E11-45A7-B494-CD093681BB5E}" dt="2020-12-13T16:09:55.564" v="1374" actId="20577"/>
        <pc:sldMkLst>
          <pc:docMk/>
          <pc:sldMk cId="2029073472" sldId="369"/>
        </pc:sldMkLst>
        <pc:spChg chg="mod">
          <ac:chgData name="DU Angelo" userId="8b72b4b1065ef00f" providerId="LiveId" clId="{DDEC8B35-2E11-45A7-B494-CD093681BB5E}" dt="2020-12-13T16:09:55.564" v="1374" actId="20577"/>
          <ac:spMkLst>
            <pc:docMk/>
            <pc:sldMk cId="2029073472" sldId="369"/>
            <ac:spMk id="4" creationId="{2918002F-8C64-4968-9ECA-DC63D9D4E45B}"/>
          </ac:spMkLst>
        </pc:spChg>
      </pc:sldChg>
      <pc:sldChg chg="addSp delSp modSp">
        <pc:chgData name="DU Angelo" userId="8b72b4b1065ef00f" providerId="LiveId" clId="{DDEC8B35-2E11-45A7-B494-CD093681BB5E}" dt="2020-12-13T17:20:24.199" v="1665" actId="1076"/>
        <pc:sldMkLst>
          <pc:docMk/>
          <pc:sldMk cId="796890555" sldId="370"/>
        </pc:sldMkLst>
        <pc:spChg chg="del">
          <ac:chgData name="DU Angelo" userId="8b72b4b1065ef00f" providerId="LiveId" clId="{DDEC8B35-2E11-45A7-B494-CD093681BB5E}" dt="2020-12-13T17:20:20.759" v="1663" actId="478"/>
          <ac:spMkLst>
            <pc:docMk/>
            <pc:sldMk cId="796890555" sldId="370"/>
            <ac:spMk id="4" creationId="{2918002F-8C64-4968-9ECA-DC63D9D4E45B}"/>
          </ac:spMkLst>
        </pc:spChg>
        <pc:picChg chg="add mod">
          <ac:chgData name="DU Angelo" userId="8b72b4b1065ef00f" providerId="LiveId" clId="{DDEC8B35-2E11-45A7-B494-CD093681BB5E}" dt="2020-12-13T17:20:24.199" v="1665" actId="1076"/>
          <ac:picMkLst>
            <pc:docMk/>
            <pc:sldMk cId="796890555" sldId="370"/>
            <ac:picMk id="5" creationId="{60A87A31-D607-4CAE-9405-15419B44E56B}"/>
          </ac:picMkLst>
        </pc:picChg>
      </pc:sldChg>
      <pc:sldChg chg="modSp">
        <pc:chgData name="DU Angelo" userId="8b72b4b1065ef00f" providerId="LiveId" clId="{DDEC8B35-2E11-45A7-B494-CD093681BB5E}" dt="2020-12-13T17:01:21.579" v="1597" actId="20577"/>
        <pc:sldMkLst>
          <pc:docMk/>
          <pc:sldMk cId="3000302862" sldId="371"/>
        </pc:sldMkLst>
        <pc:spChg chg="mod">
          <ac:chgData name="DU Angelo" userId="8b72b4b1065ef00f" providerId="LiveId" clId="{DDEC8B35-2E11-45A7-B494-CD093681BB5E}" dt="2020-12-13T17:01:21.579" v="1597" actId="20577"/>
          <ac:spMkLst>
            <pc:docMk/>
            <pc:sldMk cId="3000302862" sldId="371"/>
            <ac:spMk id="4" creationId="{2918002F-8C64-4968-9ECA-DC63D9D4E45B}"/>
          </ac:spMkLst>
        </pc:spChg>
      </pc:sldChg>
      <pc:sldChg chg="addSp modSp">
        <pc:chgData name="DU Angelo" userId="8b72b4b1065ef00f" providerId="LiveId" clId="{DDEC8B35-2E11-45A7-B494-CD093681BB5E}" dt="2020-12-13T17:03:15.940" v="1612" actId="1076"/>
        <pc:sldMkLst>
          <pc:docMk/>
          <pc:sldMk cId="2528489721" sldId="372"/>
        </pc:sldMkLst>
        <pc:spChg chg="mod">
          <ac:chgData name="DU Angelo" userId="8b72b4b1065ef00f" providerId="LiveId" clId="{DDEC8B35-2E11-45A7-B494-CD093681BB5E}" dt="2020-12-13T16:56:24.360" v="1566" actId="1076"/>
          <ac:spMkLst>
            <pc:docMk/>
            <pc:sldMk cId="2528489721" sldId="372"/>
            <ac:spMk id="4" creationId="{2918002F-8C64-4968-9ECA-DC63D9D4E45B}"/>
          </ac:spMkLst>
        </pc:spChg>
        <pc:picChg chg="add mod modCrop">
          <ac:chgData name="DU Angelo" userId="8b72b4b1065ef00f" providerId="LiveId" clId="{DDEC8B35-2E11-45A7-B494-CD093681BB5E}" dt="2020-12-13T17:03:15.940" v="1612" actId="1076"/>
          <ac:picMkLst>
            <pc:docMk/>
            <pc:sldMk cId="2528489721" sldId="372"/>
            <ac:picMk id="6" creationId="{49A16E74-A457-4F69-942D-0F9948180EA8}"/>
          </ac:picMkLst>
        </pc:picChg>
      </pc:sldChg>
      <pc:sldChg chg="modSp">
        <pc:chgData name="DU Angelo" userId="8b72b4b1065ef00f" providerId="LiveId" clId="{DDEC8B35-2E11-45A7-B494-CD093681BB5E}" dt="2020-12-13T16:20:04.911" v="1409" actId="1076"/>
        <pc:sldMkLst>
          <pc:docMk/>
          <pc:sldMk cId="2922708056" sldId="373"/>
        </pc:sldMkLst>
        <pc:spChg chg="mod">
          <ac:chgData name="DU Angelo" userId="8b72b4b1065ef00f" providerId="LiveId" clId="{DDEC8B35-2E11-45A7-B494-CD093681BB5E}" dt="2020-12-13T16:20:04.911" v="1409" actId="1076"/>
          <ac:spMkLst>
            <pc:docMk/>
            <pc:sldMk cId="2922708056" sldId="373"/>
            <ac:spMk id="4" creationId="{2918002F-8C64-4968-9ECA-DC63D9D4E45B}"/>
          </ac:spMkLst>
        </pc:spChg>
      </pc:sldChg>
      <pc:sldChg chg="modSp">
        <pc:chgData name="DU Angelo" userId="8b72b4b1065ef00f" providerId="LiveId" clId="{DDEC8B35-2E11-45A7-B494-CD093681BB5E}" dt="2020-12-13T16:26:16.810" v="1434" actId="1076"/>
        <pc:sldMkLst>
          <pc:docMk/>
          <pc:sldMk cId="643975630" sldId="374"/>
        </pc:sldMkLst>
        <pc:spChg chg="mod">
          <ac:chgData name="DU Angelo" userId="8b72b4b1065ef00f" providerId="LiveId" clId="{DDEC8B35-2E11-45A7-B494-CD093681BB5E}" dt="2020-12-13T16:26:16.810" v="1434" actId="1076"/>
          <ac:spMkLst>
            <pc:docMk/>
            <pc:sldMk cId="643975630" sldId="374"/>
            <ac:spMk id="4" creationId="{2918002F-8C64-4968-9ECA-DC63D9D4E45B}"/>
          </ac:spMkLst>
        </pc:spChg>
      </pc:sldChg>
      <pc:sldChg chg="modSp">
        <pc:chgData name="DU Angelo" userId="8b72b4b1065ef00f" providerId="LiveId" clId="{DDEC8B35-2E11-45A7-B494-CD093681BB5E}" dt="2020-12-13T16:29:15.692" v="1470" actId="1076"/>
        <pc:sldMkLst>
          <pc:docMk/>
          <pc:sldMk cId="834436624" sldId="375"/>
        </pc:sldMkLst>
        <pc:spChg chg="mod">
          <ac:chgData name="DU Angelo" userId="8b72b4b1065ef00f" providerId="LiveId" clId="{DDEC8B35-2E11-45A7-B494-CD093681BB5E}" dt="2020-12-13T16:29:15.692" v="1470" actId="1076"/>
          <ac:spMkLst>
            <pc:docMk/>
            <pc:sldMk cId="834436624" sldId="375"/>
            <ac:spMk id="3" creationId="{E1BF4C49-D9BF-42F3-B713-48595D54AED3}"/>
          </ac:spMkLst>
        </pc:spChg>
        <pc:spChg chg="mod">
          <ac:chgData name="DU Angelo" userId="8b72b4b1065ef00f" providerId="LiveId" clId="{DDEC8B35-2E11-45A7-B494-CD093681BB5E}" dt="2020-12-13T16:29:08.163" v="1469" actId="1076"/>
          <ac:spMkLst>
            <pc:docMk/>
            <pc:sldMk cId="834436624" sldId="375"/>
            <ac:spMk id="4" creationId="{2918002F-8C64-4968-9ECA-DC63D9D4E45B}"/>
          </ac:spMkLst>
        </pc:spChg>
      </pc:sldChg>
      <pc:sldChg chg="modSp">
        <pc:chgData name="DU Angelo" userId="8b72b4b1065ef00f" providerId="LiveId" clId="{DDEC8B35-2E11-45A7-B494-CD093681BB5E}" dt="2020-12-13T16:54:44.278" v="1542" actId="20577"/>
        <pc:sldMkLst>
          <pc:docMk/>
          <pc:sldMk cId="1769853880" sldId="376"/>
        </pc:sldMkLst>
        <pc:spChg chg="mod">
          <ac:chgData name="DU Angelo" userId="8b72b4b1065ef00f" providerId="LiveId" clId="{DDEC8B35-2E11-45A7-B494-CD093681BB5E}" dt="2020-12-13T16:54:44.278" v="1542" actId="20577"/>
          <ac:spMkLst>
            <pc:docMk/>
            <pc:sldMk cId="1769853880" sldId="376"/>
            <ac:spMk id="4" creationId="{2918002F-8C64-4968-9ECA-DC63D9D4E45B}"/>
          </ac:spMkLst>
        </pc:spChg>
      </pc:sldChg>
      <pc:sldChg chg="modSp">
        <pc:chgData name="DU Angelo" userId="8b72b4b1065ef00f" providerId="LiveId" clId="{DDEC8B35-2E11-45A7-B494-CD093681BB5E}" dt="2020-12-13T16:55:22.229" v="1553" actId="1076"/>
        <pc:sldMkLst>
          <pc:docMk/>
          <pc:sldMk cId="628233304" sldId="377"/>
        </pc:sldMkLst>
        <pc:spChg chg="mod">
          <ac:chgData name="DU Angelo" userId="8b72b4b1065ef00f" providerId="LiveId" clId="{DDEC8B35-2E11-45A7-B494-CD093681BB5E}" dt="2020-12-13T16:55:22.229" v="1553" actId="1076"/>
          <ac:spMkLst>
            <pc:docMk/>
            <pc:sldMk cId="628233304" sldId="377"/>
            <ac:spMk id="3" creationId="{E1BF4C49-D9BF-42F3-B713-48595D54AED3}"/>
          </ac:spMkLst>
        </pc:spChg>
        <pc:spChg chg="mod">
          <ac:chgData name="DU Angelo" userId="8b72b4b1065ef00f" providerId="LiveId" clId="{DDEC8B35-2E11-45A7-B494-CD093681BB5E}" dt="2020-12-13T16:55:17.979" v="1551" actId="1076"/>
          <ac:spMkLst>
            <pc:docMk/>
            <pc:sldMk cId="628233304" sldId="377"/>
            <ac:spMk id="4" creationId="{2918002F-8C64-4968-9ECA-DC63D9D4E45B}"/>
          </ac:spMkLst>
        </pc:spChg>
      </pc:sldChg>
    </pc:docChg>
  </pc:docChgLst>
  <pc:docChgLst>
    <pc:chgData name="文宇" userId="b5e9da50-0ac2-42d3-828f-b9593ddb1f83" providerId="ADAL" clId="{042A3328-9AF9-49F3-9170-EA3FFDED67FE}"/>
    <pc:docChg chg="undo redo custSel addSld modSld sldOrd">
      <pc:chgData name="文宇" userId="b5e9da50-0ac2-42d3-828f-b9593ddb1f83" providerId="ADAL" clId="{042A3328-9AF9-49F3-9170-EA3FFDED67FE}" dt="2020-11-24T12:07:51.061" v="1648" actId="404"/>
      <pc:docMkLst>
        <pc:docMk/>
      </pc:docMkLst>
      <pc:sldChg chg="addSp delSp modSp add ord">
        <pc:chgData name="文宇" userId="b5e9da50-0ac2-42d3-828f-b9593ddb1f83" providerId="ADAL" clId="{042A3328-9AF9-49F3-9170-EA3FFDED67FE}" dt="2020-11-24T07:27:43.231" v="120" actId="1076"/>
        <pc:sldMkLst>
          <pc:docMk/>
          <pc:sldMk cId="1572983136" sldId="396"/>
        </pc:sldMkLst>
        <pc:spChg chg="mod">
          <ac:chgData name="文宇" userId="b5e9da50-0ac2-42d3-828f-b9593ddb1f83" providerId="ADAL" clId="{042A3328-9AF9-49F3-9170-EA3FFDED67FE}" dt="2020-11-24T07:26:40.052" v="113" actId="113"/>
          <ac:spMkLst>
            <pc:docMk/>
            <pc:sldMk cId="1572983136" sldId="396"/>
            <ac:spMk id="5" creationId="{84893080-5A47-4389-9BAC-88DD2BDA7C65}"/>
          </ac:spMkLst>
        </pc:spChg>
        <pc:spChg chg="mod">
          <ac:chgData name="文宇" userId="b5e9da50-0ac2-42d3-828f-b9593ddb1f83" providerId="ADAL" clId="{042A3328-9AF9-49F3-9170-EA3FFDED67FE}" dt="2020-11-24T07:16:49.292" v="5" actId="404"/>
          <ac:spMkLst>
            <pc:docMk/>
            <pc:sldMk cId="1572983136" sldId="396"/>
            <ac:spMk id="6" creationId="{FACAE81B-C014-4AA4-BFE9-BEEEF1EBC107}"/>
          </ac:spMkLst>
        </pc:spChg>
        <pc:picChg chg="add del mod">
          <ac:chgData name="文宇" userId="b5e9da50-0ac2-42d3-828f-b9593ddb1f83" providerId="ADAL" clId="{042A3328-9AF9-49F3-9170-EA3FFDED67FE}" dt="2020-11-24T07:27:20.086" v="115" actId="478"/>
          <ac:picMkLst>
            <pc:docMk/>
            <pc:sldMk cId="1572983136" sldId="396"/>
            <ac:picMk id="4" creationId="{50D093A0-EA10-45C4-A6B9-17B376E85665}"/>
          </ac:picMkLst>
        </pc:picChg>
        <pc:picChg chg="add mod">
          <ac:chgData name="文宇" userId="b5e9da50-0ac2-42d3-828f-b9593ddb1f83" providerId="ADAL" clId="{042A3328-9AF9-49F3-9170-EA3FFDED67FE}" dt="2020-11-24T07:27:43.231" v="120" actId="1076"/>
          <ac:picMkLst>
            <pc:docMk/>
            <pc:sldMk cId="1572983136" sldId="396"/>
            <ac:picMk id="8" creationId="{17B88030-08D9-4797-8C4F-10C4063464F3}"/>
          </ac:picMkLst>
        </pc:picChg>
      </pc:sldChg>
      <pc:sldChg chg="modSp add ord">
        <pc:chgData name="文宇" userId="b5e9da50-0ac2-42d3-828f-b9593ddb1f83" providerId="ADAL" clId="{042A3328-9AF9-49F3-9170-EA3FFDED67FE}" dt="2020-11-24T07:32:22.366" v="125" actId="113"/>
        <pc:sldMkLst>
          <pc:docMk/>
          <pc:sldMk cId="331803091" sldId="397"/>
        </pc:sldMkLst>
        <pc:spChg chg="mod">
          <ac:chgData name="文宇" userId="b5e9da50-0ac2-42d3-828f-b9593ddb1f83" providerId="ADAL" clId="{042A3328-9AF9-49F3-9170-EA3FFDED67FE}" dt="2020-11-24T07:32:22.366" v="125" actId="113"/>
          <ac:spMkLst>
            <pc:docMk/>
            <pc:sldMk cId="331803091" sldId="397"/>
            <ac:spMk id="4" creationId="{2918002F-8C64-4968-9ECA-DC63D9D4E45B}"/>
          </ac:spMkLst>
        </pc:spChg>
      </pc:sldChg>
      <pc:sldChg chg="modSp add">
        <pc:chgData name="文宇" userId="b5e9da50-0ac2-42d3-828f-b9593ddb1f83" providerId="ADAL" clId="{042A3328-9AF9-49F3-9170-EA3FFDED67FE}" dt="2020-11-24T07:33:07.350" v="133"/>
        <pc:sldMkLst>
          <pc:docMk/>
          <pc:sldMk cId="2448505635" sldId="398"/>
        </pc:sldMkLst>
        <pc:spChg chg="mod">
          <ac:chgData name="文宇" userId="b5e9da50-0ac2-42d3-828f-b9593ddb1f83" providerId="ADAL" clId="{042A3328-9AF9-49F3-9170-EA3FFDED67FE}" dt="2020-11-24T07:32:48.734" v="132"/>
          <ac:spMkLst>
            <pc:docMk/>
            <pc:sldMk cId="2448505635" sldId="398"/>
            <ac:spMk id="5" creationId="{84893080-5A47-4389-9BAC-88DD2BDA7C65}"/>
          </ac:spMkLst>
        </pc:spChg>
        <pc:spChg chg="mod">
          <ac:chgData name="文宇" userId="b5e9da50-0ac2-42d3-828f-b9593ddb1f83" providerId="ADAL" clId="{042A3328-9AF9-49F3-9170-EA3FFDED67FE}" dt="2020-11-24T07:33:07.350" v="133"/>
          <ac:spMkLst>
            <pc:docMk/>
            <pc:sldMk cId="2448505635" sldId="398"/>
            <ac:spMk id="6" creationId="{FACAE81B-C014-4AA4-BFE9-BEEEF1EBC107}"/>
          </ac:spMkLst>
        </pc:spChg>
      </pc:sldChg>
      <pc:sldChg chg="addSp delSp modSp add">
        <pc:chgData name="文宇" userId="b5e9da50-0ac2-42d3-828f-b9593ddb1f83" providerId="ADAL" clId="{042A3328-9AF9-49F3-9170-EA3FFDED67FE}" dt="2020-11-24T07:45:44.722" v="234" actId="1076"/>
        <pc:sldMkLst>
          <pc:docMk/>
          <pc:sldMk cId="4220187259" sldId="399"/>
        </pc:sldMkLst>
        <pc:spChg chg="mod">
          <ac:chgData name="文宇" userId="b5e9da50-0ac2-42d3-828f-b9593ddb1f83" providerId="ADAL" clId="{042A3328-9AF9-49F3-9170-EA3FFDED67FE}" dt="2020-11-24T07:45:44.722" v="234" actId="1076"/>
          <ac:spMkLst>
            <pc:docMk/>
            <pc:sldMk cId="4220187259" sldId="399"/>
            <ac:spMk id="5" creationId="{84893080-5A47-4389-9BAC-88DD2BDA7C65}"/>
          </ac:spMkLst>
        </pc:spChg>
        <pc:spChg chg="add mod">
          <ac:chgData name="文宇" userId="b5e9da50-0ac2-42d3-828f-b9593ddb1f83" providerId="ADAL" clId="{042A3328-9AF9-49F3-9170-EA3FFDED67FE}" dt="2020-11-24T07:45:44.722" v="234" actId="1076"/>
          <ac:spMkLst>
            <pc:docMk/>
            <pc:sldMk cId="4220187259" sldId="399"/>
            <ac:spMk id="9" creationId="{A87B473E-0A67-4619-A559-A3A78DE79FBB}"/>
          </ac:spMkLst>
        </pc:spChg>
        <pc:spChg chg="add del">
          <ac:chgData name="文宇" userId="b5e9da50-0ac2-42d3-828f-b9593ddb1f83" providerId="ADAL" clId="{042A3328-9AF9-49F3-9170-EA3FFDED67FE}" dt="2020-11-24T07:44:30.500" v="210"/>
          <ac:spMkLst>
            <pc:docMk/>
            <pc:sldMk cId="4220187259" sldId="399"/>
            <ac:spMk id="10" creationId="{B6EF5E2B-D3FB-4867-BBB0-CD8F0B6EAFB3}"/>
          </ac:spMkLst>
        </pc:spChg>
        <pc:picChg chg="add mod">
          <ac:chgData name="文宇" userId="b5e9da50-0ac2-42d3-828f-b9593ddb1f83" providerId="ADAL" clId="{042A3328-9AF9-49F3-9170-EA3FFDED67FE}" dt="2020-11-24T07:45:44.722" v="234" actId="1076"/>
          <ac:picMkLst>
            <pc:docMk/>
            <pc:sldMk cId="4220187259" sldId="399"/>
            <ac:picMk id="4" creationId="{E5BFB4B3-A07A-4C87-B492-1E42F354920F}"/>
          </ac:picMkLst>
        </pc:picChg>
        <pc:picChg chg="add mod">
          <ac:chgData name="文宇" userId="b5e9da50-0ac2-42d3-828f-b9593ddb1f83" providerId="ADAL" clId="{042A3328-9AF9-49F3-9170-EA3FFDED67FE}" dt="2020-11-24T07:45:44.722" v="234" actId="1076"/>
          <ac:picMkLst>
            <pc:docMk/>
            <pc:sldMk cId="4220187259" sldId="399"/>
            <ac:picMk id="8" creationId="{AD45B365-D56E-4C0C-87ED-158BF50ED763}"/>
          </ac:picMkLst>
        </pc:picChg>
      </pc:sldChg>
      <pc:sldChg chg="addSp delSp modSp add">
        <pc:chgData name="文宇" userId="b5e9da50-0ac2-42d3-828f-b9593ddb1f83" providerId="ADAL" clId="{042A3328-9AF9-49F3-9170-EA3FFDED67FE}" dt="2020-11-24T07:54:40.905" v="433" actId="1076"/>
        <pc:sldMkLst>
          <pc:docMk/>
          <pc:sldMk cId="1803205649" sldId="400"/>
        </pc:sldMkLst>
        <pc:spChg chg="add del mod">
          <ac:chgData name="文宇" userId="b5e9da50-0ac2-42d3-828f-b9593ddb1f83" providerId="ADAL" clId="{042A3328-9AF9-49F3-9170-EA3FFDED67FE}" dt="2020-11-24T07:48:55.570" v="301" actId="478"/>
          <ac:spMkLst>
            <pc:docMk/>
            <pc:sldMk cId="1803205649" sldId="400"/>
            <ac:spMk id="3" creationId="{1C4B9390-CE79-46AF-AD34-9578C5917C46}"/>
          </ac:spMkLst>
        </pc:spChg>
        <pc:spChg chg="mod">
          <ac:chgData name="文宇" userId="b5e9da50-0ac2-42d3-828f-b9593ddb1f83" providerId="ADAL" clId="{042A3328-9AF9-49F3-9170-EA3FFDED67FE}" dt="2020-11-24T07:51:11.907" v="335" actId="20577"/>
          <ac:spMkLst>
            <pc:docMk/>
            <pc:sldMk cId="1803205649" sldId="400"/>
            <ac:spMk id="5" creationId="{84893080-5A47-4389-9BAC-88DD2BDA7C65}"/>
          </ac:spMkLst>
        </pc:spChg>
        <pc:spChg chg="mod">
          <ac:chgData name="文宇" userId="b5e9da50-0ac2-42d3-828f-b9593ddb1f83" providerId="ADAL" clId="{042A3328-9AF9-49F3-9170-EA3FFDED67FE}" dt="2020-11-24T07:46:26.731" v="239" actId="404"/>
          <ac:spMkLst>
            <pc:docMk/>
            <pc:sldMk cId="1803205649" sldId="400"/>
            <ac:spMk id="6" creationId="{FACAE81B-C014-4AA4-BFE9-BEEEF1EBC107}"/>
          </ac:spMkLst>
        </pc:spChg>
        <pc:spChg chg="add del">
          <ac:chgData name="文宇" userId="b5e9da50-0ac2-42d3-828f-b9593ddb1f83" providerId="ADAL" clId="{042A3328-9AF9-49F3-9170-EA3FFDED67FE}" dt="2020-11-24T07:47:17.240" v="253"/>
          <ac:spMkLst>
            <pc:docMk/>
            <pc:sldMk cId="1803205649" sldId="400"/>
            <ac:spMk id="7" creationId="{C0440C08-7976-4EE6-86A5-401E6E6C77D7}"/>
          </ac:spMkLst>
        </pc:spChg>
        <pc:spChg chg="del">
          <ac:chgData name="文宇" userId="b5e9da50-0ac2-42d3-828f-b9593ddb1f83" providerId="ADAL" clId="{042A3328-9AF9-49F3-9170-EA3FFDED67FE}" dt="2020-11-24T07:46:32.813" v="242" actId="478"/>
          <ac:spMkLst>
            <pc:docMk/>
            <pc:sldMk cId="1803205649" sldId="400"/>
            <ac:spMk id="9" creationId="{A87B473E-0A67-4619-A559-A3A78DE79FBB}"/>
          </ac:spMkLst>
        </pc:spChg>
        <pc:spChg chg="add del">
          <ac:chgData name="文宇" userId="b5e9da50-0ac2-42d3-828f-b9593ddb1f83" providerId="ADAL" clId="{042A3328-9AF9-49F3-9170-EA3FFDED67FE}" dt="2020-11-24T07:47:25.227" v="255"/>
          <ac:spMkLst>
            <pc:docMk/>
            <pc:sldMk cId="1803205649" sldId="400"/>
            <ac:spMk id="10" creationId="{463EB70B-93D5-4AA2-988D-EDE98EE94B49}"/>
          </ac:spMkLst>
        </pc:spChg>
        <pc:spChg chg="add del mod">
          <ac:chgData name="文宇" userId="b5e9da50-0ac2-42d3-828f-b9593ddb1f83" providerId="ADAL" clId="{042A3328-9AF9-49F3-9170-EA3FFDED67FE}" dt="2020-11-24T07:49:47.754" v="315" actId="478"/>
          <ac:spMkLst>
            <pc:docMk/>
            <pc:sldMk cId="1803205649" sldId="400"/>
            <ac:spMk id="11" creationId="{800D3B54-1894-448B-9B36-CFE77B0B03CB}"/>
          </ac:spMkLst>
        </pc:spChg>
        <pc:spChg chg="add del mod">
          <ac:chgData name="文宇" userId="b5e9da50-0ac2-42d3-828f-b9593ddb1f83" providerId="ADAL" clId="{042A3328-9AF9-49F3-9170-EA3FFDED67FE}" dt="2020-11-24T07:50:29.759" v="319" actId="478"/>
          <ac:spMkLst>
            <pc:docMk/>
            <pc:sldMk cId="1803205649" sldId="400"/>
            <ac:spMk id="12" creationId="{6FECF73C-27C6-478D-B675-4A84215580AD}"/>
          </ac:spMkLst>
        </pc:spChg>
        <pc:spChg chg="add mod">
          <ac:chgData name="文宇" userId="b5e9da50-0ac2-42d3-828f-b9593ddb1f83" providerId="ADAL" clId="{042A3328-9AF9-49F3-9170-EA3FFDED67FE}" dt="2020-11-24T07:53:48.235" v="404" actId="20577"/>
          <ac:spMkLst>
            <pc:docMk/>
            <pc:sldMk cId="1803205649" sldId="400"/>
            <ac:spMk id="15" creationId="{FF798E61-D534-42BD-BBF3-30BB8BA1B973}"/>
          </ac:spMkLst>
        </pc:spChg>
        <pc:spChg chg="add mod">
          <ac:chgData name="文宇" userId="b5e9da50-0ac2-42d3-828f-b9593ddb1f83" providerId="ADAL" clId="{042A3328-9AF9-49F3-9170-EA3FFDED67FE}" dt="2020-11-24T07:54:40.905" v="433" actId="1076"/>
          <ac:spMkLst>
            <pc:docMk/>
            <pc:sldMk cId="1803205649" sldId="400"/>
            <ac:spMk id="22" creationId="{2D9A89A2-2B4C-4332-B5BD-A0D5623F74D9}"/>
          </ac:spMkLst>
        </pc:spChg>
        <pc:spChg chg="add del">
          <ac:chgData name="文宇" userId="b5e9da50-0ac2-42d3-828f-b9593ddb1f83" providerId="ADAL" clId="{042A3328-9AF9-49F3-9170-EA3FFDED67FE}" dt="2020-11-24T07:54:24.978" v="430"/>
          <ac:spMkLst>
            <pc:docMk/>
            <pc:sldMk cId="1803205649" sldId="400"/>
            <ac:spMk id="23" creationId="{5AEC971C-D0A3-4750-811C-80AD13E5B4D7}"/>
          </ac:spMkLst>
        </pc:spChg>
        <pc:picChg chg="del">
          <ac:chgData name="文宇" userId="b5e9da50-0ac2-42d3-828f-b9593ddb1f83" providerId="ADAL" clId="{042A3328-9AF9-49F3-9170-EA3FFDED67FE}" dt="2020-11-24T07:46:30.063" v="240" actId="478"/>
          <ac:picMkLst>
            <pc:docMk/>
            <pc:sldMk cId="1803205649" sldId="400"/>
            <ac:picMk id="4" creationId="{E5BFB4B3-A07A-4C87-B492-1E42F354920F}"/>
          </ac:picMkLst>
        </pc:picChg>
        <pc:picChg chg="del">
          <ac:chgData name="文宇" userId="b5e9da50-0ac2-42d3-828f-b9593ddb1f83" providerId="ADAL" clId="{042A3328-9AF9-49F3-9170-EA3FFDED67FE}" dt="2020-11-24T07:46:30.890" v="241" actId="478"/>
          <ac:picMkLst>
            <pc:docMk/>
            <pc:sldMk cId="1803205649" sldId="400"/>
            <ac:picMk id="8" creationId="{AD45B365-D56E-4C0C-87ED-158BF50ED763}"/>
          </ac:picMkLst>
        </pc:picChg>
        <pc:picChg chg="add mod">
          <ac:chgData name="文宇" userId="b5e9da50-0ac2-42d3-828f-b9593ddb1f83" providerId="ADAL" clId="{042A3328-9AF9-49F3-9170-EA3FFDED67FE}" dt="2020-11-24T07:50:51.204" v="323" actId="962"/>
          <ac:picMkLst>
            <pc:docMk/>
            <pc:sldMk cId="1803205649" sldId="400"/>
            <ac:picMk id="14" creationId="{53DDF2A5-C11C-4421-8A99-4E9EE25DC266}"/>
          </ac:picMkLst>
        </pc:picChg>
        <pc:picChg chg="add del mod">
          <ac:chgData name="文宇" userId="b5e9da50-0ac2-42d3-828f-b9593ddb1f83" providerId="ADAL" clId="{042A3328-9AF9-49F3-9170-EA3FFDED67FE}" dt="2020-11-24T07:52:38.351" v="390" actId="478"/>
          <ac:picMkLst>
            <pc:docMk/>
            <pc:sldMk cId="1803205649" sldId="400"/>
            <ac:picMk id="17" creationId="{F8B0F40E-157D-47A1-98A3-ECF39BB4914C}"/>
          </ac:picMkLst>
        </pc:picChg>
        <pc:picChg chg="add del mod">
          <ac:chgData name="文宇" userId="b5e9da50-0ac2-42d3-828f-b9593ddb1f83" providerId="ADAL" clId="{042A3328-9AF9-49F3-9170-EA3FFDED67FE}" dt="2020-11-24T07:53:05.245" v="393" actId="478"/>
          <ac:picMkLst>
            <pc:docMk/>
            <pc:sldMk cId="1803205649" sldId="400"/>
            <ac:picMk id="19" creationId="{F7D1C275-73AD-4395-91FA-2D665D54331F}"/>
          </ac:picMkLst>
        </pc:picChg>
        <pc:picChg chg="add mod">
          <ac:chgData name="文宇" userId="b5e9da50-0ac2-42d3-828f-b9593ddb1f83" providerId="ADAL" clId="{042A3328-9AF9-49F3-9170-EA3FFDED67FE}" dt="2020-11-24T07:53:43.599" v="398" actId="1076"/>
          <ac:picMkLst>
            <pc:docMk/>
            <pc:sldMk cId="1803205649" sldId="400"/>
            <ac:picMk id="21" creationId="{0EB45138-33BB-4D4B-8BB4-2CBC9587FE86}"/>
          </ac:picMkLst>
        </pc:picChg>
      </pc:sldChg>
      <pc:sldChg chg="addSp delSp modSp add">
        <pc:chgData name="文宇" userId="b5e9da50-0ac2-42d3-828f-b9593ddb1f83" providerId="ADAL" clId="{042A3328-9AF9-49F3-9170-EA3FFDED67FE}" dt="2020-11-24T08:42:48.374" v="894" actId="20577"/>
        <pc:sldMkLst>
          <pc:docMk/>
          <pc:sldMk cId="3527502015" sldId="401"/>
        </pc:sldMkLst>
        <pc:spChg chg="mod">
          <ac:chgData name="文宇" userId="b5e9da50-0ac2-42d3-828f-b9593ddb1f83" providerId="ADAL" clId="{042A3328-9AF9-49F3-9170-EA3FFDED67FE}" dt="2020-11-24T08:42:48.374" v="894" actId="20577"/>
          <ac:spMkLst>
            <pc:docMk/>
            <pc:sldMk cId="3527502015" sldId="401"/>
            <ac:spMk id="5" creationId="{84893080-5A47-4389-9BAC-88DD2BDA7C65}"/>
          </ac:spMkLst>
        </pc:spChg>
        <pc:spChg chg="mod">
          <ac:chgData name="文宇" userId="b5e9da50-0ac2-42d3-828f-b9593ddb1f83" providerId="ADAL" clId="{042A3328-9AF9-49F3-9170-EA3FFDED67FE}" dt="2020-11-24T08:27:30.816" v="613" actId="14100"/>
          <ac:spMkLst>
            <pc:docMk/>
            <pc:sldMk cId="3527502015" sldId="401"/>
            <ac:spMk id="6" creationId="{FACAE81B-C014-4AA4-BFE9-BEEEF1EBC107}"/>
          </ac:spMkLst>
        </pc:spChg>
        <pc:spChg chg="del">
          <ac:chgData name="文宇" userId="b5e9da50-0ac2-42d3-828f-b9593ddb1f83" providerId="ADAL" clId="{042A3328-9AF9-49F3-9170-EA3FFDED67FE}" dt="2020-11-24T07:56:10.050" v="437" actId="478"/>
          <ac:spMkLst>
            <pc:docMk/>
            <pc:sldMk cId="3527502015" sldId="401"/>
            <ac:spMk id="15" creationId="{FF798E61-D534-42BD-BBF3-30BB8BA1B973}"/>
          </ac:spMkLst>
        </pc:spChg>
        <pc:spChg chg="del">
          <ac:chgData name="文宇" userId="b5e9da50-0ac2-42d3-828f-b9593ddb1f83" providerId="ADAL" clId="{042A3328-9AF9-49F3-9170-EA3FFDED67FE}" dt="2020-11-24T07:56:10.050" v="437" actId="478"/>
          <ac:spMkLst>
            <pc:docMk/>
            <pc:sldMk cId="3527502015" sldId="401"/>
            <ac:spMk id="22" creationId="{2D9A89A2-2B4C-4332-B5BD-A0D5623F74D9}"/>
          </ac:spMkLst>
        </pc:spChg>
        <pc:picChg chg="add mod">
          <ac:chgData name="文宇" userId="b5e9da50-0ac2-42d3-828f-b9593ddb1f83" providerId="ADAL" clId="{042A3328-9AF9-49F3-9170-EA3FFDED67FE}" dt="2020-11-24T08:27:00.898" v="607" actId="1076"/>
          <ac:picMkLst>
            <pc:docMk/>
            <pc:sldMk cId="3527502015" sldId="401"/>
            <ac:picMk id="4" creationId="{C429DEC8-B36C-4999-8854-8BEEE8E4FBCE}"/>
          </ac:picMkLst>
        </pc:picChg>
        <pc:picChg chg="del">
          <ac:chgData name="文宇" userId="b5e9da50-0ac2-42d3-828f-b9593ddb1f83" providerId="ADAL" clId="{042A3328-9AF9-49F3-9170-EA3FFDED67FE}" dt="2020-11-24T07:56:10.050" v="437" actId="478"/>
          <ac:picMkLst>
            <pc:docMk/>
            <pc:sldMk cId="3527502015" sldId="401"/>
            <ac:picMk id="14" creationId="{53DDF2A5-C11C-4421-8A99-4E9EE25DC266}"/>
          </ac:picMkLst>
        </pc:picChg>
        <pc:picChg chg="del">
          <ac:chgData name="文宇" userId="b5e9da50-0ac2-42d3-828f-b9593ddb1f83" providerId="ADAL" clId="{042A3328-9AF9-49F3-9170-EA3FFDED67FE}" dt="2020-11-24T07:56:10.050" v="437" actId="478"/>
          <ac:picMkLst>
            <pc:docMk/>
            <pc:sldMk cId="3527502015" sldId="401"/>
            <ac:picMk id="21" creationId="{0EB45138-33BB-4D4B-8BB4-2CBC9587FE86}"/>
          </ac:picMkLst>
        </pc:picChg>
      </pc:sldChg>
      <pc:sldChg chg="delSp modSp add">
        <pc:chgData name="文宇" userId="b5e9da50-0ac2-42d3-828f-b9593ddb1f83" providerId="ADAL" clId="{042A3328-9AF9-49F3-9170-EA3FFDED67FE}" dt="2020-11-24T08:49:38.647" v="1009" actId="5793"/>
        <pc:sldMkLst>
          <pc:docMk/>
          <pc:sldMk cId="680063986" sldId="402"/>
        </pc:sldMkLst>
        <pc:spChg chg="mod">
          <ac:chgData name="文宇" userId="b5e9da50-0ac2-42d3-828f-b9593ddb1f83" providerId="ADAL" clId="{042A3328-9AF9-49F3-9170-EA3FFDED67FE}" dt="2020-11-24T08:49:38.647" v="1009" actId="5793"/>
          <ac:spMkLst>
            <pc:docMk/>
            <pc:sldMk cId="680063986" sldId="402"/>
            <ac:spMk id="5" creationId="{84893080-5A47-4389-9BAC-88DD2BDA7C65}"/>
          </ac:spMkLst>
        </pc:spChg>
        <pc:spChg chg="mod">
          <ac:chgData name="文宇" userId="b5e9da50-0ac2-42d3-828f-b9593ddb1f83" providerId="ADAL" clId="{042A3328-9AF9-49F3-9170-EA3FFDED67FE}" dt="2020-11-24T08:28:00.065" v="625" actId="20577"/>
          <ac:spMkLst>
            <pc:docMk/>
            <pc:sldMk cId="680063986" sldId="402"/>
            <ac:spMk id="6" creationId="{FACAE81B-C014-4AA4-BFE9-BEEEF1EBC107}"/>
          </ac:spMkLst>
        </pc:spChg>
        <pc:picChg chg="del">
          <ac:chgData name="文宇" userId="b5e9da50-0ac2-42d3-828f-b9593ddb1f83" providerId="ADAL" clId="{042A3328-9AF9-49F3-9170-EA3FFDED67FE}" dt="2020-11-24T08:28:16.136" v="626" actId="478"/>
          <ac:picMkLst>
            <pc:docMk/>
            <pc:sldMk cId="680063986" sldId="402"/>
            <ac:picMk id="4" creationId="{C429DEC8-B36C-4999-8854-8BEEE8E4FBCE}"/>
          </ac:picMkLst>
        </pc:picChg>
      </pc:sldChg>
      <pc:sldChg chg="modSp add">
        <pc:chgData name="文宇" userId="b5e9da50-0ac2-42d3-828f-b9593ddb1f83" providerId="ADAL" clId="{042A3328-9AF9-49F3-9170-EA3FFDED67FE}" dt="2020-11-24T08:50:18.947" v="1013" actId="207"/>
        <pc:sldMkLst>
          <pc:docMk/>
          <pc:sldMk cId="283547357" sldId="403"/>
        </pc:sldMkLst>
        <pc:spChg chg="mod">
          <ac:chgData name="文宇" userId="b5e9da50-0ac2-42d3-828f-b9593ddb1f83" providerId="ADAL" clId="{042A3328-9AF9-49F3-9170-EA3FFDED67FE}" dt="2020-11-24T08:50:18.947" v="1013" actId="207"/>
          <ac:spMkLst>
            <pc:docMk/>
            <pc:sldMk cId="283547357" sldId="403"/>
            <ac:spMk id="4" creationId="{2918002F-8C64-4968-9ECA-DC63D9D4E45B}"/>
          </ac:spMkLst>
        </pc:spChg>
      </pc:sldChg>
      <pc:sldChg chg="modSp add ord">
        <pc:chgData name="文宇" userId="b5e9da50-0ac2-42d3-828f-b9593ddb1f83" providerId="ADAL" clId="{042A3328-9AF9-49F3-9170-EA3FFDED67FE}" dt="2020-11-24T09:26:10.059" v="1272" actId="20577"/>
        <pc:sldMkLst>
          <pc:docMk/>
          <pc:sldMk cId="2886428976" sldId="404"/>
        </pc:sldMkLst>
        <pc:spChg chg="mod">
          <ac:chgData name="文宇" userId="b5e9da50-0ac2-42d3-828f-b9593ddb1f83" providerId="ADAL" clId="{042A3328-9AF9-49F3-9170-EA3FFDED67FE}" dt="2020-11-24T09:26:10.059" v="1272" actId="20577"/>
          <ac:spMkLst>
            <pc:docMk/>
            <pc:sldMk cId="2886428976" sldId="404"/>
            <ac:spMk id="5" creationId="{84893080-5A47-4389-9BAC-88DD2BDA7C65}"/>
          </ac:spMkLst>
        </pc:spChg>
        <pc:spChg chg="mod">
          <ac:chgData name="文宇" userId="b5e9da50-0ac2-42d3-828f-b9593ddb1f83" providerId="ADAL" clId="{042A3328-9AF9-49F3-9170-EA3FFDED67FE}" dt="2020-11-24T09:05:25.763" v="1017" actId="14100"/>
          <ac:spMkLst>
            <pc:docMk/>
            <pc:sldMk cId="2886428976" sldId="404"/>
            <ac:spMk id="6" creationId="{FACAE81B-C014-4AA4-BFE9-BEEEF1EBC107}"/>
          </ac:spMkLst>
        </pc:spChg>
      </pc:sldChg>
      <pc:sldChg chg="modSp add">
        <pc:chgData name="文宇" userId="b5e9da50-0ac2-42d3-828f-b9593ddb1f83" providerId="ADAL" clId="{042A3328-9AF9-49F3-9170-EA3FFDED67FE}" dt="2020-11-24T10:32:03.620" v="1356" actId="20577"/>
        <pc:sldMkLst>
          <pc:docMk/>
          <pc:sldMk cId="782311513" sldId="405"/>
        </pc:sldMkLst>
        <pc:spChg chg="mod">
          <ac:chgData name="文宇" userId="b5e9da50-0ac2-42d3-828f-b9593ddb1f83" providerId="ADAL" clId="{042A3328-9AF9-49F3-9170-EA3FFDED67FE}" dt="2020-11-24T10:32:03.620" v="1356" actId="20577"/>
          <ac:spMkLst>
            <pc:docMk/>
            <pc:sldMk cId="782311513" sldId="405"/>
            <ac:spMk id="5" creationId="{84893080-5A47-4389-9BAC-88DD2BDA7C65}"/>
          </ac:spMkLst>
        </pc:spChg>
        <pc:spChg chg="mod">
          <ac:chgData name="文宇" userId="b5e9da50-0ac2-42d3-828f-b9593ddb1f83" providerId="ADAL" clId="{042A3328-9AF9-49F3-9170-EA3FFDED67FE}" dt="2020-11-24T09:27:14.376" v="1275" actId="403"/>
          <ac:spMkLst>
            <pc:docMk/>
            <pc:sldMk cId="782311513" sldId="405"/>
            <ac:spMk id="6" creationId="{FACAE81B-C014-4AA4-BFE9-BEEEF1EBC107}"/>
          </ac:spMkLst>
        </pc:spChg>
      </pc:sldChg>
      <pc:sldChg chg="addSp modSp add">
        <pc:chgData name="文宇" userId="b5e9da50-0ac2-42d3-828f-b9593ddb1f83" providerId="ADAL" clId="{042A3328-9AF9-49F3-9170-EA3FFDED67FE}" dt="2020-11-24T09:36:55.311" v="1349" actId="1076"/>
        <pc:sldMkLst>
          <pc:docMk/>
          <pc:sldMk cId="1134792671" sldId="406"/>
        </pc:sldMkLst>
        <pc:spChg chg="mod">
          <ac:chgData name="文宇" userId="b5e9da50-0ac2-42d3-828f-b9593ddb1f83" providerId="ADAL" clId="{042A3328-9AF9-49F3-9170-EA3FFDED67FE}" dt="2020-11-24T09:36:53.956" v="1348" actId="1076"/>
          <ac:spMkLst>
            <pc:docMk/>
            <pc:sldMk cId="1134792671" sldId="406"/>
            <ac:spMk id="5" creationId="{84893080-5A47-4389-9BAC-88DD2BDA7C65}"/>
          </ac:spMkLst>
        </pc:spChg>
        <pc:spChg chg="mod">
          <ac:chgData name="文宇" userId="b5e9da50-0ac2-42d3-828f-b9593ddb1f83" providerId="ADAL" clId="{042A3328-9AF9-49F3-9170-EA3FFDED67FE}" dt="2020-11-24T09:28:47.508" v="1298"/>
          <ac:spMkLst>
            <pc:docMk/>
            <pc:sldMk cId="1134792671" sldId="406"/>
            <ac:spMk id="6" creationId="{FACAE81B-C014-4AA4-BFE9-BEEEF1EBC107}"/>
          </ac:spMkLst>
        </pc:spChg>
        <pc:picChg chg="add mod">
          <ac:chgData name="文宇" userId="b5e9da50-0ac2-42d3-828f-b9593ddb1f83" providerId="ADAL" clId="{042A3328-9AF9-49F3-9170-EA3FFDED67FE}" dt="2020-11-24T09:36:55.311" v="1349" actId="1076"/>
          <ac:picMkLst>
            <pc:docMk/>
            <pc:sldMk cId="1134792671" sldId="406"/>
            <ac:picMk id="4" creationId="{F6FC5CC6-ACE5-461A-BB9D-88ABE2121203}"/>
          </ac:picMkLst>
        </pc:picChg>
      </pc:sldChg>
      <pc:sldChg chg="modSp add">
        <pc:chgData name="文宇" userId="b5e9da50-0ac2-42d3-828f-b9593ddb1f83" providerId="ADAL" clId="{042A3328-9AF9-49F3-9170-EA3FFDED67FE}" dt="2020-11-24T09:37:23.687" v="1353" actId="207"/>
        <pc:sldMkLst>
          <pc:docMk/>
          <pc:sldMk cId="4155850231" sldId="407"/>
        </pc:sldMkLst>
        <pc:spChg chg="mod">
          <ac:chgData name="文宇" userId="b5e9da50-0ac2-42d3-828f-b9593ddb1f83" providerId="ADAL" clId="{042A3328-9AF9-49F3-9170-EA3FFDED67FE}" dt="2020-11-24T09:37:23.687" v="1353" actId="207"/>
          <ac:spMkLst>
            <pc:docMk/>
            <pc:sldMk cId="4155850231" sldId="407"/>
            <ac:spMk id="4" creationId="{2918002F-8C64-4968-9ECA-DC63D9D4E45B}"/>
          </ac:spMkLst>
        </pc:spChg>
      </pc:sldChg>
      <pc:sldChg chg="addSp modSp add ord">
        <pc:chgData name="文宇" userId="b5e9da50-0ac2-42d3-828f-b9593ddb1f83" providerId="ADAL" clId="{042A3328-9AF9-49F3-9170-EA3FFDED67FE}" dt="2020-11-24T10:50:57.967" v="1454" actId="1076"/>
        <pc:sldMkLst>
          <pc:docMk/>
          <pc:sldMk cId="4213619138" sldId="408"/>
        </pc:sldMkLst>
        <pc:spChg chg="mod">
          <ac:chgData name="文宇" userId="b5e9da50-0ac2-42d3-828f-b9593ddb1f83" providerId="ADAL" clId="{042A3328-9AF9-49F3-9170-EA3FFDED67FE}" dt="2020-11-24T10:49:58.699" v="1449" actId="20577"/>
          <ac:spMkLst>
            <pc:docMk/>
            <pc:sldMk cId="4213619138" sldId="408"/>
            <ac:spMk id="5" creationId="{84893080-5A47-4389-9BAC-88DD2BDA7C65}"/>
          </ac:spMkLst>
        </pc:spChg>
        <pc:spChg chg="mod">
          <ac:chgData name="文宇" userId="b5e9da50-0ac2-42d3-828f-b9593ddb1f83" providerId="ADAL" clId="{042A3328-9AF9-49F3-9170-EA3FFDED67FE}" dt="2020-11-24T10:32:38.692" v="1359"/>
          <ac:spMkLst>
            <pc:docMk/>
            <pc:sldMk cId="4213619138" sldId="408"/>
            <ac:spMk id="6" creationId="{FACAE81B-C014-4AA4-BFE9-BEEEF1EBC107}"/>
          </ac:spMkLst>
        </pc:spChg>
        <pc:picChg chg="add mod">
          <ac:chgData name="文宇" userId="b5e9da50-0ac2-42d3-828f-b9593ddb1f83" providerId="ADAL" clId="{042A3328-9AF9-49F3-9170-EA3FFDED67FE}" dt="2020-11-24T10:50:57.967" v="1454" actId="1076"/>
          <ac:picMkLst>
            <pc:docMk/>
            <pc:sldMk cId="4213619138" sldId="408"/>
            <ac:picMk id="4" creationId="{8F0F1FBC-5F55-4362-B1CF-36950C5ABB3C}"/>
          </ac:picMkLst>
        </pc:picChg>
        <pc:picChg chg="add mod">
          <ac:chgData name="文宇" userId="b5e9da50-0ac2-42d3-828f-b9593ddb1f83" providerId="ADAL" clId="{042A3328-9AF9-49F3-9170-EA3FFDED67FE}" dt="2020-11-24T10:50:12.951" v="1451" actId="1076"/>
          <ac:picMkLst>
            <pc:docMk/>
            <pc:sldMk cId="4213619138" sldId="408"/>
            <ac:picMk id="8" creationId="{9DB4DC27-879E-4A5A-A4FE-829E2E26DD04}"/>
          </ac:picMkLst>
        </pc:picChg>
        <pc:picChg chg="add mod">
          <ac:chgData name="文宇" userId="b5e9da50-0ac2-42d3-828f-b9593ddb1f83" providerId="ADAL" clId="{042A3328-9AF9-49F3-9170-EA3FFDED67FE}" dt="2020-11-24T10:50:02.378" v="1450" actId="1076"/>
          <ac:picMkLst>
            <pc:docMk/>
            <pc:sldMk cId="4213619138" sldId="408"/>
            <ac:picMk id="10" creationId="{903335EC-0DF6-400E-9B20-F22F1DF05379}"/>
          </ac:picMkLst>
        </pc:picChg>
      </pc:sldChg>
      <pc:sldChg chg="addSp delSp modSp add setBg">
        <pc:chgData name="文宇" userId="b5e9da50-0ac2-42d3-828f-b9593ddb1f83" providerId="ADAL" clId="{042A3328-9AF9-49F3-9170-EA3FFDED67FE}" dt="2020-11-24T11:03:00.940" v="1628"/>
        <pc:sldMkLst>
          <pc:docMk/>
          <pc:sldMk cId="2311055359" sldId="409"/>
        </pc:sldMkLst>
        <pc:spChg chg="add del">
          <ac:chgData name="文宇" userId="b5e9da50-0ac2-42d3-828f-b9593ddb1f83" providerId="ADAL" clId="{042A3328-9AF9-49F3-9170-EA3FFDED67FE}" dt="2020-11-24T10:51:52.725" v="1469"/>
          <ac:spMkLst>
            <pc:docMk/>
            <pc:sldMk cId="2311055359" sldId="409"/>
            <ac:spMk id="3" creationId="{C3FE1CB1-A961-4FA2-8A42-350302BFCBDF}"/>
          </ac:spMkLst>
        </pc:spChg>
        <pc:spChg chg="mod">
          <ac:chgData name="文宇" userId="b5e9da50-0ac2-42d3-828f-b9593ddb1f83" providerId="ADAL" clId="{042A3328-9AF9-49F3-9170-EA3FFDED67FE}" dt="2020-11-24T11:02:45.588" v="1627" actId="207"/>
          <ac:spMkLst>
            <pc:docMk/>
            <pc:sldMk cId="2311055359" sldId="409"/>
            <ac:spMk id="5" creationId="{84893080-5A47-4389-9BAC-88DD2BDA7C65}"/>
          </ac:spMkLst>
        </pc:spChg>
        <pc:spChg chg="mod">
          <ac:chgData name="文宇" userId="b5e9da50-0ac2-42d3-828f-b9593ddb1f83" providerId="ADAL" clId="{042A3328-9AF9-49F3-9170-EA3FFDED67FE}" dt="2020-11-24T10:51:10.733" v="1464" actId="20577"/>
          <ac:spMkLst>
            <pc:docMk/>
            <pc:sldMk cId="2311055359" sldId="409"/>
            <ac:spMk id="6" creationId="{FACAE81B-C014-4AA4-BFE9-BEEEF1EBC107}"/>
          </ac:spMkLst>
        </pc:spChg>
        <pc:spChg chg="add del">
          <ac:chgData name="文宇" userId="b5e9da50-0ac2-42d3-828f-b9593ddb1f83" providerId="ADAL" clId="{042A3328-9AF9-49F3-9170-EA3FFDED67FE}" dt="2020-11-24T10:51:56.651" v="1471"/>
          <ac:spMkLst>
            <pc:docMk/>
            <pc:sldMk cId="2311055359" sldId="409"/>
            <ac:spMk id="7" creationId="{7DE14B6B-6CA1-4A77-97E3-5185340C7E03}"/>
          </ac:spMkLst>
        </pc:spChg>
        <pc:spChg chg="add del">
          <ac:chgData name="文宇" userId="b5e9da50-0ac2-42d3-828f-b9593ddb1f83" providerId="ADAL" clId="{042A3328-9AF9-49F3-9170-EA3FFDED67FE}" dt="2020-11-24T10:52:17.450" v="1473"/>
          <ac:spMkLst>
            <pc:docMk/>
            <pc:sldMk cId="2311055359" sldId="409"/>
            <ac:spMk id="9" creationId="{AC3AF149-43B1-4D55-9988-0ED23E729290}"/>
          </ac:spMkLst>
        </pc:spChg>
        <pc:picChg chg="add del">
          <ac:chgData name="文宇" userId="b5e9da50-0ac2-42d3-828f-b9593ddb1f83" providerId="ADAL" clId="{042A3328-9AF9-49F3-9170-EA3FFDED67FE}" dt="2020-11-24T10:52:21.766" v="1475" actId="478"/>
          <ac:picMkLst>
            <pc:docMk/>
            <pc:sldMk cId="2311055359" sldId="409"/>
            <ac:picMk id="4" creationId="{8F0F1FBC-5F55-4362-B1CF-36950C5ABB3C}"/>
          </ac:picMkLst>
        </pc:picChg>
        <pc:picChg chg="add del">
          <ac:chgData name="文宇" userId="b5e9da50-0ac2-42d3-828f-b9593ddb1f83" providerId="ADAL" clId="{042A3328-9AF9-49F3-9170-EA3FFDED67FE}" dt="2020-11-24T10:52:21.766" v="1475" actId="478"/>
          <ac:picMkLst>
            <pc:docMk/>
            <pc:sldMk cId="2311055359" sldId="409"/>
            <ac:picMk id="8" creationId="{9DB4DC27-879E-4A5A-A4FE-829E2E26DD04}"/>
          </ac:picMkLst>
        </pc:picChg>
        <pc:picChg chg="add del">
          <ac:chgData name="文宇" userId="b5e9da50-0ac2-42d3-828f-b9593ddb1f83" providerId="ADAL" clId="{042A3328-9AF9-49F3-9170-EA3FFDED67FE}" dt="2020-11-24T10:52:21.766" v="1475" actId="478"/>
          <ac:picMkLst>
            <pc:docMk/>
            <pc:sldMk cId="2311055359" sldId="409"/>
            <ac:picMk id="10" creationId="{903335EC-0DF6-400E-9B20-F22F1DF05379}"/>
          </ac:picMkLst>
        </pc:picChg>
      </pc:sldChg>
      <pc:sldChg chg="modSp add">
        <pc:chgData name="文宇" userId="b5e9da50-0ac2-42d3-828f-b9593ddb1f83" providerId="ADAL" clId="{042A3328-9AF9-49F3-9170-EA3FFDED67FE}" dt="2020-11-24T12:07:51.061" v="1648" actId="404"/>
        <pc:sldMkLst>
          <pc:docMk/>
          <pc:sldMk cId="3367949870" sldId="410"/>
        </pc:sldMkLst>
        <pc:spChg chg="mod">
          <ac:chgData name="文宇" userId="b5e9da50-0ac2-42d3-828f-b9593ddb1f83" providerId="ADAL" clId="{042A3328-9AF9-49F3-9170-EA3FFDED67FE}" dt="2020-11-24T12:07:51.061" v="1648" actId="404"/>
          <ac:spMkLst>
            <pc:docMk/>
            <pc:sldMk cId="3367949870" sldId="410"/>
            <ac:spMk id="5" creationId="{84893080-5A47-4389-9BAC-88DD2BDA7C65}"/>
          </ac:spMkLst>
        </pc:spChg>
      </pc:sldChg>
    </pc:docChg>
  </pc:docChgLst>
  <pc:docChgLst>
    <pc:chgData name="DU Angelo" userId="8b72b4b1065ef00f" providerId="LiveId" clId="{DFC86912-C9EE-4F53-903E-74DB0D710267}"/>
    <pc:docChg chg="undo custSel addSld delSld modSld modSection">
      <pc:chgData name="DU Angelo" userId="8b72b4b1065ef00f" providerId="LiveId" clId="{DFC86912-C9EE-4F53-903E-74DB0D710267}" dt="2020-11-27T09:42:38.258" v="453" actId="1076"/>
      <pc:docMkLst>
        <pc:docMk/>
      </pc:docMkLst>
      <pc:sldChg chg="modSp">
        <pc:chgData name="DU Angelo" userId="8b72b4b1065ef00f" providerId="LiveId" clId="{DFC86912-C9EE-4F53-903E-74DB0D710267}" dt="2020-11-27T07:26:52.002" v="20" actId="1076"/>
        <pc:sldMkLst>
          <pc:docMk/>
          <pc:sldMk cId="1767134883" sldId="315"/>
        </pc:sldMkLst>
        <pc:spChg chg="mod">
          <ac:chgData name="DU Angelo" userId="8b72b4b1065ef00f" providerId="LiveId" clId="{DFC86912-C9EE-4F53-903E-74DB0D710267}" dt="2020-11-27T07:26:46.215" v="18" actId="1076"/>
          <ac:spMkLst>
            <pc:docMk/>
            <pc:sldMk cId="1767134883" sldId="315"/>
            <ac:spMk id="3" creationId="{E1BF4C49-D9BF-42F3-B713-48595D54AED3}"/>
          </ac:spMkLst>
        </pc:spChg>
        <pc:spChg chg="mod">
          <ac:chgData name="DU Angelo" userId="8b72b4b1065ef00f" providerId="LiveId" clId="{DFC86912-C9EE-4F53-903E-74DB0D710267}" dt="2020-11-27T07:26:52.002" v="20" actId="1076"/>
          <ac:spMkLst>
            <pc:docMk/>
            <pc:sldMk cId="1767134883" sldId="315"/>
            <ac:spMk id="4" creationId="{2918002F-8C64-4968-9ECA-DC63D9D4E45B}"/>
          </ac:spMkLst>
        </pc:spChg>
      </pc:sldChg>
      <pc:sldChg chg="modSp add">
        <pc:chgData name="DU Angelo" userId="8b72b4b1065ef00f" providerId="LiveId" clId="{DFC86912-C9EE-4F53-903E-74DB0D710267}" dt="2020-11-27T07:29:01.398" v="96" actId="113"/>
        <pc:sldMkLst>
          <pc:docMk/>
          <pc:sldMk cId="4154068785" sldId="316"/>
        </pc:sldMkLst>
        <pc:spChg chg="mod">
          <ac:chgData name="DU Angelo" userId="8b72b4b1065ef00f" providerId="LiveId" clId="{DFC86912-C9EE-4F53-903E-74DB0D710267}" dt="2020-11-27T07:29:01.398" v="96" actId="113"/>
          <ac:spMkLst>
            <pc:docMk/>
            <pc:sldMk cId="4154068785" sldId="316"/>
            <ac:spMk id="4" creationId="{2918002F-8C64-4968-9ECA-DC63D9D4E45B}"/>
          </ac:spMkLst>
        </pc:spChg>
      </pc:sldChg>
      <pc:sldChg chg="modSp add">
        <pc:chgData name="DU Angelo" userId="8b72b4b1065ef00f" providerId="LiveId" clId="{DFC86912-C9EE-4F53-903E-74DB0D710267}" dt="2020-11-27T07:29:11.892" v="99" actId="207"/>
        <pc:sldMkLst>
          <pc:docMk/>
          <pc:sldMk cId="271434486" sldId="317"/>
        </pc:sldMkLst>
        <pc:spChg chg="mod">
          <ac:chgData name="DU Angelo" userId="8b72b4b1065ef00f" providerId="LiveId" clId="{DFC86912-C9EE-4F53-903E-74DB0D710267}" dt="2020-11-27T07:29:11.892" v="99" actId="207"/>
          <ac:spMkLst>
            <pc:docMk/>
            <pc:sldMk cId="271434486" sldId="317"/>
            <ac:spMk id="4" creationId="{2918002F-8C64-4968-9ECA-DC63D9D4E45B}"/>
          </ac:spMkLst>
        </pc:spChg>
      </pc:sldChg>
      <pc:sldChg chg="modSp add">
        <pc:chgData name="DU Angelo" userId="8b72b4b1065ef00f" providerId="LiveId" clId="{DFC86912-C9EE-4F53-903E-74DB0D710267}" dt="2020-11-27T07:29:26.939" v="102" actId="207"/>
        <pc:sldMkLst>
          <pc:docMk/>
          <pc:sldMk cId="2169405454" sldId="318"/>
        </pc:sldMkLst>
        <pc:spChg chg="mod">
          <ac:chgData name="DU Angelo" userId="8b72b4b1065ef00f" providerId="LiveId" clId="{DFC86912-C9EE-4F53-903E-74DB0D710267}" dt="2020-11-27T07:29:26.939" v="102" actId="207"/>
          <ac:spMkLst>
            <pc:docMk/>
            <pc:sldMk cId="2169405454" sldId="318"/>
            <ac:spMk id="4" creationId="{2918002F-8C64-4968-9ECA-DC63D9D4E45B}"/>
          </ac:spMkLst>
        </pc:spChg>
      </pc:sldChg>
      <pc:sldChg chg="modSp add">
        <pc:chgData name="DU Angelo" userId="8b72b4b1065ef00f" providerId="LiveId" clId="{DFC86912-C9EE-4F53-903E-74DB0D710267}" dt="2020-11-27T07:29:39.973" v="107" actId="113"/>
        <pc:sldMkLst>
          <pc:docMk/>
          <pc:sldMk cId="36045454" sldId="319"/>
        </pc:sldMkLst>
        <pc:spChg chg="mod">
          <ac:chgData name="DU Angelo" userId="8b72b4b1065ef00f" providerId="LiveId" clId="{DFC86912-C9EE-4F53-903E-74DB0D710267}" dt="2020-11-27T07:29:39.973" v="107" actId="113"/>
          <ac:spMkLst>
            <pc:docMk/>
            <pc:sldMk cId="36045454" sldId="319"/>
            <ac:spMk id="4" creationId="{2918002F-8C64-4968-9ECA-DC63D9D4E45B}"/>
          </ac:spMkLst>
        </pc:spChg>
      </pc:sldChg>
      <pc:sldChg chg="modSp add">
        <pc:chgData name="DU Angelo" userId="8b72b4b1065ef00f" providerId="LiveId" clId="{DFC86912-C9EE-4F53-903E-74DB0D710267}" dt="2020-11-27T07:29:51.585" v="110" actId="113"/>
        <pc:sldMkLst>
          <pc:docMk/>
          <pc:sldMk cId="4210487974" sldId="320"/>
        </pc:sldMkLst>
        <pc:spChg chg="mod">
          <ac:chgData name="DU Angelo" userId="8b72b4b1065ef00f" providerId="LiveId" clId="{DFC86912-C9EE-4F53-903E-74DB0D710267}" dt="2020-11-27T07:29:51.585" v="110" actId="113"/>
          <ac:spMkLst>
            <pc:docMk/>
            <pc:sldMk cId="4210487974" sldId="320"/>
            <ac:spMk id="4" creationId="{2918002F-8C64-4968-9ECA-DC63D9D4E45B}"/>
          </ac:spMkLst>
        </pc:spChg>
      </pc:sldChg>
      <pc:sldChg chg="modSp add">
        <pc:chgData name="DU Angelo" userId="8b72b4b1065ef00f" providerId="LiveId" clId="{DFC86912-C9EE-4F53-903E-74DB0D710267}" dt="2020-11-27T07:30:06.353" v="113" actId="207"/>
        <pc:sldMkLst>
          <pc:docMk/>
          <pc:sldMk cId="4147763594" sldId="321"/>
        </pc:sldMkLst>
        <pc:spChg chg="mod">
          <ac:chgData name="DU Angelo" userId="8b72b4b1065ef00f" providerId="LiveId" clId="{DFC86912-C9EE-4F53-903E-74DB0D710267}" dt="2020-11-27T07:30:06.353" v="113" actId="207"/>
          <ac:spMkLst>
            <pc:docMk/>
            <pc:sldMk cId="4147763594" sldId="321"/>
            <ac:spMk id="4" creationId="{2918002F-8C64-4968-9ECA-DC63D9D4E45B}"/>
          </ac:spMkLst>
        </pc:spChg>
      </pc:sldChg>
      <pc:sldChg chg="modSp add">
        <pc:chgData name="DU Angelo" userId="8b72b4b1065ef00f" providerId="LiveId" clId="{DFC86912-C9EE-4F53-903E-74DB0D710267}" dt="2020-11-27T07:30:24.997" v="116" actId="113"/>
        <pc:sldMkLst>
          <pc:docMk/>
          <pc:sldMk cId="3508286380" sldId="322"/>
        </pc:sldMkLst>
        <pc:spChg chg="mod">
          <ac:chgData name="DU Angelo" userId="8b72b4b1065ef00f" providerId="LiveId" clId="{DFC86912-C9EE-4F53-903E-74DB0D710267}" dt="2020-11-27T07:30:24.997" v="116" actId="113"/>
          <ac:spMkLst>
            <pc:docMk/>
            <pc:sldMk cId="3508286380" sldId="322"/>
            <ac:spMk id="4" creationId="{2918002F-8C64-4968-9ECA-DC63D9D4E45B}"/>
          </ac:spMkLst>
        </pc:spChg>
      </pc:sldChg>
      <pc:sldChg chg="modSp add">
        <pc:chgData name="DU Angelo" userId="8b72b4b1065ef00f" providerId="LiveId" clId="{DFC86912-C9EE-4F53-903E-74DB0D710267}" dt="2020-11-27T07:30:36.534" v="119" actId="207"/>
        <pc:sldMkLst>
          <pc:docMk/>
          <pc:sldMk cId="2636955698" sldId="323"/>
        </pc:sldMkLst>
        <pc:spChg chg="mod">
          <ac:chgData name="DU Angelo" userId="8b72b4b1065ef00f" providerId="LiveId" clId="{DFC86912-C9EE-4F53-903E-74DB0D710267}" dt="2020-11-27T07:30:36.534" v="119" actId="207"/>
          <ac:spMkLst>
            <pc:docMk/>
            <pc:sldMk cId="2636955698" sldId="323"/>
            <ac:spMk id="4" creationId="{2918002F-8C64-4968-9ECA-DC63D9D4E45B}"/>
          </ac:spMkLst>
        </pc:spChg>
      </pc:sldChg>
      <pc:sldChg chg="modSp add">
        <pc:chgData name="DU Angelo" userId="8b72b4b1065ef00f" providerId="LiveId" clId="{DFC86912-C9EE-4F53-903E-74DB0D710267}" dt="2020-11-27T07:30:53.649" v="124" actId="113"/>
        <pc:sldMkLst>
          <pc:docMk/>
          <pc:sldMk cId="1305198577" sldId="324"/>
        </pc:sldMkLst>
        <pc:spChg chg="mod">
          <ac:chgData name="DU Angelo" userId="8b72b4b1065ef00f" providerId="LiveId" clId="{DFC86912-C9EE-4F53-903E-74DB0D710267}" dt="2020-11-27T07:30:53.649" v="124" actId="113"/>
          <ac:spMkLst>
            <pc:docMk/>
            <pc:sldMk cId="1305198577" sldId="324"/>
            <ac:spMk id="4" creationId="{2918002F-8C64-4968-9ECA-DC63D9D4E45B}"/>
          </ac:spMkLst>
        </pc:spChg>
      </pc:sldChg>
      <pc:sldChg chg="modSp add">
        <pc:chgData name="DU Angelo" userId="8b72b4b1065ef00f" providerId="LiveId" clId="{DFC86912-C9EE-4F53-903E-74DB0D710267}" dt="2020-11-27T07:31:02.628" v="127" actId="113"/>
        <pc:sldMkLst>
          <pc:docMk/>
          <pc:sldMk cId="1570916911" sldId="325"/>
        </pc:sldMkLst>
        <pc:spChg chg="mod">
          <ac:chgData name="DU Angelo" userId="8b72b4b1065ef00f" providerId="LiveId" clId="{DFC86912-C9EE-4F53-903E-74DB0D710267}" dt="2020-11-27T07:31:02.628" v="127" actId="113"/>
          <ac:spMkLst>
            <pc:docMk/>
            <pc:sldMk cId="1570916911" sldId="325"/>
            <ac:spMk id="4" creationId="{2918002F-8C64-4968-9ECA-DC63D9D4E45B}"/>
          </ac:spMkLst>
        </pc:spChg>
      </pc:sldChg>
      <pc:sldChg chg="modSp add">
        <pc:chgData name="DU Angelo" userId="8b72b4b1065ef00f" providerId="LiveId" clId="{DFC86912-C9EE-4F53-903E-74DB0D710267}" dt="2020-11-27T07:31:08.862" v="129" actId="113"/>
        <pc:sldMkLst>
          <pc:docMk/>
          <pc:sldMk cId="719205069" sldId="326"/>
        </pc:sldMkLst>
        <pc:spChg chg="mod">
          <ac:chgData name="DU Angelo" userId="8b72b4b1065ef00f" providerId="LiveId" clId="{DFC86912-C9EE-4F53-903E-74DB0D710267}" dt="2020-11-27T07:31:08.862" v="129" actId="113"/>
          <ac:spMkLst>
            <pc:docMk/>
            <pc:sldMk cId="719205069" sldId="326"/>
            <ac:spMk id="4" creationId="{2918002F-8C64-4968-9ECA-DC63D9D4E45B}"/>
          </ac:spMkLst>
        </pc:spChg>
      </pc:sldChg>
      <pc:sldChg chg="addSp delSp modSp add">
        <pc:chgData name="DU Angelo" userId="8b72b4b1065ef00f" providerId="LiveId" clId="{DFC86912-C9EE-4F53-903E-74DB0D710267}" dt="2020-11-27T09:01:09.353" v="296" actId="1076"/>
        <pc:sldMkLst>
          <pc:docMk/>
          <pc:sldMk cId="1137794623" sldId="327"/>
        </pc:sldMkLst>
        <pc:spChg chg="add mod">
          <ac:chgData name="DU Angelo" userId="8b72b4b1065ef00f" providerId="LiveId" clId="{DFC86912-C9EE-4F53-903E-74DB0D710267}" dt="2020-11-27T07:39:03.706" v="160" actId="20577"/>
          <ac:spMkLst>
            <pc:docMk/>
            <pc:sldMk cId="1137794623" sldId="327"/>
            <ac:spMk id="3" creationId="{731D747E-D675-47E5-B7D4-5FB508149A3B}"/>
          </ac:spMkLst>
        </pc:spChg>
        <pc:spChg chg="add del mod">
          <ac:chgData name="DU Angelo" userId="8b72b4b1065ef00f" providerId="LiveId" clId="{DFC86912-C9EE-4F53-903E-74DB0D710267}" dt="2020-11-27T09:01:05.786" v="295" actId="20577"/>
          <ac:spMkLst>
            <pc:docMk/>
            <pc:sldMk cId="1137794623" sldId="327"/>
            <ac:spMk id="4" creationId="{49BB5A28-16CB-4476-B601-334F01E23798}"/>
          </ac:spMkLst>
        </pc:spChg>
        <pc:spChg chg="add del">
          <ac:chgData name="DU Angelo" userId="8b72b4b1065ef00f" providerId="LiveId" clId="{DFC86912-C9EE-4F53-903E-74DB0D710267}" dt="2020-11-27T07:59:22.911" v="179"/>
          <ac:spMkLst>
            <pc:docMk/>
            <pc:sldMk cId="1137794623" sldId="327"/>
            <ac:spMk id="5" creationId="{BEEA1BB7-F6C7-4B06-9282-BBB4941CE1EF}"/>
          </ac:spMkLst>
        </pc:spChg>
        <pc:spChg chg="add del mod">
          <ac:chgData name="DU Angelo" userId="8b72b4b1065ef00f" providerId="LiveId" clId="{DFC86912-C9EE-4F53-903E-74DB0D710267}" dt="2020-11-27T07:59:45.678" v="185" actId="478"/>
          <ac:spMkLst>
            <pc:docMk/>
            <pc:sldMk cId="1137794623" sldId="327"/>
            <ac:spMk id="7" creationId="{4895B23B-926B-46DF-8FFC-9DEBB82B05DE}"/>
          </ac:spMkLst>
        </pc:spChg>
        <pc:spChg chg="add del">
          <ac:chgData name="DU Angelo" userId="8b72b4b1065ef00f" providerId="LiveId" clId="{DFC86912-C9EE-4F53-903E-74DB0D710267}" dt="2020-11-27T08:22:46.417" v="201"/>
          <ac:spMkLst>
            <pc:docMk/>
            <pc:sldMk cId="1137794623" sldId="327"/>
            <ac:spMk id="10" creationId="{FF029B9A-57B0-478A-A1C5-FF3658073C19}"/>
          </ac:spMkLst>
        </pc:spChg>
        <pc:spChg chg="add del">
          <ac:chgData name="DU Angelo" userId="8b72b4b1065ef00f" providerId="LiveId" clId="{DFC86912-C9EE-4F53-903E-74DB0D710267}" dt="2020-11-27T08:22:47.774" v="203"/>
          <ac:spMkLst>
            <pc:docMk/>
            <pc:sldMk cId="1137794623" sldId="327"/>
            <ac:spMk id="11" creationId="{96F528EA-F4A0-423F-B5CF-4EAA721B32E5}"/>
          </ac:spMkLst>
        </pc:spChg>
        <pc:spChg chg="add del mod">
          <ac:chgData name="DU Angelo" userId="8b72b4b1065ef00f" providerId="LiveId" clId="{DFC86912-C9EE-4F53-903E-74DB0D710267}" dt="2020-11-27T08:24:14.106" v="211" actId="478"/>
          <ac:spMkLst>
            <pc:docMk/>
            <pc:sldMk cId="1137794623" sldId="327"/>
            <ac:spMk id="13" creationId="{76700E27-5AC1-410C-A887-B0079E1E1A10}"/>
          </ac:spMkLst>
        </pc:spChg>
        <pc:spChg chg="add del">
          <ac:chgData name="DU Angelo" userId="8b72b4b1065ef00f" providerId="LiveId" clId="{DFC86912-C9EE-4F53-903E-74DB0D710267}" dt="2020-11-27T08:24:18.302" v="213" actId="478"/>
          <ac:spMkLst>
            <pc:docMk/>
            <pc:sldMk cId="1137794623" sldId="327"/>
            <ac:spMk id="14" creationId="{10DF0A2A-9CFF-4D10-B5CF-9FE5899D9A96}"/>
          </ac:spMkLst>
        </pc:spChg>
        <pc:spChg chg="add del">
          <ac:chgData name="DU Angelo" userId="8b72b4b1065ef00f" providerId="LiveId" clId="{DFC86912-C9EE-4F53-903E-74DB0D710267}" dt="2020-11-27T08:25:17.879" v="223" actId="478"/>
          <ac:spMkLst>
            <pc:docMk/>
            <pc:sldMk cId="1137794623" sldId="327"/>
            <ac:spMk id="16" creationId="{10E079D8-7E43-4863-900F-9AC4EA3991C6}"/>
          </ac:spMkLst>
        </pc:spChg>
        <pc:picChg chg="add del mod">
          <ac:chgData name="DU Angelo" userId="8b72b4b1065ef00f" providerId="LiveId" clId="{DFC86912-C9EE-4F53-903E-74DB0D710267}" dt="2020-11-27T08:59:51.162" v="269" actId="478"/>
          <ac:picMkLst>
            <pc:docMk/>
            <pc:sldMk cId="1137794623" sldId="327"/>
            <ac:picMk id="6" creationId="{70186236-9B20-46B9-AD1D-2AE0943E7D2B}"/>
          </ac:picMkLst>
        </pc:picChg>
        <pc:picChg chg="add del">
          <ac:chgData name="DU Angelo" userId="8b72b4b1065ef00f" providerId="LiveId" clId="{DFC86912-C9EE-4F53-903E-74DB0D710267}" dt="2020-11-27T07:59:24.207" v="181"/>
          <ac:picMkLst>
            <pc:docMk/>
            <pc:sldMk cId="1137794623" sldId="327"/>
            <ac:picMk id="6" creationId="{D8F559DB-D38E-4A89-9D47-55EBDC9E2E56}"/>
          </ac:picMkLst>
        </pc:picChg>
        <pc:picChg chg="add mod modCrop">
          <ac:chgData name="DU Angelo" userId="8b72b4b1065ef00f" providerId="LiveId" clId="{DFC86912-C9EE-4F53-903E-74DB0D710267}" dt="2020-11-27T09:01:09.353" v="296" actId="1076"/>
          <ac:picMkLst>
            <pc:docMk/>
            <pc:sldMk cId="1137794623" sldId="327"/>
            <ac:picMk id="8" creationId="{987F58E8-6537-4985-AD20-1F9B99BCEB42}"/>
          </ac:picMkLst>
        </pc:picChg>
        <pc:picChg chg="add del mod">
          <ac:chgData name="DU Angelo" userId="8b72b4b1065ef00f" providerId="LiveId" clId="{DFC86912-C9EE-4F53-903E-74DB0D710267}" dt="2020-11-27T08:56:03.135" v="251" actId="478"/>
          <ac:picMkLst>
            <pc:docMk/>
            <pc:sldMk cId="1137794623" sldId="327"/>
            <ac:picMk id="9" creationId="{0B4B7669-AE5F-4449-A7F8-4C39889A0E6A}"/>
          </ac:picMkLst>
        </pc:picChg>
        <pc:picChg chg="add del mod">
          <ac:chgData name="DU Angelo" userId="8b72b4b1065ef00f" providerId="LiveId" clId="{DFC86912-C9EE-4F53-903E-74DB0D710267}" dt="2020-11-27T08:22:52.258" v="206" actId="478"/>
          <ac:picMkLst>
            <pc:docMk/>
            <pc:sldMk cId="1137794623" sldId="327"/>
            <ac:picMk id="12" creationId="{16C202DA-A8B7-4979-B9EC-735C42A7CD0A}"/>
          </ac:picMkLst>
        </pc:picChg>
        <pc:picChg chg="add del mod">
          <ac:chgData name="DU Angelo" userId="8b72b4b1065ef00f" providerId="LiveId" clId="{DFC86912-C9EE-4F53-903E-74DB0D710267}" dt="2020-11-27T08:24:42.947" v="218" actId="478"/>
          <ac:picMkLst>
            <pc:docMk/>
            <pc:sldMk cId="1137794623" sldId="327"/>
            <ac:picMk id="15" creationId="{22D562A8-3923-4C7A-B7BD-315A00DDF1A3}"/>
          </ac:picMkLst>
        </pc:picChg>
      </pc:sldChg>
      <pc:sldChg chg="addSp delSp modSp add">
        <pc:chgData name="DU Angelo" userId="8b72b4b1065ef00f" providerId="LiveId" clId="{DFC86912-C9EE-4F53-903E-74DB0D710267}" dt="2020-11-27T09:08:44.866" v="337" actId="255"/>
        <pc:sldMkLst>
          <pc:docMk/>
          <pc:sldMk cId="361856885" sldId="328"/>
        </pc:sldMkLst>
        <pc:spChg chg="mod">
          <ac:chgData name="DU Angelo" userId="8b72b4b1065ef00f" providerId="LiveId" clId="{DFC86912-C9EE-4F53-903E-74DB0D710267}" dt="2020-11-27T09:01:47.240" v="301" actId="1076"/>
          <ac:spMkLst>
            <pc:docMk/>
            <pc:sldMk cId="361856885" sldId="328"/>
            <ac:spMk id="3" creationId="{731D747E-D675-47E5-B7D4-5FB508149A3B}"/>
          </ac:spMkLst>
        </pc:spChg>
        <pc:spChg chg="mod">
          <ac:chgData name="DU Angelo" userId="8b72b4b1065ef00f" providerId="LiveId" clId="{DFC86912-C9EE-4F53-903E-74DB0D710267}" dt="2020-11-27T09:08:44.866" v="337" actId="255"/>
          <ac:spMkLst>
            <pc:docMk/>
            <pc:sldMk cId="361856885" sldId="328"/>
            <ac:spMk id="4" creationId="{49BB5A28-16CB-4476-B601-334F01E23798}"/>
          </ac:spMkLst>
        </pc:spChg>
        <pc:picChg chg="add mod">
          <ac:chgData name="DU Angelo" userId="8b72b4b1065ef00f" providerId="LiveId" clId="{DFC86912-C9EE-4F53-903E-74DB0D710267}" dt="2020-11-27T09:04:47.657" v="335" actId="27614"/>
          <ac:picMkLst>
            <pc:docMk/>
            <pc:sldMk cId="361856885" sldId="328"/>
            <ac:picMk id="6" creationId="{0EAE524E-F8DA-4B34-AC9C-855812545DB3}"/>
          </ac:picMkLst>
        </pc:picChg>
        <pc:picChg chg="del">
          <ac:chgData name="DU Angelo" userId="8b72b4b1065ef00f" providerId="LiveId" clId="{DFC86912-C9EE-4F53-903E-74DB0D710267}" dt="2020-11-27T09:01:49.390" v="302" actId="478"/>
          <ac:picMkLst>
            <pc:docMk/>
            <pc:sldMk cId="361856885" sldId="328"/>
            <ac:picMk id="8" creationId="{987F58E8-6537-4985-AD20-1F9B99BCEB42}"/>
          </ac:picMkLst>
        </pc:picChg>
      </pc:sldChg>
      <pc:sldChg chg="addSp delSp modSp add">
        <pc:chgData name="DU Angelo" userId="8b72b4b1065ef00f" providerId="LiveId" clId="{DFC86912-C9EE-4F53-903E-74DB0D710267}" dt="2020-11-27T09:42:38.258" v="453" actId="1076"/>
        <pc:sldMkLst>
          <pc:docMk/>
          <pc:sldMk cId="2353385451" sldId="329"/>
        </pc:sldMkLst>
        <pc:spChg chg="mod">
          <ac:chgData name="DU Angelo" userId="8b72b4b1065ef00f" providerId="LiveId" clId="{DFC86912-C9EE-4F53-903E-74DB0D710267}" dt="2020-11-27T09:42:38.258" v="453" actId="1076"/>
          <ac:spMkLst>
            <pc:docMk/>
            <pc:sldMk cId="2353385451" sldId="329"/>
            <ac:spMk id="3" creationId="{731D747E-D675-47E5-B7D4-5FB508149A3B}"/>
          </ac:spMkLst>
        </pc:spChg>
        <pc:spChg chg="mod">
          <ac:chgData name="DU Angelo" userId="8b72b4b1065ef00f" providerId="LiveId" clId="{DFC86912-C9EE-4F53-903E-74DB0D710267}" dt="2020-11-27T09:37:51.120" v="413"/>
          <ac:spMkLst>
            <pc:docMk/>
            <pc:sldMk cId="2353385451" sldId="329"/>
            <ac:spMk id="4" creationId="{49BB5A28-16CB-4476-B601-334F01E23798}"/>
          </ac:spMkLst>
        </pc:spChg>
        <pc:spChg chg="add mod">
          <ac:chgData name="DU Angelo" userId="8b72b4b1065ef00f" providerId="LiveId" clId="{DFC86912-C9EE-4F53-903E-74DB0D710267}" dt="2020-11-27T09:42:00.328" v="444" actId="1076"/>
          <ac:spMkLst>
            <pc:docMk/>
            <pc:sldMk cId="2353385451" sldId="329"/>
            <ac:spMk id="10" creationId="{407E10DD-6247-4CB9-98F7-875A6B621B49}"/>
          </ac:spMkLst>
        </pc:spChg>
        <pc:picChg chg="del">
          <ac:chgData name="DU Angelo" userId="8b72b4b1065ef00f" providerId="LiveId" clId="{DFC86912-C9EE-4F53-903E-74DB0D710267}" dt="2020-11-27T09:09:07.965" v="346" actId="478"/>
          <ac:picMkLst>
            <pc:docMk/>
            <pc:sldMk cId="2353385451" sldId="329"/>
            <ac:picMk id="6" creationId="{0EAE524E-F8DA-4B34-AC9C-855812545DB3}"/>
          </ac:picMkLst>
        </pc:picChg>
        <pc:picChg chg="add del mod">
          <ac:chgData name="DU Angelo" userId="8b72b4b1065ef00f" providerId="LiveId" clId="{DFC86912-C9EE-4F53-903E-74DB0D710267}" dt="2020-11-27T09:09:39.438" v="348" actId="478"/>
          <ac:picMkLst>
            <pc:docMk/>
            <pc:sldMk cId="2353385451" sldId="329"/>
            <ac:picMk id="7" creationId="{07EEAAE7-40CC-469F-B430-B40A884728E7}"/>
          </ac:picMkLst>
        </pc:picChg>
        <pc:picChg chg="add mod">
          <ac:chgData name="DU Angelo" userId="8b72b4b1065ef00f" providerId="LiveId" clId="{DFC86912-C9EE-4F53-903E-74DB0D710267}" dt="2020-11-27T09:42:04.313" v="446" actId="1076"/>
          <ac:picMkLst>
            <pc:docMk/>
            <pc:sldMk cId="2353385451" sldId="329"/>
            <ac:picMk id="9" creationId="{9BCFC603-057C-46D6-9C1D-87E385BDCCFD}"/>
          </ac:picMkLst>
        </pc:picChg>
      </pc:sldChg>
      <pc:sldChg chg="del">
        <pc:chgData name="DU Angelo" userId="8b72b4b1065ef00f" providerId="LiveId" clId="{DFC86912-C9EE-4F53-903E-74DB0D710267}" dt="2020-11-27T07:28:10.646" v="82" actId="2696"/>
        <pc:sldMkLst>
          <pc:docMk/>
          <pc:sldMk cId="710952880" sldId="385"/>
        </pc:sldMkLst>
      </pc:sldChg>
      <pc:sldChg chg="del">
        <pc:chgData name="DU Angelo" userId="8b72b4b1065ef00f" providerId="LiveId" clId="{DFC86912-C9EE-4F53-903E-74DB0D710267}" dt="2020-11-27T07:28:10.762" v="84" actId="2696"/>
        <pc:sldMkLst>
          <pc:docMk/>
          <pc:sldMk cId="1205641354" sldId="425"/>
        </pc:sldMkLst>
      </pc:sldChg>
      <pc:sldChg chg="del">
        <pc:chgData name="DU Angelo" userId="8b72b4b1065ef00f" providerId="LiveId" clId="{DFC86912-C9EE-4F53-903E-74DB0D710267}" dt="2020-11-27T07:28:07.816" v="21" actId="2696"/>
        <pc:sldMkLst>
          <pc:docMk/>
          <pc:sldMk cId="2190350276" sldId="426"/>
        </pc:sldMkLst>
      </pc:sldChg>
      <pc:sldChg chg="del">
        <pc:chgData name="DU Angelo" userId="8b72b4b1065ef00f" providerId="LiveId" clId="{DFC86912-C9EE-4F53-903E-74DB0D710267}" dt="2020-11-27T07:28:08.477" v="39" actId="2696"/>
        <pc:sldMkLst>
          <pc:docMk/>
          <pc:sldMk cId="436430313" sldId="427"/>
        </pc:sldMkLst>
      </pc:sldChg>
      <pc:sldChg chg="del">
        <pc:chgData name="DU Angelo" userId="8b72b4b1065ef00f" providerId="LiveId" clId="{DFC86912-C9EE-4F53-903E-74DB0D710267}" dt="2020-11-27T07:28:08.741" v="45" actId="2696"/>
        <pc:sldMkLst>
          <pc:docMk/>
          <pc:sldMk cId="2730066680" sldId="428"/>
        </pc:sldMkLst>
      </pc:sldChg>
      <pc:sldChg chg="del">
        <pc:chgData name="DU Angelo" userId="8b72b4b1065ef00f" providerId="LiveId" clId="{DFC86912-C9EE-4F53-903E-74DB0D710267}" dt="2020-11-27T07:28:08.826" v="49" actId="2696"/>
        <pc:sldMkLst>
          <pc:docMk/>
          <pc:sldMk cId="3554965389" sldId="429"/>
        </pc:sldMkLst>
      </pc:sldChg>
      <pc:sldChg chg="del">
        <pc:chgData name="DU Angelo" userId="8b72b4b1065ef00f" providerId="LiveId" clId="{DFC86912-C9EE-4F53-903E-74DB0D710267}" dt="2020-11-27T07:28:09.331" v="58" actId="2696"/>
        <pc:sldMkLst>
          <pc:docMk/>
          <pc:sldMk cId="985485262" sldId="430"/>
        </pc:sldMkLst>
      </pc:sldChg>
      <pc:sldChg chg="del">
        <pc:chgData name="DU Angelo" userId="8b72b4b1065ef00f" providerId="LiveId" clId="{DFC86912-C9EE-4F53-903E-74DB0D710267}" dt="2020-11-27T07:28:08.899" v="52" actId="2696"/>
        <pc:sldMkLst>
          <pc:docMk/>
          <pc:sldMk cId="1337385554" sldId="431"/>
        </pc:sldMkLst>
      </pc:sldChg>
      <pc:sldChg chg="del">
        <pc:chgData name="DU Angelo" userId="8b72b4b1065ef00f" providerId="LiveId" clId="{DFC86912-C9EE-4F53-903E-74DB0D710267}" dt="2020-11-27T07:28:09.862" v="63" actId="2696"/>
        <pc:sldMkLst>
          <pc:docMk/>
          <pc:sldMk cId="698184666" sldId="432"/>
        </pc:sldMkLst>
      </pc:sldChg>
      <pc:sldChg chg="del">
        <pc:chgData name="DU Angelo" userId="8b72b4b1065ef00f" providerId="LiveId" clId="{DFC86912-C9EE-4F53-903E-74DB0D710267}" dt="2020-11-27T07:28:09.922" v="65" actId="2696"/>
        <pc:sldMkLst>
          <pc:docMk/>
          <pc:sldMk cId="951052256" sldId="433"/>
        </pc:sldMkLst>
      </pc:sldChg>
      <pc:sldChg chg="del">
        <pc:chgData name="DU Angelo" userId="8b72b4b1065ef00f" providerId="LiveId" clId="{DFC86912-C9EE-4F53-903E-74DB0D710267}" dt="2020-11-27T07:28:10.059" v="68" actId="2696"/>
        <pc:sldMkLst>
          <pc:docMk/>
          <pc:sldMk cId="3567584339" sldId="434"/>
        </pc:sldMkLst>
      </pc:sldChg>
      <pc:sldChg chg="del">
        <pc:chgData name="DU Angelo" userId="8b72b4b1065ef00f" providerId="LiveId" clId="{DFC86912-C9EE-4F53-903E-74DB0D710267}" dt="2020-11-27T07:28:10.205" v="71" actId="2696"/>
        <pc:sldMkLst>
          <pc:docMk/>
          <pc:sldMk cId="3143191837" sldId="435"/>
        </pc:sldMkLst>
      </pc:sldChg>
      <pc:sldChg chg="del">
        <pc:chgData name="DU Angelo" userId="8b72b4b1065ef00f" providerId="LiveId" clId="{DFC86912-C9EE-4F53-903E-74DB0D710267}" dt="2020-11-27T07:28:10.252" v="73" actId="2696"/>
        <pc:sldMkLst>
          <pc:docMk/>
          <pc:sldMk cId="3260591710" sldId="437"/>
        </pc:sldMkLst>
      </pc:sldChg>
      <pc:sldChg chg="del">
        <pc:chgData name="DU Angelo" userId="8b72b4b1065ef00f" providerId="LiveId" clId="{DFC86912-C9EE-4F53-903E-74DB0D710267}" dt="2020-11-27T07:28:10.321" v="77" actId="2696"/>
        <pc:sldMkLst>
          <pc:docMk/>
          <pc:sldMk cId="3929902098" sldId="438"/>
        </pc:sldMkLst>
      </pc:sldChg>
      <pc:sldChg chg="del">
        <pc:chgData name="DU Angelo" userId="8b72b4b1065ef00f" providerId="LiveId" clId="{DFC86912-C9EE-4F53-903E-74DB0D710267}" dt="2020-11-27T07:28:10.369" v="79" actId="2696"/>
        <pc:sldMkLst>
          <pc:docMk/>
          <pc:sldMk cId="1227919429" sldId="439"/>
        </pc:sldMkLst>
      </pc:sldChg>
      <pc:sldChg chg="del">
        <pc:chgData name="DU Angelo" userId="8b72b4b1065ef00f" providerId="LiveId" clId="{DFC86912-C9EE-4F53-903E-74DB0D710267}" dt="2020-11-27T07:28:10.471" v="81" actId="2696"/>
        <pc:sldMkLst>
          <pc:docMk/>
          <pc:sldMk cId="398637625" sldId="440"/>
        </pc:sldMkLst>
      </pc:sldChg>
      <pc:sldChg chg="del">
        <pc:chgData name="DU Angelo" userId="8b72b4b1065ef00f" providerId="LiveId" clId="{DFC86912-C9EE-4F53-903E-74DB0D710267}" dt="2020-11-27T07:28:07.832" v="22" actId="2696"/>
        <pc:sldMkLst>
          <pc:docMk/>
          <pc:sldMk cId="330739266" sldId="441"/>
        </pc:sldMkLst>
      </pc:sldChg>
      <pc:sldChg chg="del">
        <pc:chgData name="DU Angelo" userId="8b72b4b1065ef00f" providerId="LiveId" clId="{DFC86912-C9EE-4F53-903E-74DB0D710267}" dt="2020-11-27T07:28:07.883" v="23" actId="2696"/>
        <pc:sldMkLst>
          <pc:docMk/>
          <pc:sldMk cId="4196557477" sldId="442"/>
        </pc:sldMkLst>
      </pc:sldChg>
      <pc:sldChg chg="del">
        <pc:chgData name="DU Angelo" userId="8b72b4b1065ef00f" providerId="LiveId" clId="{DFC86912-C9EE-4F53-903E-74DB0D710267}" dt="2020-11-27T07:28:07.987" v="24" actId="2696"/>
        <pc:sldMkLst>
          <pc:docMk/>
          <pc:sldMk cId="541321750" sldId="443"/>
        </pc:sldMkLst>
      </pc:sldChg>
      <pc:sldChg chg="del">
        <pc:chgData name="DU Angelo" userId="8b72b4b1065ef00f" providerId="LiveId" clId="{DFC86912-C9EE-4F53-903E-74DB0D710267}" dt="2020-11-27T07:28:08.043" v="25" actId="2696"/>
        <pc:sldMkLst>
          <pc:docMk/>
          <pc:sldMk cId="1881841547" sldId="444"/>
        </pc:sldMkLst>
      </pc:sldChg>
      <pc:sldChg chg="del">
        <pc:chgData name="DU Angelo" userId="8b72b4b1065ef00f" providerId="LiveId" clId="{DFC86912-C9EE-4F53-903E-74DB0D710267}" dt="2020-11-27T07:28:08.150" v="26" actId="2696"/>
        <pc:sldMkLst>
          <pc:docMk/>
          <pc:sldMk cId="1592120953" sldId="445"/>
        </pc:sldMkLst>
      </pc:sldChg>
      <pc:sldChg chg="del">
        <pc:chgData name="DU Angelo" userId="8b72b4b1065ef00f" providerId="LiveId" clId="{DFC86912-C9EE-4F53-903E-74DB0D710267}" dt="2020-11-27T07:28:08.178" v="27" actId="2696"/>
        <pc:sldMkLst>
          <pc:docMk/>
          <pc:sldMk cId="894606917" sldId="446"/>
        </pc:sldMkLst>
      </pc:sldChg>
      <pc:sldChg chg="del">
        <pc:chgData name="DU Angelo" userId="8b72b4b1065ef00f" providerId="LiveId" clId="{DFC86912-C9EE-4F53-903E-74DB0D710267}" dt="2020-11-27T07:28:08.187" v="28" actId="2696"/>
        <pc:sldMkLst>
          <pc:docMk/>
          <pc:sldMk cId="3631835278" sldId="447"/>
        </pc:sldMkLst>
      </pc:sldChg>
      <pc:sldChg chg="del">
        <pc:chgData name="DU Angelo" userId="8b72b4b1065ef00f" providerId="LiveId" clId="{DFC86912-C9EE-4F53-903E-74DB0D710267}" dt="2020-11-27T07:28:08.244" v="30" actId="2696"/>
        <pc:sldMkLst>
          <pc:docMk/>
          <pc:sldMk cId="2065531928" sldId="448"/>
        </pc:sldMkLst>
      </pc:sldChg>
      <pc:sldChg chg="del">
        <pc:chgData name="DU Angelo" userId="8b72b4b1065ef00f" providerId="LiveId" clId="{DFC86912-C9EE-4F53-903E-74DB0D710267}" dt="2020-11-27T07:28:08.211" v="29" actId="2696"/>
        <pc:sldMkLst>
          <pc:docMk/>
          <pc:sldMk cId="1789150158" sldId="449"/>
        </pc:sldMkLst>
      </pc:sldChg>
      <pc:sldChg chg="del">
        <pc:chgData name="DU Angelo" userId="8b72b4b1065ef00f" providerId="LiveId" clId="{DFC86912-C9EE-4F53-903E-74DB0D710267}" dt="2020-11-27T07:28:08.251" v="31" actId="2696"/>
        <pc:sldMkLst>
          <pc:docMk/>
          <pc:sldMk cId="1390645703" sldId="450"/>
        </pc:sldMkLst>
      </pc:sldChg>
      <pc:sldChg chg="del">
        <pc:chgData name="DU Angelo" userId="8b72b4b1065ef00f" providerId="LiveId" clId="{DFC86912-C9EE-4F53-903E-74DB0D710267}" dt="2020-11-27T07:28:08.277" v="32" actId="2696"/>
        <pc:sldMkLst>
          <pc:docMk/>
          <pc:sldMk cId="746114519" sldId="451"/>
        </pc:sldMkLst>
      </pc:sldChg>
      <pc:sldChg chg="del">
        <pc:chgData name="DU Angelo" userId="8b72b4b1065ef00f" providerId="LiveId" clId="{DFC86912-C9EE-4F53-903E-74DB0D710267}" dt="2020-11-27T07:28:08.304" v="33" actId="2696"/>
        <pc:sldMkLst>
          <pc:docMk/>
          <pc:sldMk cId="2011821805" sldId="452"/>
        </pc:sldMkLst>
      </pc:sldChg>
      <pc:sldChg chg="del">
        <pc:chgData name="DU Angelo" userId="8b72b4b1065ef00f" providerId="LiveId" clId="{DFC86912-C9EE-4F53-903E-74DB0D710267}" dt="2020-11-27T07:28:08.315" v="34" actId="2696"/>
        <pc:sldMkLst>
          <pc:docMk/>
          <pc:sldMk cId="2860662360" sldId="453"/>
        </pc:sldMkLst>
      </pc:sldChg>
      <pc:sldChg chg="del">
        <pc:chgData name="DU Angelo" userId="8b72b4b1065ef00f" providerId="LiveId" clId="{DFC86912-C9EE-4F53-903E-74DB0D710267}" dt="2020-11-27T07:28:08.350" v="35" actId="2696"/>
        <pc:sldMkLst>
          <pc:docMk/>
          <pc:sldMk cId="2254999364" sldId="454"/>
        </pc:sldMkLst>
      </pc:sldChg>
      <pc:sldChg chg="del">
        <pc:chgData name="DU Angelo" userId="8b72b4b1065ef00f" providerId="LiveId" clId="{DFC86912-C9EE-4F53-903E-74DB0D710267}" dt="2020-11-27T07:28:08.378" v="36" actId="2696"/>
        <pc:sldMkLst>
          <pc:docMk/>
          <pc:sldMk cId="4265822117" sldId="455"/>
        </pc:sldMkLst>
      </pc:sldChg>
      <pc:sldChg chg="del">
        <pc:chgData name="DU Angelo" userId="8b72b4b1065ef00f" providerId="LiveId" clId="{DFC86912-C9EE-4F53-903E-74DB0D710267}" dt="2020-11-27T07:28:08.404" v="37" actId="2696"/>
        <pc:sldMkLst>
          <pc:docMk/>
          <pc:sldMk cId="1611194353" sldId="456"/>
        </pc:sldMkLst>
      </pc:sldChg>
      <pc:sldChg chg="del">
        <pc:chgData name="DU Angelo" userId="8b72b4b1065ef00f" providerId="LiveId" clId="{DFC86912-C9EE-4F53-903E-74DB0D710267}" dt="2020-11-27T07:28:08.470" v="38" actId="2696"/>
        <pc:sldMkLst>
          <pc:docMk/>
          <pc:sldMk cId="3343015649" sldId="457"/>
        </pc:sldMkLst>
      </pc:sldChg>
      <pc:sldChg chg="del">
        <pc:chgData name="DU Angelo" userId="8b72b4b1065ef00f" providerId="LiveId" clId="{DFC86912-C9EE-4F53-903E-74DB0D710267}" dt="2020-11-27T07:28:08.506" v="40" actId="2696"/>
        <pc:sldMkLst>
          <pc:docMk/>
          <pc:sldMk cId="2008029852" sldId="458"/>
        </pc:sldMkLst>
      </pc:sldChg>
      <pc:sldChg chg="del">
        <pc:chgData name="DU Angelo" userId="8b72b4b1065ef00f" providerId="LiveId" clId="{DFC86912-C9EE-4F53-903E-74DB0D710267}" dt="2020-11-27T07:28:08.553" v="41" actId="2696"/>
        <pc:sldMkLst>
          <pc:docMk/>
          <pc:sldMk cId="2689793843" sldId="459"/>
        </pc:sldMkLst>
      </pc:sldChg>
      <pc:sldChg chg="del">
        <pc:chgData name="DU Angelo" userId="8b72b4b1065ef00f" providerId="LiveId" clId="{DFC86912-C9EE-4F53-903E-74DB0D710267}" dt="2020-11-27T07:28:08.663" v="42" actId="2696"/>
        <pc:sldMkLst>
          <pc:docMk/>
          <pc:sldMk cId="366376743" sldId="460"/>
        </pc:sldMkLst>
      </pc:sldChg>
      <pc:sldChg chg="del">
        <pc:chgData name="DU Angelo" userId="8b72b4b1065ef00f" providerId="LiveId" clId="{DFC86912-C9EE-4F53-903E-74DB0D710267}" dt="2020-11-27T07:28:08.706" v="43" actId="2696"/>
        <pc:sldMkLst>
          <pc:docMk/>
          <pc:sldMk cId="2284649163" sldId="461"/>
        </pc:sldMkLst>
      </pc:sldChg>
      <pc:sldChg chg="del">
        <pc:chgData name="DU Angelo" userId="8b72b4b1065ef00f" providerId="LiveId" clId="{DFC86912-C9EE-4F53-903E-74DB0D710267}" dt="2020-11-27T07:28:08.724" v="44" actId="2696"/>
        <pc:sldMkLst>
          <pc:docMk/>
          <pc:sldMk cId="3934661983" sldId="462"/>
        </pc:sldMkLst>
      </pc:sldChg>
      <pc:sldChg chg="del">
        <pc:chgData name="DU Angelo" userId="8b72b4b1065ef00f" providerId="LiveId" clId="{DFC86912-C9EE-4F53-903E-74DB0D710267}" dt="2020-11-27T07:28:08.768" v="46" actId="2696"/>
        <pc:sldMkLst>
          <pc:docMk/>
          <pc:sldMk cId="2482222769" sldId="463"/>
        </pc:sldMkLst>
      </pc:sldChg>
      <pc:sldChg chg="del">
        <pc:chgData name="DU Angelo" userId="8b72b4b1065ef00f" providerId="LiveId" clId="{DFC86912-C9EE-4F53-903E-74DB0D710267}" dt="2020-11-27T07:28:08.779" v="47" actId="2696"/>
        <pc:sldMkLst>
          <pc:docMk/>
          <pc:sldMk cId="70383905" sldId="464"/>
        </pc:sldMkLst>
      </pc:sldChg>
      <pc:sldChg chg="del">
        <pc:chgData name="DU Angelo" userId="8b72b4b1065ef00f" providerId="LiveId" clId="{DFC86912-C9EE-4F53-903E-74DB0D710267}" dt="2020-11-27T07:28:08.813" v="48" actId="2696"/>
        <pc:sldMkLst>
          <pc:docMk/>
          <pc:sldMk cId="3632407601" sldId="465"/>
        </pc:sldMkLst>
      </pc:sldChg>
      <pc:sldChg chg="del">
        <pc:chgData name="DU Angelo" userId="8b72b4b1065ef00f" providerId="LiveId" clId="{DFC86912-C9EE-4F53-903E-74DB0D710267}" dt="2020-11-27T07:28:08.838" v="50" actId="2696"/>
        <pc:sldMkLst>
          <pc:docMk/>
          <pc:sldMk cId="964367791" sldId="466"/>
        </pc:sldMkLst>
      </pc:sldChg>
      <pc:sldChg chg="del">
        <pc:chgData name="DU Angelo" userId="8b72b4b1065ef00f" providerId="LiveId" clId="{DFC86912-C9EE-4F53-903E-74DB0D710267}" dt="2020-11-27T07:28:08.875" v="51" actId="2696"/>
        <pc:sldMkLst>
          <pc:docMk/>
          <pc:sldMk cId="2992800259" sldId="467"/>
        </pc:sldMkLst>
      </pc:sldChg>
      <pc:sldChg chg="del">
        <pc:chgData name="DU Angelo" userId="8b72b4b1065ef00f" providerId="LiveId" clId="{DFC86912-C9EE-4F53-903E-74DB0D710267}" dt="2020-11-27T07:28:08.910" v="53" actId="2696"/>
        <pc:sldMkLst>
          <pc:docMk/>
          <pc:sldMk cId="3187806170" sldId="468"/>
        </pc:sldMkLst>
      </pc:sldChg>
      <pc:sldChg chg="del">
        <pc:chgData name="DU Angelo" userId="8b72b4b1065ef00f" providerId="LiveId" clId="{DFC86912-C9EE-4F53-903E-74DB0D710267}" dt="2020-11-27T07:28:08.972" v="54" actId="2696"/>
        <pc:sldMkLst>
          <pc:docMk/>
          <pc:sldMk cId="2201872409" sldId="469"/>
        </pc:sldMkLst>
      </pc:sldChg>
      <pc:sldChg chg="del">
        <pc:chgData name="DU Angelo" userId="8b72b4b1065ef00f" providerId="LiveId" clId="{DFC86912-C9EE-4F53-903E-74DB0D710267}" dt="2020-11-27T07:28:09.147" v="55" actId="2696"/>
        <pc:sldMkLst>
          <pc:docMk/>
          <pc:sldMk cId="2178966020" sldId="470"/>
        </pc:sldMkLst>
      </pc:sldChg>
      <pc:sldChg chg="del">
        <pc:chgData name="DU Angelo" userId="8b72b4b1065ef00f" providerId="LiveId" clId="{DFC86912-C9EE-4F53-903E-74DB0D710267}" dt="2020-11-27T07:28:09.242" v="56" actId="2696"/>
        <pc:sldMkLst>
          <pc:docMk/>
          <pc:sldMk cId="4162804036" sldId="471"/>
        </pc:sldMkLst>
      </pc:sldChg>
      <pc:sldChg chg="del">
        <pc:chgData name="DU Angelo" userId="8b72b4b1065ef00f" providerId="LiveId" clId="{DFC86912-C9EE-4F53-903E-74DB0D710267}" dt="2020-11-27T07:28:09.292" v="57" actId="2696"/>
        <pc:sldMkLst>
          <pc:docMk/>
          <pc:sldMk cId="3585132176" sldId="472"/>
        </pc:sldMkLst>
      </pc:sldChg>
      <pc:sldChg chg="del">
        <pc:chgData name="DU Angelo" userId="8b72b4b1065ef00f" providerId="LiveId" clId="{DFC86912-C9EE-4F53-903E-74DB0D710267}" dt="2020-11-27T07:28:09.427" v="59" actId="2696"/>
        <pc:sldMkLst>
          <pc:docMk/>
          <pc:sldMk cId="1752108634" sldId="473"/>
        </pc:sldMkLst>
      </pc:sldChg>
      <pc:sldChg chg="del">
        <pc:chgData name="DU Angelo" userId="8b72b4b1065ef00f" providerId="LiveId" clId="{DFC86912-C9EE-4F53-903E-74DB0D710267}" dt="2020-11-27T07:28:09.491" v="60" actId="2696"/>
        <pc:sldMkLst>
          <pc:docMk/>
          <pc:sldMk cId="3910134534" sldId="474"/>
        </pc:sldMkLst>
      </pc:sldChg>
      <pc:sldChg chg="del">
        <pc:chgData name="DU Angelo" userId="8b72b4b1065ef00f" providerId="LiveId" clId="{DFC86912-C9EE-4F53-903E-74DB0D710267}" dt="2020-11-27T07:28:09.622" v="61" actId="2696"/>
        <pc:sldMkLst>
          <pc:docMk/>
          <pc:sldMk cId="3366183443" sldId="475"/>
        </pc:sldMkLst>
      </pc:sldChg>
      <pc:sldChg chg="del">
        <pc:chgData name="DU Angelo" userId="8b72b4b1065ef00f" providerId="LiveId" clId="{DFC86912-C9EE-4F53-903E-74DB0D710267}" dt="2020-11-27T07:28:09.834" v="62" actId="2696"/>
        <pc:sldMkLst>
          <pc:docMk/>
          <pc:sldMk cId="4124396571" sldId="476"/>
        </pc:sldMkLst>
      </pc:sldChg>
      <pc:sldChg chg="del">
        <pc:chgData name="DU Angelo" userId="8b72b4b1065ef00f" providerId="LiveId" clId="{DFC86912-C9EE-4F53-903E-74DB0D710267}" dt="2020-11-27T07:28:09.888" v="64" actId="2696"/>
        <pc:sldMkLst>
          <pc:docMk/>
          <pc:sldMk cId="2760307763" sldId="477"/>
        </pc:sldMkLst>
      </pc:sldChg>
      <pc:sldChg chg="del">
        <pc:chgData name="DU Angelo" userId="8b72b4b1065ef00f" providerId="LiveId" clId="{DFC86912-C9EE-4F53-903E-74DB0D710267}" dt="2020-11-27T07:28:09.993" v="66" actId="2696"/>
        <pc:sldMkLst>
          <pc:docMk/>
          <pc:sldMk cId="1064653054" sldId="478"/>
        </pc:sldMkLst>
      </pc:sldChg>
      <pc:sldChg chg="del">
        <pc:chgData name="DU Angelo" userId="8b72b4b1065ef00f" providerId="LiveId" clId="{DFC86912-C9EE-4F53-903E-74DB0D710267}" dt="2020-11-27T07:28:10.024" v="67" actId="2696"/>
        <pc:sldMkLst>
          <pc:docMk/>
          <pc:sldMk cId="3732133721" sldId="479"/>
        </pc:sldMkLst>
      </pc:sldChg>
      <pc:sldChg chg="del">
        <pc:chgData name="DU Angelo" userId="8b72b4b1065ef00f" providerId="LiveId" clId="{DFC86912-C9EE-4F53-903E-74DB0D710267}" dt="2020-11-27T07:28:10.125" v="69" actId="2696"/>
        <pc:sldMkLst>
          <pc:docMk/>
          <pc:sldMk cId="3543270070" sldId="480"/>
        </pc:sldMkLst>
      </pc:sldChg>
      <pc:sldChg chg="del">
        <pc:chgData name="DU Angelo" userId="8b72b4b1065ef00f" providerId="LiveId" clId="{DFC86912-C9EE-4F53-903E-74DB0D710267}" dt="2020-11-27T07:28:10.193" v="70" actId="2696"/>
        <pc:sldMkLst>
          <pc:docMk/>
          <pc:sldMk cId="1072679302" sldId="481"/>
        </pc:sldMkLst>
      </pc:sldChg>
      <pc:sldChg chg="del">
        <pc:chgData name="DU Angelo" userId="8b72b4b1065ef00f" providerId="LiveId" clId="{DFC86912-C9EE-4F53-903E-74DB0D710267}" dt="2020-11-27T07:28:10.237" v="72" actId="2696"/>
        <pc:sldMkLst>
          <pc:docMk/>
          <pc:sldMk cId="3707749345" sldId="482"/>
        </pc:sldMkLst>
      </pc:sldChg>
      <pc:sldChg chg="del">
        <pc:chgData name="DU Angelo" userId="8b72b4b1065ef00f" providerId="LiveId" clId="{DFC86912-C9EE-4F53-903E-74DB0D710267}" dt="2020-11-27T07:28:10.263" v="74" actId="2696"/>
        <pc:sldMkLst>
          <pc:docMk/>
          <pc:sldMk cId="3305094254" sldId="483"/>
        </pc:sldMkLst>
      </pc:sldChg>
      <pc:sldChg chg="del">
        <pc:chgData name="DU Angelo" userId="8b72b4b1065ef00f" providerId="LiveId" clId="{DFC86912-C9EE-4F53-903E-74DB0D710267}" dt="2020-11-27T07:28:10.287" v="75" actId="2696"/>
        <pc:sldMkLst>
          <pc:docMk/>
          <pc:sldMk cId="3704017228" sldId="484"/>
        </pc:sldMkLst>
      </pc:sldChg>
      <pc:sldChg chg="del">
        <pc:chgData name="DU Angelo" userId="8b72b4b1065ef00f" providerId="LiveId" clId="{DFC86912-C9EE-4F53-903E-74DB0D710267}" dt="2020-11-27T07:28:10.308" v="76" actId="2696"/>
        <pc:sldMkLst>
          <pc:docMk/>
          <pc:sldMk cId="1425243716" sldId="485"/>
        </pc:sldMkLst>
      </pc:sldChg>
      <pc:sldChg chg="del">
        <pc:chgData name="DU Angelo" userId="8b72b4b1065ef00f" providerId="LiveId" clId="{DFC86912-C9EE-4F53-903E-74DB0D710267}" dt="2020-11-27T07:28:10.357" v="78" actId="2696"/>
        <pc:sldMkLst>
          <pc:docMk/>
          <pc:sldMk cId="1744971408" sldId="486"/>
        </pc:sldMkLst>
      </pc:sldChg>
      <pc:sldChg chg="del">
        <pc:chgData name="DU Angelo" userId="8b72b4b1065ef00f" providerId="LiveId" clId="{DFC86912-C9EE-4F53-903E-74DB0D710267}" dt="2020-11-27T07:28:10.395" v="80" actId="2696"/>
        <pc:sldMkLst>
          <pc:docMk/>
          <pc:sldMk cId="2286631713" sldId="487"/>
        </pc:sldMkLst>
      </pc:sldChg>
      <pc:sldChg chg="del">
        <pc:chgData name="DU Angelo" userId="8b72b4b1065ef00f" providerId="LiveId" clId="{DFC86912-C9EE-4F53-903E-74DB0D710267}" dt="2020-11-27T07:28:10.775" v="85" actId="2696"/>
        <pc:sldMkLst>
          <pc:docMk/>
          <pc:sldMk cId="2929334210" sldId="488"/>
        </pc:sldMkLst>
      </pc:sldChg>
      <pc:sldChg chg="del">
        <pc:chgData name="DU Angelo" userId="8b72b4b1065ef00f" providerId="LiveId" clId="{DFC86912-C9EE-4F53-903E-74DB0D710267}" dt="2020-11-27T07:28:10.743" v="83" actId="2696"/>
        <pc:sldMkLst>
          <pc:docMk/>
          <pc:sldMk cId="2950525315" sldId="489"/>
        </pc:sldMkLst>
      </pc:sldChg>
    </pc:docChg>
  </pc:docChgLst>
  <pc:docChgLst>
    <pc:chgData name=" " userId="b5e9da50-0ac2-42d3-828f-b9593ddb1f83" providerId="ADAL" clId="{89E56E02-7FF6-4C43-8F48-105D22AB11B7}"/>
    <pc:docChg chg="modSld">
      <pc:chgData name=" " userId="b5e9da50-0ac2-42d3-828f-b9593ddb1f83" providerId="ADAL" clId="{89E56E02-7FF6-4C43-8F48-105D22AB11B7}" dt="2020-11-26T18:44:42.244" v="1" actId="21"/>
      <pc:docMkLst>
        <pc:docMk/>
      </pc:docMkLst>
      <pc:sldChg chg="modSp mod">
        <pc:chgData name=" " userId="b5e9da50-0ac2-42d3-828f-b9593ddb1f83" providerId="ADAL" clId="{89E56E02-7FF6-4C43-8F48-105D22AB11B7}" dt="2020-11-26T18:44:42.244" v="1" actId="21"/>
        <pc:sldMkLst>
          <pc:docMk/>
          <pc:sldMk cId="259383257" sldId="314"/>
        </pc:sldMkLst>
        <pc:spChg chg="mod">
          <ac:chgData name=" " userId="b5e9da50-0ac2-42d3-828f-b9593ddb1f83" providerId="ADAL" clId="{89E56E02-7FF6-4C43-8F48-105D22AB11B7}" dt="2020-11-26T18:44:42.244" v="1" actId="21"/>
          <ac:spMkLst>
            <pc:docMk/>
            <pc:sldMk cId="259383257" sldId="314"/>
            <ac:spMk id="3" creationId="{5E867693-945D-4AEC-9D56-D29D514CD55B}"/>
          </ac:spMkLst>
        </pc:spChg>
      </pc:sldChg>
    </pc:docChg>
  </pc:docChgLst>
  <pc:docChgLst>
    <pc:chgData name="DU Angelo" userId="8b72b4b1065ef00f" providerId="LiveId" clId="{CCD4CB2D-9F67-44BA-A6BF-783D41A184B6}"/>
    <pc:docChg chg="undo custSel addSld delSld modSld sldOrd modSection">
      <pc:chgData name="DU Angelo" userId="8b72b4b1065ef00f" providerId="LiveId" clId="{CCD4CB2D-9F67-44BA-A6BF-783D41A184B6}" dt="2020-12-25T08:27:20.357" v="1063" actId="1076"/>
      <pc:docMkLst>
        <pc:docMk/>
      </pc:docMkLst>
      <pc:sldChg chg="modSp">
        <pc:chgData name="DU Angelo" userId="8b72b4b1065ef00f" providerId="LiveId" clId="{CCD4CB2D-9F67-44BA-A6BF-783D41A184B6}" dt="2020-12-17T08:01:21.129" v="52" actId="1076"/>
        <pc:sldMkLst>
          <pc:docMk/>
          <pc:sldMk cId="259383257" sldId="314"/>
        </pc:sldMkLst>
        <pc:spChg chg="mod">
          <ac:chgData name="DU Angelo" userId="8b72b4b1065ef00f" providerId="LiveId" clId="{CCD4CB2D-9F67-44BA-A6BF-783D41A184B6}" dt="2020-12-17T08:01:21.129" v="52" actId="1076"/>
          <ac:spMkLst>
            <pc:docMk/>
            <pc:sldMk cId="259383257" sldId="314"/>
            <ac:spMk id="3" creationId="{5E867693-945D-4AEC-9D56-D29D514CD55B}"/>
          </ac:spMkLst>
        </pc:spChg>
      </pc:sldChg>
      <pc:sldChg chg="modSp">
        <pc:chgData name="DU Angelo" userId="8b72b4b1065ef00f" providerId="LiveId" clId="{CCD4CB2D-9F67-44BA-A6BF-783D41A184B6}" dt="2020-12-17T09:53:16.853" v="158" actId="404"/>
        <pc:sldMkLst>
          <pc:docMk/>
          <pc:sldMk cId="1767134883" sldId="315"/>
        </pc:sldMkLst>
        <pc:spChg chg="mod">
          <ac:chgData name="DU Angelo" userId="8b72b4b1065ef00f" providerId="LiveId" clId="{CCD4CB2D-9F67-44BA-A6BF-783D41A184B6}" dt="2020-12-17T09:53:16.853" v="158" actId="404"/>
          <ac:spMkLst>
            <pc:docMk/>
            <pc:sldMk cId="1767134883" sldId="315"/>
            <ac:spMk id="4" creationId="{2918002F-8C64-4968-9ECA-DC63D9D4E45B}"/>
          </ac:spMkLst>
        </pc:spChg>
      </pc:sldChg>
      <pc:sldChg chg="del">
        <pc:chgData name="DU Angelo" userId="8b72b4b1065ef00f" providerId="LiveId" clId="{CCD4CB2D-9F67-44BA-A6BF-783D41A184B6}" dt="2020-12-17T08:02:27.868" v="60" actId="2696"/>
        <pc:sldMkLst>
          <pc:docMk/>
          <pc:sldMk cId="479064246" sldId="316"/>
        </pc:sldMkLst>
      </pc:sldChg>
      <pc:sldChg chg="modSp add">
        <pc:chgData name="DU Angelo" userId="8b72b4b1065ef00f" providerId="LiveId" clId="{CCD4CB2D-9F67-44BA-A6BF-783D41A184B6}" dt="2020-12-17T09:58:09.272" v="171" actId="113"/>
        <pc:sldMkLst>
          <pc:docMk/>
          <pc:sldMk cId="4073346638" sldId="316"/>
        </pc:sldMkLst>
        <pc:spChg chg="mod">
          <ac:chgData name="DU Angelo" userId="8b72b4b1065ef00f" providerId="LiveId" clId="{CCD4CB2D-9F67-44BA-A6BF-783D41A184B6}" dt="2020-12-17T09:58:09.272" v="171" actId="113"/>
          <ac:spMkLst>
            <pc:docMk/>
            <pc:sldMk cId="4073346638" sldId="316"/>
            <ac:spMk id="4" creationId="{2918002F-8C64-4968-9ECA-DC63D9D4E45B}"/>
          </ac:spMkLst>
        </pc:spChg>
      </pc:sldChg>
      <pc:sldChg chg="modSp add">
        <pc:chgData name="DU Angelo" userId="8b72b4b1065ef00f" providerId="LiveId" clId="{CCD4CB2D-9F67-44BA-A6BF-783D41A184B6}" dt="2020-12-17T09:58:13.924" v="173" actId="113"/>
        <pc:sldMkLst>
          <pc:docMk/>
          <pc:sldMk cId="2669802022" sldId="317"/>
        </pc:sldMkLst>
        <pc:spChg chg="mod">
          <ac:chgData name="DU Angelo" userId="8b72b4b1065ef00f" providerId="LiveId" clId="{CCD4CB2D-9F67-44BA-A6BF-783D41A184B6}" dt="2020-12-17T09:58:13.924" v="173" actId="113"/>
          <ac:spMkLst>
            <pc:docMk/>
            <pc:sldMk cId="2669802022" sldId="317"/>
            <ac:spMk id="4" creationId="{2918002F-8C64-4968-9ECA-DC63D9D4E45B}"/>
          </ac:spMkLst>
        </pc:spChg>
      </pc:sldChg>
      <pc:sldChg chg="del">
        <pc:chgData name="DU Angelo" userId="8b72b4b1065ef00f" providerId="LiveId" clId="{CCD4CB2D-9F67-44BA-A6BF-783D41A184B6}" dt="2020-12-17T08:02:28.767" v="65" actId="2696"/>
        <pc:sldMkLst>
          <pc:docMk/>
          <pc:sldMk cId="3508897305" sldId="317"/>
        </pc:sldMkLst>
      </pc:sldChg>
      <pc:sldChg chg="modSp add">
        <pc:chgData name="DU Angelo" userId="8b72b4b1065ef00f" providerId="LiveId" clId="{CCD4CB2D-9F67-44BA-A6BF-783D41A184B6}" dt="2020-12-17T09:58:19.783" v="175" actId="207"/>
        <pc:sldMkLst>
          <pc:docMk/>
          <pc:sldMk cId="1767755063" sldId="318"/>
        </pc:sldMkLst>
        <pc:spChg chg="mod">
          <ac:chgData name="DU Angelo" userId="8b72b4b1065ef00f" providerId="LiveId" clId="{CCD4CB2D-9F67-44BA-A6BF-783D41A184B6}" dt="2020-12-17T09:58:19.783" v="175" actId="207"/>
          <ac:spMkLst>
            <pc:docMk/>
            <pc:sldMk cId="1767755063" sldId="318"/>
            <ac:spMk id="4" creationId="{2918002F-8C64-4968-9ECA-DC63D9D4E45B}"/>
          </ac:spMkLst>
        </pc:spChg>
      </pc:sldChg>
      <pc:sldChg chg="del">
        <pc:chgData name="DU Angelo" userId="8b72b4b1065ef00f" providerId="LiveId" clId="{CCD4CB2D-9F67-44BA-A6BF-783D41A184B6}" dt="2020-12-17T08:02:29.383" v="72" actId="2696"/>
        <pc:sldMkLst>
          <pc:docMk/>
          <pc:sldMk cId="3576092851" sldId="318"/>
        </pc:sldMkLst>
      </pc:sldChg>
      <pc:sldChg chg="del">
        <pc:chgData name="DU Angelo" userId="8b72b4b1065ef00f" providerId="LiveId" clId="{CCD4CB2D-9F67-44BA-A6BF-783D41A184B6}" dt="2020-12-17T08:02:29.690" v="75" actId="2696"/>
        <pc:sldMkLst>
          <pc:docMk/>
          <pc:sldMk cId="850930630" sldId="319"/>
        </pc:sldMkLst>
      </pc:sldChg>
      <pc:sldChg chg="modSp add">
        <pc:chgData name="DU Angelo" userId="8b72b4b1065ef00f" providerId="LiveId" clId="{CCD4CB2D-9F67-44BA-A6BF-783D41A184B6}" dt="2020-12-17T09:58:23.626" v="177" actId="113"/>
        <pc:sldMkLst>
          <pc:docMk/>
          <pc:sldMk cId="4230257021" sldId="319"/>
        </pc:sldMkLst>
        <pc:spChg chg="mod">
          <ac:chgData name="DU Angelo" userId="8b72b4b1065ef00f" providerId="LiveId" clId="{CCD4CB2D-9F67-44BA-A6BF-783D41A184B6}" dt="2020-12-17T09:58:23.626" v="177" actId="113"/>
          <ac:spMkLst>
            <pc:docMk/>
            <pc:sldMk cId="4230257021" sldId="319"/>
            <ac:spMk id="4" creationId="{2918002F-8C64-4968-9ECA-DC63D9D4E45B}"/>
          </ac:spMkLst>
        </pc:spChg>
      </pc:sldChg>
      <pc:sldChg chg="modSp add">
        <pc:chgData name="DU Angelo" userId="8b72b4b1065ef00f" providerId="LiveId" clId="{CCD4CB2D-9F67-44BA-A6BF-783D41A184B6}" dt="2020-12-17T09:58:27.423" v="179" actId="113"/>
        <pc:sldMkLst>
          <pc:docMk/>
          <pc:sldMk cId="1236365163" sldId="320"/>
        </pc:sldMkLst>
        <pc:spChg chg="mod">
          <ac:chgData name="DU Angelo" userId="8b72b4b1065ef00f" providerId="LiveId" clId="{CCD4CB2D-9F67-44BA-A6BF-783D41A184B6}" dt="2020-12-17T09:58:27.423" v="179" actId="113"/>
          <ac:spMkLst>
            <pc:docMk/>
            <pc:sldMk cId="1236365163" sldId="320"/>
            <ac:spMk id="4" creationId="{2918002F-8C64-4968-9ECA-DC63D9D4E45B}"/>
          </ac:spMkLst>
        </pc:spChg>
      </pc:sldChg>
      <pc:sldChg chg="del">
        <pc:chgData name="DU Angelo" userId="8b72b4b1065ef00f" providerId="LiveId" clId="{CCD4CB2D-9F67-44BA-A6BF-783D41A184B6}" dt="2020-12-17T08:02:29.903" v="78" actId="2696"/>
        <pc:sldMkLst>
          <pc:docMk/>
          <pc:sldMk cId="2216289781" sldId="320"/>
        </pc:sldMkLst>
      </pc:sldChg>
      <pc:sldChg chg="modSp add">
        <pc:chgData name="DU Angelo" userId="8b72b4b1065ef00f" providerId="LiveId" clId="{CCD4CB2D-9F67-44BA-A6BF-783D41A184B6}" dt="2020-12-17T09:58:31.162" v="181" actId="113"/>
        <pc:sldMkLst>
          <pc:docMk/>
          <pc:sldMk cId="4173798177" sldId="321"/>
        </pc:sldMkLst>
        <pc:spChg chg="mod">
          <ac:chgData name="DU Angelo" userId="8b72b4b1065ef00f" providerId="LiveId" clId="{CCD4CB2D-9F67-44BA-A6BF-783D41A184B6}" dt="2020-12-17T09:58:31.162" v="181" actId="113"/>
          <ac:spMkLst>
            <pc:docMk/>
            <pc:sldMk cId="4173798177" sldId="321"/>
            <ac:spMk id="4" creationId="{2918002F-8C64-4968-9ECA-DC63D9D4E45B}"/>
          </ac:spMkLst>
        </pc:spChg>
      </pc:sldChg>
      <pc:sldChg chg="del">
        <pc:chgData name="DU Angelo" userId="8b72b4b1065ef00f" providerId="LiveId" clId="{CCD4CB2D-9F67-44BA-A6BF-783D41A184B6}" dt="2020-12-17T08:02:31.903" v="83" actId="2696"/>
        <pc:sldMkLst>
          <pc:docMk/>
          <pc:sldMk cId="4287460964" sldId="321"/>
        </pc:sldMkLst>
      </pc:sldChg>
      <pc:sldChg chg="modSp add">
        <pc:chgData name="DU Angelo" userId="8b72b4b1065ef00f" providerId="LiveId" clId="{CCD4CB2D-9F67-44BA-A6BF-783D41A184B6}" dt="2020-12-17T09:58:35.101" v="183" actId="113"/>
        <pc:sldMkLst>
          <pc:docMk/>
          <pc:sldMk cId="107152418" sldId="322"/>
        </pc:sldMkLst>
        <pc:spChg chg="mod">
          <ac:chgData name="DU Angelo" userId="8b72b4b1065ef00f" providerId="LiveId" clId="{CCD4CB2D-9F67-44BA-A6BF-783D41A184B6}" dt="2020-12-17T09:58:35.101" v="183" actId="113"/>
          <ac:spMkLst>
            <pc:docMk/>
            <pc:sldMk cId="107152418" sldId="322"/>
            <ac:spMk id="4" creationId="{2918002F-8C64-4968-9ECA-DC63D9D4E45B}"/>
          </ac:spMkLst>
        </pc:spChg>
      </pc:sldChg>
      <pc:sldChg chg="del">
        <pc:chgData name="DU Angelo" userId="8b72b4b1065ef00f" providerId="LiveId" clId="{CCD4CB2D-9F67-44BA-A6BF-783D41A184B6}" dt="2020-12-17T08:02:33.532" v="88" actId="2696"/>
        <pc:sldMkLst>
          <pc:docMk/>
          <pc:sldMk cId="4201922480" sldId="322"/>
        </pc:sldMkLst>
      </pc:sldChg>
      <pc:sldChg chg="modSp add">
        <pc:chgData name="DU Angelo" userId="8b72b4b1065ef00f" providerId="LiveId" clId="{CCD4CB2D-9F67-44BA-A6BF-783D41A184B6}" dt="2020-12-17T09:58:39.095" v="185" actId="113"/>
        <pc:sldMkLst>
          <pc:docMk/>
          <pc:sldMk cId="1971486296" sldId="323"/>
        </pc:sldMkLst>
        <pc:spChg chg="mod">
          <ac:chgData name="DU Angelo" userId="8b72b4b1065ef00f" providerId="LiveId" clId="{CCD4CB2D-9F67-44BA-A6BF-783D41A184B6}" dt="2020-12-17T09:58:39.095" v="185" actId="113"/>
          <ac:spMkLst>
            <pc:docMk/>
            <pc:sldMk cId="1971486296" sldId="323"/>
            <ac:spMk id="4" creationId="{2918002F-8C64-4968-9ECA-DC63D9D4E45B}"/>
          </ac:spMkLst>
        </pc:spChg>
      </pc:sldChg>
      <pc:sldChg chg="del">
        <pc:chgData name="DU Angelo" userId="8b72b4b1065ef00f" providerId="LiveId" clId="{CCD4CB2D-9F67-44BA-A6BF-783D41A184B6}" dt="2020-12-17T08:02:38.890" v="106" actId="2696"/>
        <pc:sldMkLst>
          <pc:docMk/>
          <pc:sldMk cId="2452312039" sldId="323"/>
        </pc:sldMkLst>
      </pc:sldChg>
      <pc:sldChg chg="modSp add">
        <pc:chgData name="DU Angelo" userId="8b72b4b1065ef00f" providerId="LiveId" clId="{CCD4CB2D-9F67-44BA-A6BF-783D41A184B6}" dt="2020-12-17T09:58:42.409" v="187" actId="113"/>
        <pc:sldMkLst>
          <pc:docMk/>
          <pc:sldMk cId="2563357045" sldId="324"/>
        </pc:sldMkLst>
        <pc:spChg chg="mod">
          <ac:chgData name="DU Angelo" userId="8b72b4b1065ef00f" providerId="LiveId" clId="{CCD4CB2D-9F67-44BA-A6BF-783D41A184B6}" dt="2020-12-17T09:58:42.409" v="187" actId="113"/>
          <ac:spMkLst>
            <pc:docMk/>
            <pc:sldMk cId="2563357045" sldId="324"/>
            <ac:spMk id="4" creationId="{2918002F-8C64-4968-9ECA-DC63D9D4E45B}"/>
          </ac:spMkLst>
        </pc:spChg>
      </pc:sldChg>
      <pc:sldChg chg="del">
        <pc:chgData name="DU Angelo" userId="8b72b4b1065ef00f" providerId="LiveId" clId="{CCD4CB2D-9F67-44BA-A6BF-783D41A184B6}" dt="2020-12-17T08:02:39.111" v="108" actId="2696"/>
        <pc:sldMkLst>
          <pc:docMk/>
          <pc:sldMk cId="3200003776" sldId="324"/>
        </pc:sldMkLst>
      </pc:sldChg>
      <pc:sldChg chg="del">
        <pc:chgData name="DU Angelo" userId="8b72b4b1065ef00f" providerId="LiveId" clId="{CCD4CB2D-9F67-44BA-A6BF-783D41A184B6}" dt="2020-12-17T08:02:39.930" v="119" actId="2696"/>
        <pc:sldMkLst>
          <pc:docMk/>
          <pc:sldMk cId="2171185865" sldId="325"/>
        </pc:sldMkLst>
      </pc:sldChg>
      <pc:sldChg chg="modSp add">
        <pc:chgData name="DU Angelo" userId="8b72b4b1065ef00f" providerId="LiveId" clId="{CCD4CB2D-9F67-44BA-A6BF-783D41A184B6}" dt="2020-12-17T09:59:00.304" v="193" actId="113"/>
        <pc:sldMkLst>
          <pc:docMk/>
          <pc:sldMk cId="3416293304" sldId="325"/>
        </pc:sldMkLst>
        <pc:spChg chg="mod">
          <ac:chgData name="DU Angelo" userId="8b72b4b1065ef00f" providerId="LiveId" clId="{CCD4CB2D-9F67-44BA-A6BF-783D41A184B6}" dt="2020-12-17T09:59:00.304" v="193" actId="113"/>
          <ac:spMkLst>
            <pc:docMk/>
            <pc:sldMk cId="3416293304" sldId="325"/>
            <ac:spMk id="4" creationId="{2918002F-8C64-4968-9ECA-DC63D9D4E45B}"/>
          </ac:spMkLst>
        </pc:spChg>
      </pc:sldChg>
      <pc:sldChg chg="modSp add">
        <pc:chgData name="DU Angelo" userId="8b72b4b1065ef00f" providerId="LiveId" clId="{CCD4CB2D-9F67-44BA-A6BF-783D41A184B6}" dt="2020-12-17T09:59:03.636" v="195" actId="113"/>
        <pc:sldMkLst>
          <pc:docMk/>
          <pc:sldMk cId="78487845" sldId="326"/>
        </pc:sldMkLst>
        <pc:spChg chg="mod">
          <ac:chgData name="DU Angelo" userId="8b72b4b1065ef00f" providerId="LiveId" clId="{CCD4CB2D-9F67-44BA-A6BF-783D41A184B6}" dt="2020-12-17T09:59:03.636" v="195" actId="113"/>
          <ac:spMkLst>
            <pc:docMk/>
            <pc:sldMk cId="78487845" sldId="326"/>
            <ac:spMk id="4" creationId="{2918002F-8C64-4968-9ECA-DC63D9D4E45B}"/>
          </ac:spMkLst>
        </pc:spChg>
      </pc:sldChg>
      <pc:sldChg chg="del">
        <pc:chgData name="DU Angelo" userId="8b72b4b1065ef00f" providerId="LiveId" clId="{CCD4CB2D-9F67-44BA-A6BF-783D41A184B6}" dt="2020-12-17T08:02:27.947" v="61" actId="2696"/>
        <pc:sldMkLst>
          <pc:docMk/>
          <pc:sldMk cId="3335841084" sldId="326"/>
        </pc:sldMkLst>
      </pc:sldChg>
      <pc:sldChg chg="del">
        <pc:chgData name="DU Angelo" userId="8b72b4b1065ef00f" providerId="LiveId" clId="{CCD4CB2D-9F67-44BA-A6BF-783D41A184B6}" dt="2020-12-17T08:02:28.009" v="62" actId="2696"/>
        <pc:sldMkLst>
          <pc:docMk/>
          <pc:sldMk cId="2385079092" sldId="327"/>
        </pc:sldMkLst>
      </pc:sldChg>
      <pc:sldChg chg="modSp add">
        <pc:chgData name="DU Angelo" userId="8b72b4b1065ef00f" providerId="LiveId" clId="{CCD4CB2D-9F67-44BA-A6BF-783D41A184B6}" dt="2020-12-17T09:59:07.632" v="197" actId="113"/>
        <pc:sldMkLst>
          <pc:docMk/>
          <pc:sldMk cId="3112528529" sldId="327"/>
        </pc:sldMkLst>
        <pc:spChg chg="mod">
          <ac:chgData name="DU Angelo" userId="8b72b4b1065ef00f" providerId="LiveId" clId="{CCD4CB2D-9F67-44BA-A6BF-783D41A184B6}" dt="2020-12-17T09:59:07.632" v="197" actId="113"/>
          <ac:spMkLst>
            <pc:docMk/>
            <pc:sldMk cId="3112528529" sldId="327"/>
            <ac:spMk id="4" creationId="{2918002F-8C64-4968-9ECA-DC63D9D4E45B}"/>
          </ac:spMkLst>
        </pc:spChg>
      </pc:sldChg>
      <pc:sldChg chg="modSp add">
        <pc:chgData name="DU Angelo" userId="8b72b4b1065ef00f" providerId="LiveId" clId="{CCD4CB2D-9F67-44BA-A6BF-783D41A184B6}" dt="2020-12-17T09:59:11.634" v="199" actId="113"/>
        <pc:sldMkLst>
          <pc:docMk/>
          <pc:sldMk cId="573230211" sldId="328"/>
        </pc:sldMkLst>
        <pc:spChg chg="mod">
          <ac:chgData name="DU Angelo" userId="8b72b4b1065ef00f" providerId="LiveId" clId="{CCD4CB2D-9F67-44BA-A6BF-783D41A184B6}" dt="2020-12-17T09:59:11.634" v="199" actId="113"/>
          <ac:spMkLst>
            <pc:docMk/>
            <pc:sldMk cId="573230211" sldId="328"/>
            <ac:spMk id="4" creationId="{2918002F-8C64-4968-9ECA-DC63D9D4E45B}"/>
          </ac:spMkLst>
        </pc:spChg>
      </pc:sldChg>
      <pc:sldChg chg="del">
        <pc:chgData name="DU Angelo" userId="8b72b4b1065ef00f" providerId="LiveId" clId="{CCD4CB2D-9F67-44BA-A6BF-783D41A184B6}" dt="2020-12-17T08:02:28.542" v="63" actId="2696"/>
        <pc:sldMkLst>
          <pc:docMk/>
          <pc:sldMk cId="1263021991" sldId="328"/>
        </pc:sldMkLst>
      </pc:sldChg>
      <pc:sldChg chg="modSp add">
        <pc:chgData name="DU Angelo" userId="8b72b4b1065ef00f" providerId="LiveId" clId="{CCD4CB2D-9F67-44BA-A6BF-783D41A184B6}" dt="2020-12-18T03:28:38.316" v="230"/>
        <pc:sldMkLst>
          <pc:docMk/>
          <pc:sldMk cId="2413334175" sldId="329"/>
        </pc:sldMkLst>
        <pc:spChg chg="mod">
          <ac:chgData name="DU Angelo" userId="8b72b4b1065ef00f" providerId="LiveId" clId="{CCD4CB2D-9F67-44BA-A6BF-783D41A184B6}" dt="2020-12-18T03:28:38.316" v="230"/>
          <ac:spMkLst>
            <pc:docMk/>
            <pc:sldMk cId="2413334175" sldId="329"/>
            <ac:spMk id="4" creationId="{2918002F-8C64-4968-9ECA-DC63D9D4E45B}"/>
          </ac:spMkLst>
        </pc:spChg>
      </pc:sldChg>
      <pc:sldChg chg="add del">
        <pc:chgData name="DU Angelo" userId="8b72b4b1065ef00f" providerId="LiveId" clId="{CCD4CB2D-9F67-44BA-A6BF-783D41A184B6}" dt="2020-12-17T09:59:14.570" v="200" actId="2696"/>
        <pc:sldMkLst>
          <pc:docMk/>
          <pc:sldMk cId="3934473113" sldId="329"/>
        </pc:sldMkLst>
      </pc:sldChg>
      <pc:sldChg chg="del">
        <pc:chgData name="DU Angelo" userId="8b72b4b1065ef00f" providerId="LiveId" clId="{CCD4CB2D-9F67-44BA-A6BF-783D41A184B6}" dt="2020-12-17T08:02:28.565" v="64" actId="2696"/>
        <pc:sldMkLst>
          <pc:docMk/>
          <pc:sldMk cId="4249831022" sldId="329"/>
        </pc:sldMkLst>
      </pc:sldChg>
      <pc:sldChg chg="del">
        <pc:chgData name="DU Angelo" userId="8b72b4b1065ef00f" providerId="LiveId" clId="{CCD4CB2D-9F67-44BA-A6BF-783D41A184B6}" dt="2020-12-17T08:02:29.007" v="66" actId="2696"/>
        <pc:sldMkLst>
          <pc:docMk/>
          <pc:sldMk cId="66791043" sldId="330"/>
        </pc:sldMkLst>
      </pc:sldChg>
      <pc:sldChg chg="del">
        <pc:chgData name="DU Angelo" userId="8b72b4b1065ef00f" providerId="LiveId" clId="{CCD4CB2D-9F67-44BA-A6BF-783D41A184B6}" dt="2020-12-17T08:02:29.058" v="67" actId="2696"/>
        <pc:sldMkLst>
          <pc:docMk/>
          <pc:sldMk cId="2734977261" sldId="331"/>
        </pc:sldMkLst>
      </pc:sldChg>
      <pc:sldChg chg="del">
        <pc:chgData name="DU Angelo" userId="8b72b4b1065ef00f" providerId="LiveId" clId="{CCD4CB2D-9F67-44BA-A6BF-783D41A184B6}" dt="2020-12-17T08:02:29.160" v="68" actId="2696"/>
        <pc:sldMkLst>
          <pc:docMk/>
          <pc:sldMk cId="712052153" sldId="332"/>
        </pc:sldMkLst>
      </pc:sldChg>
      <pc:sldChg chg="del">
        <pc:chgData name="DU Angelo" userId="8b72b4b1065ef00f" providerId="LiveId" clId="{CCD4CB2D-9F67-44BA-A6BF-783D41A184B6}" dt="2020-12-17T08:02:29.177" v="69" actId="2696"/>
        <pc:sldMkLst>
          <pc:docMk/>
          <pc:sldMk cId="1103172435" sldId="333"/>
        </pc:sldMkLst>
      </pc:sldChg>
      <pc:sldChg chg="del">
        <pc:chgData name="DU Angelo" userId="8b72b4b1065ef00f" providerId="LiveId" clId="{CCD4CB2D-9F67-44BA-A6BF-783D41A184B6}" dt="2020-12-17T08:02:29.292" v="70" actId="2696"/>
        <pc:sldMkLst>
          <pc:docMk/>
          <pc:sldMk cId="948862845" sldId="334"/>
        </pc:sldMkLst>
      </pc:sldChg>
      <pc:sldChg chg="del">
        <pc:chgData name="DU Angelo" userId="8b72b4b1065ef00f" providerId="LiveId" clId="{CCD4CB2D-9F67-44BA-A6BF-783D41A184B6}" dt="2020-12-17T08:02:29.320" v="71" actId="2696"/>
        <pc:sldMkLst>
          <pc:docMk/>
          <pc:sldMk cId="3915883502" sldId="335"/>
        </pc:sldMkLst>
      </pc:sldChg>
      <pc:sldChg chg="del">
        <pc:chgData name="DU Angelo" userId="8b72b4b1065ef00f" providerId="LiveId" clId="{CCD4CB2D-9F67-44BA-A6BF-783D41A184B6}" dt="2020-12-17T08:02:29.653" v="73" actId="2696"/>
        <pc:sldMkLst>
          <pc:docMk/>
          <pc:sldMk cId="3677538484" sldId="336"/>
        </pc:sldMkLst>
      </pc:sldChg>
      <pc:sldChg chg="del">
        <pc:chgData name="DU Angelo" userId="8b72b4b1065ef00f" providerId="LiveId" clId="{CCD4CB2D-9F67-44BA-A6BF-783D41A184B6}" dt="2020-12-17T08:02:29.671" v="74" actId="2696"/>
        <pc:sldMkLst>
          <pc:docMk/>
          <pc:sldMk cId="816403398" sldId="337"/>
        </pc:sldMkLst>
      </pc:sldChg>
      <pc:sldChg chg="del">
        <pc:chgData name="DU Angelo" userId="8b72b4b1065ef00f" providerId="LiveId" clId="{CCD4CB2D-9F67-44BA-A6BF-783D41A184B6}" dt="2020-12-17T08:02:29.721" v="76" actId="2696"/>
        <pc:sldMkLst>
          <pc:docMk/>
          <pc:sldMk cId="3096470801" sldId="338"/>
        </pc:sldMkLst>
      </pc:sldChg>
      <pc:sldChg chg="del">
        <pc:chgData name="DU Angelo" userId="8b72b4b1065ef00f" providerId="LiveId" clId="{CCD4CB2D-9F67-44BA-A6BF-783D41A184B6}" dt="2020-12-17T08:02:29.833" v="77" actId="2696"/>
        <pc:sldMkLst>
          <pc:docMk/>
          <pc:sldMk cId="3689567472" sldId="339"/>
        </pc:sldMkLst>
      </pc:sldChg>
      <pc:sldChg chg="del">
        <pc:chgData name="DU Angelo" userId="8b72b4b1065ef00f" providerId="LiveId" clId="{CCD4CB2D-9F67-44BA-A6BF-783D41A184B6}" dt="2020-12-17T08:02:30.296" v="79" actId="2696"/>
        <pc:sldMkLst>
          <pc:docMk/>
          <pc:sldMk cId="1173726442" sldId="340"/>
        </pc:sldMkLst>
      </pc:sldChg>
      <pc:sldChg chg="del">
        <pc:chgData name="DU Angelo" userId="8b72b4b1065ef00f" providerId="LiveId" clId="{CCD4CB2D-9F67-44BA-A6BF-783D41A184B6}" dt="2020-12-17T08:02:30.638" v="80" actId="2696"/>
        <pc:sldMkLst>
          <pc:docMk/>
          <pc:sldMk cId="2028051808" sldId="341"/>
        </pc:sldMkLst>
      </pc:sldChg>
      <pc:sldChg chg="del">
        <pc:chgData name="DU Angelo" userId="8b72b4b1065ef00f" providerId="LiveId" clId="{CCD4CB2D-9F67-44BA-A6BF-783D41A184B6}" dt="2020-12-17T08:02:31.227" v="81" actId="2696"/>
        <pc:sldMkLst>
          <pc:docMk/>
          <pc:sldMk cId="3915154336" sldId="342"/>
        </pc:sldMkLst>
      </pc:sldChg>
      <pc:sldChg chg="del">
        <pc:chgData name="DU Angelo" userId="8b72b4b1065ef00f" providerId="LiveId" clId="{CCD4CB2D-9F67-44BA-A6BF-783D41A184B6}" dt="2020-12-17T08:02:31.847" v="82" actId="2696"/>
        <pc:sldMkLst>
          <pc:docMk/>
          <pc:sldMk cId="2454259939" sldId="343"/>
        </pc:sldMkLst>
      </pc:sldChg>
      <pc:sldChg chg="del">
        <pc:chgData name="DU Angelo" userId="8b72b4b1065ef00f" providerId="LiveId" clId="{CCD4CB2D-9F67-44BA-A6BF-783D41A184B6}" dt="2020-12-17T08:02:32.374" v="84" actId="2696"/>
        <pc:sldMkLst>
          <pc:docMk/>
          <pc:sldMk cId="1479717305" sldId="344"/>
        </pc:sldMkLst>
      </pc:sldChg>
      <pc:sldChg chg="del">
        <pc:chgData name="DU Angelo" userId="8b72b4b1065ef00f" providerId="LiveId" clId="{CCD4CB2D-9F67-44BA-A6BF-783D41A184B6}" dt="2020-12-17T08:02:32.981" v="85" actId="2696"/>
        <pc:sldMkLst>
          <pc:docMk/>
          <pc:sldMk cId="1591169618" sldId="345"/>
        </pc:sldMkLst>
      </pc:sldChg>
      <pc:sldChg chg="addSp delSp modSp">
        <pc:chgData name="DU Angelo" userId="8b72b4b1065ef00f" providerId="LiveId" clId="{CCD4CB2D-9F67-44BA-A6BF-783D41A184B6}" dt="2020-12-24T07:16:34.729" v="308" actId="1076"/>
        <pc:sldMkLst>
          <pc:docMk/>
          <pc:sldMk cId="4234903523" sldId="345"/>
        </pc:sldMkLst>
        <pc:spChg chg="del">
          <ac:chgData name="DU Angelo" userId="8b72b4b1065ef00f" providerId="LiveId" clId="{CCD4CB2D-9F67-44BA-A6BF-783D41A184B6}" dt="2020-12-24T07:14:26.993" v="275" actId="478"/>
          <ac:spMkLst>
            <pc:docMk/>
            <pc:sldMk cId="4234903523" sldId="345"/>
            <ac:spMk id="32" creationId="{9CF71237-8148-471E-B399-72C5FD0F0FF8}"/>
          </ac:spMkLst>
        </pc:spChg>
        <pc:picChg chg="add mod">
          <ac:chgData name="DU Angelo" userId="8b72b4b1065ef00f" providerId="LiveId" clId="{CCD4CB2D-9F67-44BA-A6BF-783D41A184B6}" dt="2020-12-24T07:16:34.729" v="308" actId="1076"/>
          <ac:picMkLst>
            <pc:docMk/>
            <pc:sldMk cId="4234903523" sldId="345"/>
            <ac:picMk id="6" creationId="{B8B33204-A399-411C-ACCD-8347D8DDA8FA}"/>
          </ac:picMkLst>
        </pc:picChg>
      </pc:sldChg>
      <pc:sldChg chg="del">
        <pc:chgData name="DU Angelo" userId="8b72b4b1065ef00f" providerId="LiveId" clId="{CCD4CB2D-9F67-44BA-A6BF-783D41A184B6}" dt="2020-12-17T08:02:33.413" v="86" actId="2696"/>
        <pc:sldMkLst>
          <pc:docMk/>
          <pc:sldMk cId="3064232652" sldId="346"/>
        </pc:sldMkLst>
      </pc:sldChg>
      <pc:sldChg chg="del">
        <pc:chgData name="DU Angelo" userId="8b72b4b1065ef00f" providerId="LiveId" clId="{CCD4CB2D-9F67-44BA-A6BF-783D41A184B6}" dt="2020-12-17T08:02:33.468" v="87" actId="2696"/>
        <pc:sldMkLst>
          <pc:docMk/>
          <pc:sldMk cId="2629695663" sldId="347"/>
        </pc:sldMkLst>
      </pc:sldChg>
      <pc:sldChg chg="del">
        <pc:chgData name="DU Angelo" userId="8b72b4b1065ef00f" providerId="LiveId" clId="{CCD4CB2D-9F67-44BA-A6BF-783D41A184B6}" dt="2020-12-17T08:02:33.899" v="89" actId="2696"/>
        <pc:sldMkLst>
          <pc:docMk/>
          <pc:sldMk cId="3374474511" sldId="348"/>
        </pc:sldMkLst>
      </pc:sldChg>
      <pc:sldChg chg="del">
        <pc:chgData name="DU Angelo" userId="8b72b4b1065ef00f" providerId="LiveId" clId="{CCD4CB2D-9F67-44BA-A6BF-783D41A184B6}" dt="2020-12-17T08:02:34.320" v="90" actId="2696"/>
        <pc:sldMkLst>
          <pc:docMk/>
          <pc:sldMk cId="104447281" sldId="349"/>
        </pc:sldMkLst>
      </pc:sldChg>
      <pc:sldChg chg="del">
        <pc:chgData name="DU Angelo" userId="8b72b4b1065ef00f" providerId="LiveId" clId="{CCD4CB2D-9F67-44BA-A6BF-783D41A184B6}" dt="2020-12-17T08:02:34.849" v="91" actId="2696"/>
        <pc:sldMkLst>
          <pc:docMk/>
          <pc:sldMk cId="2394498902" sldId="350"/>
        </pc:sldMkLst>
      </pc:sldChg>
      <pc:sldChg chg="del">
        <pc:chgData name="DU Angelo" userId="8b72b4b1065ef00f" providerId="LiveId" clId="{CCD4CB2D-9F67-44BA-A6BF-783D41A184B6}" dt="2020-12-17T08:02:35.251" v="92" actId="2696"/>
        <pc:sldMkLst>
          <pc:docMk/>
          <pc:sldMk cId="1372444461" sldId="351"/>
        </pc:sldMkLst>
      </pc:sldChg>
      <pc:sldChg chg="addSp modSp">
        <pc:chgData name="DU Angelo" userId="8b72b4b1065ef00f" providerId="LiveId" clId="{CCD4CB2D-9F67-44BA-A6BF-783D41A184B6}" dt="2020-12-24T06:54:38.299" v="241" actId="1076"/>
        <pc:sldMkLst>
          <pc:docMk/>
          <pc:sldMk cId="3589562142" sldId="352"/>
        </pc:sldMkLst>
        <pc:picChg chg="add mod modCrop">
          <ac:chgData name="DU Angelo" userId="8b72b4b1065ef00f" providerId="LiveId" clId="{CCD4CB2D-9F67-44BA-A6BF-783D41A184B6}" dt="2020-12-24T06:54:38.299" v="241" actId="1076"/>
          <ac:picMkLst>
            <pc:docMk/>
            <pc:sldMk cId="3589562142" sldId="352"/>
            <ac:picMk id="5" creationId="{59A5908C-C935-4B1D-B23A-EC0591C532B6}"/>
          </ac:picMkLst>
        </pc:picChg>
      </pc:sldChg>
      <pc:sldChg chg="del">
        <pc:chgData name="DU Angelo" userId="8b72b4b1065ef00f" providerId="LiveId" clId="{CCD4CB2D-9F67-44BA-A6BF-783D41A184B6}" dt="2020-12-17T08:02:35.477" v="93" actId="2696"/>
        <pc:sldMkLst>
          <pc:docMk/>
          <pc:sldMk cId="3918135837" sldId="352"/>
        </pc:sldMkLst>
      </pc:sldChg>
      <pc:sldChg chg="del">
        <pc:chgData name="DU Angelo" userId="8b72b4b1065ef00f" providerId="LiveId" clId="{CCD4CB2D-9F67-44BA-A6BF-783D41A184B6}" dt="2020-12-17T08:02:35.818" v="94" actId="2696"/>
        <pc:sldMkLst>
          <pc:docMk/>
          <pc:sldMk cId="1927755409" sldId="353"/>
        </pc:sldMkLst>
      </pc:sldChg>
      <pc:sldChg chg="del">
        <pc:chgData name="DU Angelo" userId="8b72b4b1065ef00f" providerId="LiveId" clId="{CCD4CB2D-9F67-44BA-A6BF-783D41A184B6}" dt="2020-12-17T08:02:36.089" v="95" actId="2696"/>
        <pc:sldMkLst>
          <pc:docMk/>
          <pc:sldMk cId="3450231753" sldId="354"/>
        </pc:sldMkLst>
      </pc:sldChg>
      <pc:sldChg chg="del">
        <pc:chgData name="DU Angelo" userId="8b72b4b1065ef00f" providerId="LiveId" clId="{CCD4CB2D-9F67-44BA-A6BF-783D41A184B6}" dt="2020-12-17T08:02:36.386" v="96" actId="2696"/>
        <pc:sldMkLst>
          <pc:docMk/>
          <pc:sldMk cId="3498315109" sldId="355"/>
        </pc:sldMkLst>
      </pc:sldChg>
      <pc:sldChg chg="del">
        <pc:chgData name="DU Angelo" userId="8b72b4b1065ef00f" providerId="LiveId" clId="{CCD4CB2D-9F67-44BA-A6BF-783D41A184B6}" dt="2020-12-17T08:02:36.510" v="97" actId="2696"/>
        <pc:sldMkLst>
          <pc:docMk/>
          <pc:sldMk cId="269144620" sldId="356"/>
        </pc:sldMkLst>
      </pc:sldChg>
      <pc:sldChg chg="del">
        <pc:chgData name="DU Angelo" userId="8b72b4b1065ef00f" providerId="LiveId" clId="{CCD4CB2D-9F67-44BA-A6BF-783D41A184B6}" dt="2020-12-17T08:02:36.590" v="98" actId="2696"/>
        <pc:sldMkLst>
          <pc:docMk/>
          <pc:sldMk cId="449844557" sldId="357"/>
        </pc:sldMkLst>
      </pc:sldChg>
      <pc:sldChg chg="del">
        <pc:chgData name="DU Angelo" userId="8b72b4b1065ef00f" providerId="LiveId" clId="{CCD4CB2D-9F67-44BA-A6BF-783D41A184B6}" dt="2020-12-17T08:02:36.760" v="99" actId="2696"/>
        <pc:sldMkLst>
          <pc:docMk/>
          <pc:sldMk cId="3831709510" sldId="358"/>
        </pc:sldMkLst>
      </pc:sldChg>
      <pc:sldChg chg="del">
        <pc:chgData name="DU Angelo" userId="8b72b4b1065ef00f" providerId="LiveId" clId="{CCD4CB2D-9F67-44BA-A6BF-783D41A184B6}" dt="2020-12-17T08:02:37.237" v="100" actId="2696"/>
        <pc:sldMkLst>
          <pc:docMk/>
          <pc:sldMk cId="1734098841" sldId="359"/>
        </pc:sldMkLst>
      </pc:sldChg>
      <pc:sldChg chg="del">
        <pc:chgData name="DU Angelo" userId="8b72b4b1065ef00f" providerId="LiveId" clId="{CCD4CB2D-9F67-44BA-A6BF-783D41A184B6}" dt="2020-12-17T08:02:37.772" v="101" actId="2696"/>
        <pc:sldMkLst>
          <pc:docMk/>
          <pc:sldMk cId="3446694472" sldId="360"/>
        </pc:sldMkLst>
      </pc:sldChg>
      <pc:sldChg chg="del">
        <pc:chgData name="DU Angelo" userId="8b72b4b1065ef00f" providerId="LiveId" clId="{CCD4CB2D-9F67-44BA-A6BF-783D41A184B6}" dt="2020-12-17T08:02:38.273" v="102" actId="2696"/>
        <pc:sldMkLst>
          <pc:docMk/>
          <pc:sldMk cId="439195668" sldId="361"/>
        </pc:sldMkLst>
      </pc:sldChg>
      <pc:sldChg chg="del">
        <pc:chgData name="DU Angelo" userId="8b72b4b1065ef00f" providerId="LiveId" clId="{CCD4CB2D-9F67-44BA-A6BF-783D41A184B6}" dt="2020-12-17T08:02:38.613" v="103" actId="2696"/>
        <pc:sldMkLst>
          <pc:docMk/>
          <pc:sldMk cId="2318064618" sldId="362"/>
        </pc:sldMkLst>
      </pc:sldChg>
      <pc:sldChg chg="addSp modSp">
        <pc:chgData name="DU Angelo" userId="8b72b4b1065ef00f" providerId="LiveId" clId="{CCD4CB2D-9F67-44BA-A6BF-783D41A184B6}" dt="2020-12-24T06:55:52.011" v="252" actId="1076"/>
        <pc:sldMkLst>
          <pc:docMk/>
          <pc:sldMk cId="3036578323" sldId="362"/>
        </pc:sldMkLst>
        <pc:picChg chg="add mod modCrop">
          <ac:chgData name="DU Angelo" userId="8b72b4b1065ef00f" providerId="LiveId" clId="{CCD4CB2D-9F67-44BA-A6BF-783D41A184B6}" dt="2020-12-24T06:55:52.011" v="252" actId="1076"/>
          <ac:picMkLst>
            <pc:docMk/>
            <pc:sldMk cId="3036578323" sldId="362"/>
            <ac:picMk id="4" creationId="{58D65248-4D39-4361-B892-0110285D62DD}"/>
          </ac:picMkLst>
        </pc:picChg>
      </pc:sldChg>
      <pc:sldChg chg="del">
        <pc:chgData name="DU Angelo" userId="8b72b4b1065ef00f" providerId="LiveId" clId="{CCD4CB2D-9F67-44BA-A6BF-783D41A184B6}" dt="2020-12-17T08:02:38.735" v="104" actId="2696"/>
        <pc:sldMkLst>
          <pc:docMk/>
          <pc:sldMk cId="2656127264" sldId="363"/>
        </pc:sldMkLst>
      </pc:sldChg>
      <pc:sldChg chg="del">
        <pc:chgData name="DU Angelo" userId="8b72b4b1065ef00f" providerId="LiveId" clId="{CCD4CB2D-9F67-44BA-A6BF-783D41A184B6}" dt="2020-12-17T08:02:38.769" v="105" actId="2696"/>
        <pc:sldMkLst>
          <pc:docMk/>
          <pc:sldMk cId="2133201790" sldId="364"/>
        </pc:sldMkLst>
      </pc:sldChg>
      <pc:sldChg chg="del">
        <pc:chgData name="DU Angelo" userId="8b72b4b1065ef00f" providerId="LiveId" clId="{CCD4CB2D-9F67-44BA-A6BF-783D41A184B6}" dt="2020-12-17T08:02:39.090" v="107" actId="2696"/>
        <pc:sldMkLst>
          <pc:docMk/>
          <pc:sldMk cId="2001686857" sldId="365"/>
        </pc:sldMkLst>
      </pc:sldChg>
      <pc:sldChg chg="del">
        <pc:chgData name="DU Angelo" userId="8b72b4b1065ef00f" providerId="LiveId" clId="{CCD4CB2D-9F67-44BA-A6BF-783D41A184B6}" dt="2020-12-17T08:02:39.194" v="109" actId="2696"/>
        <pc:sldMkLst>
          <pc:docMk/>
          <pc:sldMk cId="2870855227" sldId="366"/>
        </pc:sldMkLst>
      </pc:sldChg>
      <pc:sldChg chg="del">
        <pc:chgData name="DU Angelo" userId="8b72b4b1065ef00f" providerId="LiveId" clId="{CCD4CB2D-9F67-44BA-A6BF-783D41A184B6}" dt="2020-12-17T08:02:39.328" v="110" actId="2696"/>
        <pc:sldMkLst>
          <pc:docMk/>
          <pc:sldMk cId="3772479529" sldId="367"/>
        </pc:sldMkLst>
      </pc:sldChg>
      <pc:sldChg chg="del">
        <pc:chgData name="DU Angelo" userId="8b72b4b1065ef00f" providerId="LiveId" clId="{CCD4CB2D-9F67-44BA-A6BF-783D41A184B6}" dt="2020-12-17T08:02:39.534" v="111" actId="2696"/>
        <pc:sldMkLst>
          <pc:docMk/>
          <pc:sldMk cId="1520921493" sldId="368"/>
        </pc:sldMkLst>
      </pc:sldChg>
      <pc:sldChg chg="del">
        <pc:chgData name="DU Angelo" userId="8b72b4b1065ef00f" providerId="LiveId" clId="{CCD4CB2D-9F67-44BA-A6BF-783D41A184B6}" dt="2020-12-17T08:02:39.632" v="112" actId="2696"/>
        <pc:sldMkLst>
          <pc:docMk/>
          <pc:sldMk cId="2041610761" sldId="369"/>
        </pc:sldMkLst>
      </pc:sldChg>
      <pc:sldChg chg="addSp delSp modSp">
        <pc:chgData name="DU Angelo" userId="8b72b4b1065ef00f" providerId="LiveId" clId="{CCD4CB2D-9F67-44BA-A6BF-783D41A184B6}" dt="2020-12-25T08:19:04.627" v="1011" actId="1076"/>
        <pc:sldMkLst>
          <pc:docMk/>
          <pc:sldMk cId="386971250" sldId="370"/>
        </pc:sldMkLst>
        <pc:spChg chg="mod">
          <ac:chgData name="DU Angelo" userId="8b72b4b1065ef00f" providerId="LiveId" clId="{CCD4CB2D-9F67-44BA-A6BF-783D41A184B6}" dt="2020-12-25T08:18:46.343" v="1008" actId="1076"/>
          <ac:spMkLst>
            <pc:docMk/>
            <pc:sldMk cId="386971250" sldId="370"/>
            <ac:spMk id="4" creationId="{1F81F79F-0DD2-442B-ADE3-E02C3042070D}"/>
          </ac:spMkLst>
        </pc:spChg>
        <pc:graphicFrameChg chg="add del mod">
          <ac:chgData name="DU Angelo" userId="8b72b4b1065ef00f" providerId="LiveId" clId="{CCD4CB2D-9F67-44BA-A6BF-783D41A184B6}" dt="2020-12-25T07:57:17.611" v="983" actId="478"/>
          <ac:graphicFrameMkLst>
            <pc:docMk/>
            <pc:sldMk cId="386971250" sldId="370"/>
            <ac:graphicFrameMk id="2" creationId="{BE31970C-EE24-4392-92B4-20226594F894}"/>
          </ac:graphicFrameMkLst>
        </pc:graphicFrameChg>
        <pc:picChg chg="add del mod modCrop">
          <ac:chgData name="DU Angelo" userId="8b72b4b1065ef00f" providerId="LiveId" clId="{CCD4CB2D-9F67-44BA-A6BF-783D41A184B6}" dt="2020-12-25T08:09:54.933" v="994" actId="478"/>
          <ac:picMkLst>
            <pc:docMk/>
            <pc:sldMk cId="386971250" sldId="370"/>
            <ac:picMk id="7" creationId="{50D651AA-DB53-491F-9CFB-6DD884B3AFC7}"/>
          </ac:picMkLst>
        </pc:picChg>
        <pc:picChg chg="add del mod">
          <ac:chgData name="DU Angelo" userId="8b72b4b1065ef00f" providerId="LiveId" clId="{CCD4CB2D-9F67-44BA-A6BF-783D41A184B6}" dt="2020-12-25T08:18:05.478" v="999" actId="478"/>
          <ac:picMkLst>
            <pc:docMk/>
            <pc:sldMk cId="386971250" sldId="370"/>
            <ac:picMk id="9" creationId="{686943B5-482C-49E2-8C0A-31A0716418B9}"/>
          </ac:picMkLst>
        </pc:picChg>
        <pc:picChg chg="add mod modCrop">
          <ac:chgData name="DU Angelo" userId="8b72b4b1065ef00f" providerId="LiveId" clId="{CCD4CB2D-9F67-44BA-A6BF-783D41A184B6}" dt="2020-12-25T08:19:04.627" v="1011" actId="1076"/>
          <ac:picMkLst>
            <pc:docMk/>
            <pc:sldMk cId="386971250" sldId="370"/>
            <ac:picMk id="11" creationId="{FFDB661D-0DA6-45D3-A348-EA56C51DFFCC}"/>
          </ac:picMkLst>
        </pc:picChg>
      </pc:sldChg>
      <pc:sldChg chg="del">
        <pc:chgData name="DU Angelo" userId="8b72b4b1065ef00f" providerId="LiveId" clId="{CCD4CB2D-9F67-44BA-A6BF-783D41A184B6}" dt="2020-12-17T08:02:39.645" v="113" actId="2696"/>
        <pc:sldMkLst>
          <pc:docMk/>
          <pc:sldMk cId="2467984237" sldId="370"/>
        </pc:sldMkLst>
      </pc:sldChg>
      <pc:sldChg chg="del">
        <pc:chgData name="DU Angelo" userId="8b72b4b1065ef00f" providerId="LiveId" clId="{CCD4CB2D-9F67-44BA-A6BF-783D41A184B6}" dt="2020-12-17T08:02:39.655" v="114" actId="2696"/>
        <pc:sldMkLst>
          <pc:docMk/>
          <pc:sldMk cId="3845324307" sldId="371"/>
        </pc:sldMkLst>
      </pc:sldChg>
      <pc:sldChg chg="del">
        <pc:chgData name="DU Angelo" userId="8b72b4b1065ef00f" providerId="LiveId" clId="{CCD4CB2D-9F67-44BA-A6BF-783D41A184B6}" dt="2020-12-17T08:02:39.726" v="115" actId="2696"/>
        <pc:sldMkLst>
          <pc:docMk/>
          <pc:sldMk cId="2339322228" sldId="372"/>
        </pc:sldMkLst>
      </pc:sldChg>
      <pc:sldChg chg="del">
        <pc:chgData name="DU Angelo" userId="8b72b4b1065ef00f" providerId="LiveId" clId="{CCD4CB2D-9F67-44BA-A6BF-783D41A184B6}" dt="2020-12-17T08:02:39.864" v="116" actId="2696"/>
        <pc:sldMkLst>
          <pc:docMk/>
          <pc:sldMk cId="2680790609" sldId="373"/>
        </pc:sldMkLst>
      </pc:sldChg>
      <pc:sldChg chg="del">
        <pc:chgData name="DU Angelo" userId="8b72b4b1065ef00f" providerId="LiveId" clId="{CCD4CB2D-9F67-44BA-A6BF-783D41A184B6}" dt="2020-12-17T08:02:39.870" v="117" actId="2696"/>
        <pc:sldMkLst>
          <pc:docMk/>
          <pc:sldMk cId="4028957100" sldId="374"/>
        </pc:sldMkLst>
      </pc:sldChg>
      <pc:sldChg chg="del">
        <pc:chgData name="DU Angelo" userId="8b72b4b1065ef00f" providerId="LiveId" clId="{CCD4CB2D-9F67-44BA-A6BF-783D41A184B6}" dt="2020-12-17T08:02:39.904" v="118" actId="2696"/>
        <pc:sldMkLst>
          <pc:docMk/>
          <pc:sldMk cId="1557041296" sldId="375"/>
        </pc:sldMkLst>
      </pc:sldChg>
      <pc:sldChg chg="del">
        <pc:chgData name="DU Angelo" userId="8b72b4b1065ef00f" providerId="LiveId" clId="{CCD4CB2D-9F67-44BA-A6BF-783D41A184B6}" dt="2020-12-17T08:02:39.937" v="120" actId="2696"/>
        <pc:sldMkLst>
          <pc:docMk/>
          <pc:sldMk cId="3110052165" sldId="376"/>
        </pc:sldMkLst>
      </pc:sldChg>
      <pc:sldChg chg="addSp modSp">
        <pc:chgData name="DU Angelo" userId="8b72b4b1065ef00f" providerId="LiveId" clId="{CCD4CB2D-9F67-44BA-A6BF-783D41A184B6}" dt="2020-12-24T06:57:05.164" v="259" actId="1076"/>
        <pc:sldMkLst>
          <pc:docMk/>
          <pc:sldMk cId="1081672978" sldId="386"/>
        </pc:sldMkLst>
        <pc:spChg chg="mod">
          <ac:chgData name="DU Angelo" userId="8b72b4b1065ef00f" providerId="LiveId" clId="{CCD4CB2D-9F67-44BA-A6BF-783D41A184B6}" dt="2020-12-24T06:57:05.164" v="259" actId="1076"/>
          <ac:spMkLst>
            <pc:docMk/>
            <pc:sldMk cId="1081672978" sldId="386"/>
            <ac:spMk id="6" creationId="{F735E859-5928-4F2D-AC4B-00FE72632C96}"/>
          </ac:spMkLst>
        </pc:spChg>
        <pc:picChg chg="add mod">
          <ac:chgData name="DU Angelo" userId="8b72b4b1065ef00f" providerId="LiveId" clId="{CCD4CB2D-9F67-44BA-A6BF-783D41A184B6}" dt="2020-12-24T06:56:51.015" v="258" actId="1076"/>
          <ac:picMkLst>
            <pc:docMk/>
            <pc:sldMk cId="1081672978" sldId="386"/>
            <ac:picMk id="7" creationId="{ABF9A928-E3E0-46F4-BC1D-519C6D9B5FAA}"/>
          </ac:picMkLst>
        </pc:picChg>
      </pc:sldChg>
      <pc:sldChg chg="addSp modSp">
        <pc:chgData name="DU Angelo" userId="8b72b4b1065ef00f" providerId="LiveId" clId="{CCD4CB2D-9F67-44BA-A6BF-783D41A184B6}" dt="2020-12-24T07:31:10.272" v="407" actId="1076"/>
        <pc:sldMkLst>
          <pc:docMk/>
          <pc:sldMk cId="1776792356" sldId="388"/>
        </pc:sldMkLst>
        <pc:spChg chg="mod">
          <ac:chgData name="DU Angelo" userId="8b72b4b1065ef00f" providerId="LiveId" clId="{CCD4CB2D-9F67-44BA-A6BF-783D41A184B6}" dt="2020-12-24T07:30:58.007" v="405" actId="20577"/>
          <ac:spMkLst>
            <pc:docMk/>
            <pc:sldMk cId="1776792356" sldId="388"/>
            <ac:spMk id="4" creationId="{1F81F79F-0DD2-442B-ADE3-E02C3042070D}"/>
          </ac:spMkLst>
        </pc:spChg>
        <pc:picChg chg="add mod">
          <ac:chgData name="DU Angelo" userId="8b72b4b1065ef00f" providerId="LiveId" clId="{CCD4CB2D-9F67-44BA-A6BF-783D41A184B6}" dt="2020-12-24T07:31:10.272" v="407" actId="1076"/>
          <ac:picMkLst>
            <pc:docMk/>
            <pc:sldMk cId="1776792356" sldId="388"/>
            <ac:picMk id="6" creationId="{21D28437-D315-44F8-9721-C180A278424F}"/>
          </ac:picMkLst>
        </pc:picChg>
        <pc:picChg chg="add mod">
          <ac:chgData name="DU Angelo" userId="8b72b4b1065ef00f" providerId="LiveId" clId="{CCD4CB2D-9F67-44BA-A6BF-783D41A184B6}" dt="2020-12-24T07:31:04.139" v="406" actId="1076"/>
          <ac:picMkLst>
            <pc:docMk/>
            <pc:sldMk cId="1776792356" sldId="388"/>
            <ac:picMk id="8" creationId="{2C8DA9A4-0321-4980-82E7-3139209D0AC1}"/>
          </ac:picMkLst>
        </pc:picChg>
      </pc:sldChg>
      <pc:sldChg chg="addSp delSp modSp">
        <pc:chgData name="DU Angelo" userId="8b72b4b1065ef00f" providerId="LiveId" clId="{CCD4CB2D-9F67-44BA-A6BF-783D41A184B6}" dt="2020-12-25T08:21:35.126" v="1025" actId="1076"/>
        <pc:sldMkLst>
          <pc:docMk/>
          <pc:sldMk cId="1364457657" sldId="389"/>
        </pc:sldMkLst>
        <pc:spChg chg="mod">
          <ac:chgData name="DU Angelo" userId="8b72b4b1065ef00f" providerId="LiveId" clId="{CCD4CB2D-9F67-44BA-A6BF-783D41A184B6}" dt="2020-12-25T08:21:09.771" v="1022" actId="1076"/>
          <ac:spMkLst>
            <pc:docMk/>
            <pc:sldMk cId="1364457657" sldId="389"/>
            <ac:spMk id="4" creationId="{1F81F79F-0DD2-442B-ADE3-E02C3042070D}"/>
          </ac:spMkLst>
        </pc:spChg>
        <pc:spChg chg="mod">
          <ac:chgData name="DU Angelo" userId="8b72b4b1065ef00f" providerId="LiveId" clId="{CCD4CB2D-9F67-44BA-A6BF-783D41A184B6}" dt="2020-12-25T08:21:21.906" v="1024" actId="114"/>
          <ac:spMkLst>
            <pc:docMk/>
            <pc:sldMk cId="1364457657" sldId="389"/>
            <ac:spMk id="6" creationId="{E77BDAF4-200F-496F-BCDD-EC21C3D081B2}"/>
          </ac:spMkLst>
        </pc:spChg>
        <pc:picChg chg="add del mod">
          <ac:chgData name="DU Angelo" userId="8b72b4b1065ef00f" providerId="LiveId" clId="{CCD4CB2D-9F67-44BA-A6BF-783D41A184B6}" dt="2020-12-24T07:32:06.253" v="410"/>
          <ac:picMkLst>
            <pc:docMk/>
            <pc:sldMk cId="1364457657" sldId="389"/>
            <ac:picMk id="7" creationId="{C0A43E27-EFF4-4A99-91E2-FC81FB39BEFC}"/>
          </ac:picMkLst>
        </pc:picChg>
        <pc:picChg chg="add mod">
          <ac:chgData name="DU Angelo" userId="8b72b4b1065ef00f" providerId="LiveId" clId="{CCD4CB2D-9F67-44BA-A6BF-783D41A184B6}" dt="2020-12-25T08:21:35.126" v="1025" actId="1076"/>
          <ac:picMkLst>
            <pc:docMk/>
            <pc:sldMk cId="1364457657" sldId="389"/>
            <ac:picMk id="7" creationId="{F9D3AB7F-CC6F-4466-B5D5-576C3C4DBC75}"/>
          </ac:picMkLst>
        </pc:picChg>
      </pc:sldChg>
      <pc:sldChg chg="addSp modSp">
        <pc:chgData name="DU Angelo" userId="8b72b4b1065ef00f" providerId="LiveId" clId="{CCD4CB2D-9F67-44BA-A6BF-783D41A184B6}" dt="2020-12-24T07:32:10.959" v="412" actId="1076"/>
        <pc:sldMkLst>
          <pc:docMk/>
          <pc:sldMk cId="728554118" sldId="390"/>
        </pc:sldMkLst>
        <pc:picChg chg="add mod">
          <ac:chgData name="DU Angelo" userId="8b72b4b1065ef00f" providerId="LiveId" clId="{CCD4CB2D-9F67-44BA-A6BF-783D41A184B6}" dt="2020-12-24T07:32:10.959" v="412" actId="1076"/>
          <ac:picMkLst>
            <pc:docMk/>
            <pc:sldMk cId="728554118" sldId="390"/>
            <ac:picMk id="6" creationId="{691C8F5E-0CCB-4328-81B0-DA6A36D04105}"/>
          </ac:picMkLst>
        </pc:picChg>
      </pc:sldChg>
      <pc:sldChg chg="addSp delSp modSp">
        <pc:chgData name="DU Angelo" userId="8b72b4b1065ef00f" providerId="LiveId" clId="{CCD4CB2D-9F67-44BA-A6BF-783D41A184B6}" dt="2020-12-24T07:34:12.786" v="437" actId="1076"/>
        <pc:sldMkLst>
          <pc:docMk/>
          <pc:sldMk cId="3608398414" sldId="391"/>
        </pc:sldMkLst>
        <pc:spChg chg="del">
          <ac:chgData name="DU Angelo" userId="8b72b4b1065ef00f" providerId="LiveId" clId="{CCD4CB2D-9F67-44BA-A6BF-783D41A184B6}" dt="2020-12-24T07:32:47.652" v="415" actId="478"/>
          <ac:spMkLst>
            <pc:docMk/>
            <pc:sldMk cId="3608398414" sldId="391"/>
            <ac:spMk id="7" creationId="{F97D7827-DC4E-43A2-AEDE-F5988ABFB4ED}"/>
          </ac:spMkLst>
        </pc:spChg>
        <pc:picChg chg="add mod">
          <ac:chgData name="DU Angelo" userId="8b72b4b1065ef00f" providerId="LiveId" clId="{CCD4CB2D-9F67-44BA-A6BF-783D41A184B6}" dt="2020-12-24T07:34:12.786" v="437" actId="1076"/>
          <ac:picMkLst>
            <pc:docMk/>
            <pc:sldMk cId="3608398414" sldId="391"/>
            <ac:picMk id="6" creationId="{87D78CDE-A4C8-4B26-A585-E07156E08C7A}"/>
          </ac:picMkLst>
        </pc:picChg>
      </pc:sldChg>
      <pc:sldChg chg="addSp modSp">
        <pc:chgData name="DU Angelo" userId="8b72b4b1065ef00f" providerId="LiveId" clId="{CCD4CB2D-9F67-44BA-A6BF-783D41A184B6}" dt="2020-12-24T07:01:30.718" v="274" actId="1076"/>
        <pc:sldMkLst>
          <pc:docMk/>
          <pc:sldMk cId="4137435058" sldId="392"/>
        </pc:sldMkLst>
        <pc:spChg chg="mod">
          <ac:chgData name="DU Angelo" userId="8b72b4b1065ef00f" providerId="LiveId" clId="{CCD4CB2D-9F67-44BA-A6BF-783D41A184B6}" dt="2020-12-24T07:01:28.107" v="273" actId="1076"/>
          <ac:spMkLst>
            <pc:docMk/>
            <pc:sldMk cId="4137435058" sldId="392"/>
            <ac:spMk id="6" creationId="{E4690199-E31A-48EF-B232-56D24BE05045}"/>
          </ac:spMkLst>
        </pc:spChg>
        <pc:picChg chg="add mod">
          <ac:chgData name="DU Angelo" userId="8b72b4b1065ef00f" providerId="LiveId" clId="{CCD4CB2D-9F67-44BA-A6BF-783D41A184B6}" dt="2020-12-24T07:01:30.718" v="274" actId="1076"/>
          <ac:picMkLst>
            <pc:docMk/>
            <pc:sldMk cId="4137435058" sldId="392"/>
            <ac:picMk id="4" creationId="{A0A0BB3E-CB2E-4637-9E8E-3D86FFBF6B59}"/>
          </ac:picMkLst>
        </pc:picChg>
      </pc:sldChg>
      <pc:sldChg chg="addSp modSp">
        <pc:chgData name="DU Angelo" userId="8b72b4b1065ef00f" providerId="LiveId" clId="{CCD4CB2D-9F67-44BA-A6BF-783D41A184B6}" dt="2020-12-25T08:22:49.841" v="1033" actId="732"/>
        <pc:sldMkLst>
          <pc:docMk/>
          <pc:sldMk cId="1475127484" sldId="393"/>
        </pc:sldMkLst>
        <pc:picChg chg="add mod modCrop">
          <ac:chgData name="DU Angelo" userId="8b72b4b1065ef00f" providerId="LiveId" clId="{CCD4CB2D-9F67-44BA-A6BF-783D41A184B6}" dt="2020-12-25T08:22:49.841" v="1033" actId="732"/>
          <ac:picMkLst>
            <pc:docMk/>
            <pc:sldMk cId="1475127484" sldId="393"/>
            <ac:picMk id="4" creationId="{437B07FA-9885-4C7B-8508-630F57FFD895}"/>
          </ac:picMkLst>
        </pc:picChg>
      </pc:sldChg>
      <pc:sldChg chg="addSp delSp modSp">
        <pc:chgData name="DU Angelo" userId="8b72b4b1065ef00f" providerId="LiveId" clId="{CCD4CB2D-9F67-44BA-A6BF-783D41A184B6}" dt="2020-12-24T07:41:16.222" v="501" actId="1076"/>
        <pc:sldMkLst>
          <pc:docMk/>
          <pc:sldMk cId="3073844275" sldId="394"/>
        </pc:sldMkLst>
        <pc:spChg chg="del">
          <ac:chgData name="DU Angelo" userId="8b72b4b1065ef00f" providerId="LiveId" clId="{CCD4CB2D-9F67-44BA-A6BF-783D41A184B6}" dt="2020-12-24T07:40:57.632" v="496" actId="478"/>
          <ac:spMkLst>
            <pc:docMk/>
            <pc:sldMk cId="3073844275" sldId="394"/>
            <ac:spMk id="8" creationId="{00329E36-8736-4E2C-8C11-A1AA1B4C6981}"/>
          </ac:spMkLst>
        </pc:spChg>
        <pc:picChg chg="add mod">
          <ac:chgData name="DU Angelo" userId="8b72b4b1065ef00f" providerId="LiveId" clId="{CCD4CB2D-9F67-44BA-A6BF-783D41A184B6}" dt="2020-12-24T07:41:16.222" v="501" actId="1076"/>
          <ac:picMkLst>
            <pc:docMk/>
            <pc:sldMk cId="3073844275" sldId="394"/>
            <ac:picMk id="4" creationId="{3A78892F-02B4-48E5-9276-635A497AB129}"/>
          </ac:picMkLst>
        </pc:picChg>
      </pc:sldChg>
      <pc:sldChg chg="addSp modSp">
        <pc:chgData name="DU Angelo" userId="8b72b4b1065ef00f" providerId="LiveId" clId="{CCD4CB2D-9F67-44BA-A6BF-783D41A184B6}" dt="2020-12-25T08:24:11.956" v="1040" actId="1076"/>
        <pc:sldMkLst>
          <pc:docMk/>
          <pc:sldMk cId="1214544994" sldId="396"/>
        </pc:sldMkLst>
        <pc:picChg chg="add mod modCrop">
          <ac:chgData name="DU Angelo" userId="8b72b4b1065ef00f" providerId="LiveId" clId="{CCD4CB2D-9F67-44BA-A6BF-783D41A184B6}" dt="2020-12-25T08:24:11.956" v="1040" actId="1076"/>
          <ac:picMkLst>
            <pc:docMk/>
            <pc:sldMk cId="1214544994" sldId="396"/>
            <ac:picMk id="4" creationId="{F96E4892-ECB9-4738-B7D4-7D0E7893FE08}"/>
          </ac:picMkLst>
        </pc:picChg>
      </pc:sldChg>
      <pc:sldChg chg="addSp delSp modSp">
        <pc:chgData name="DU Angelo" userId="8b72b4b1065ef00f" providerId="LiveId" clId="{CCD4CB2D-9F67-44BA-A6BF-783D41A184B6}" dt="2020-12-24T07:59:28.936" v="719" actId="1076"/>
        <pc:sldMkLst>
          <pc:docMk/>
          <pc:sldMk cId="4293882901" sldId="397"/>
        </pc:sldMkLst>
        <pc:spChg chg="del">
          <ac:chgData name="DU Angelo" userId="8b72b4b1065ef00f" providerId="LiveId" clId="{CCD4CB2D-9F67-44BA-A6BF-783D41A184B6}" dt="2020-12-24T07:43:42.879" v="502" actId="478"/>
          <ac:spMkLst>
            <pc:docMk/>
            <pc:sldMk cId="4293882901" sldId="397"/>
            <ac:spMk id="8" creationId="{4249D76A-EE8C-4A74-AF28-9A37E2C24E86}"/>
          </ac:spMkLst>
        </pc:spChg>
        <pc:picChg chg="add mod">
          <ac:chgData name="DU Angelo" userId="8b72b4b1065ef00f" providerId="LiveId" clId="{CCD4CB2D-9F67-44BA-A6BF-783D41A184B6}" dt="2020-12-24T07:59:28.936" v="719" actId="1076"/>
          <ac:picMkLst>
            <pc:docMk/>
            <pc:sldMk cId="4293882901" sldId="397"/>
            <ac:picMk id="4" creationId="{BA12FDE1-1ED9-4338-93DE-E062FD11A82D}"/>
          </ac:picMkLst>
        </pc:picChg>
      </pc:sldChg>
      <pc:sldChg chg="addSp modSp">
        <pc:chgData name="DU Angelo" userId="8b72b4b1065ef00f" providerId="LiveId" clId="{CCD4CB2D-9F67-44BA-A6BF-783D41A184B6}" dt="2020-12-25T08:27:20.357" v="1063" actId="1076"/>
        <pc:sldMkLst>
          <pc:docMk/>
          <pc:sldMk cId="1074497716" sldId="401"/>
        </pc:sldMkLst>
        <pc:spChg chg="mod">
          <ac:chgData name="DU Angelo" userId="8b72b4b1065ef00f" providerId="LiveId" clId="{CCD4CB2D-9F67-44BA-A6BF-783D41A184B6}" dt="2020-12-25T08:26:19.249" v="1048" actId="1076"/>
          <ac:spMkLst>
            <pc:docMk/>
            <pc:sldMk cId="1074497716" sldId="401"/>
            <ac:spMk id="3" creationId="{E1BF4C49-D9BF-42F3-B713-48595D54AED3}"/>
          </ac:spMkLst>
        </pc:spChg>
        <pc:spChg chg="mod">
          <ac:chgData name="DU Angelo" userId="8b72b4b1065ef00f" providerId="LiveId" clId="{CCD4CB2D-9F67-44BA-A6BF-783D41A184B6}" dt="2020-12-25T08:27:20.357" v="1063" actId="1076"/>
          <ac:spMkLst>
            <pc:docMk/>
            <pc:sldMk cId="1074497716" sldId="401"/>
            <ac:spMk id="6" creationId="{E4690199-E31A-48EF-B232-56D24BE05045}"/>
          </ac:spMkLst>
        </pc:spChg>
        <pc:spChg chg="mod">
          <ac:chgData name="DU Angelo" userId="8b72b4b1065ef00f" providerId="LiveId" clId="{CCD4CB2D-9F67-44BA-A6BF-783D41A184B6}" dt="2020-12-25T08:26:57.423" v="1057" actId="20577"/>
          <ac:spMkLst>
            <pc:docMk/>
            <pc:sldMk cId="1074497716" sldId="401"/>
            <ac:spMk id="8" creationId="{66C16438-2CF7-4332-AFCA-6039890B6330}"/>
          </ac:spMkLst>
        </pc:spChg>
        <pc:picChg chg="add mod modCrop">
          <ac:chgData name="DU Angelo" userId="8b72b4b1065ef00f" providerId="LiveId" clId="{CCD4CB2D-9F67-44BA-A6BF-783D41A184B6}" dt="2020-12-25T08:27:12.903" v="1062" actId="1076"/>
          <ac:picMkLst>
            <pc:docMk/>
            <pc:sldMk cId="1074497716" sldId="401"/>
            <ac:picMk id="4" creationId="{0B5B44E6-832D-4C28-B1FB-FE10981BEEB6}"/>
          </ac:picMkLst>
        </pc:picChg>
      </pc:sldChg>
      <pc:sldChg chg="addSp delSp modSp">
        <pc:chgData name="DU Angelo" userId="8b72b4b1065ef00f" providerId="LiveId" clId="{CCD4CB2D-9F67-44BA-A6BF-783D41A184B6}" dt="2020-12-24T08:22:50.164" v="877" actId="1076"/>
        <pc:sldMkLst>
          <pc:docMk/>
          <pc:sldMk cId="4182820847" sldId="402"/>
        </pc:sldMkLst>
        <pc:spChg chg="del">
          <ac:chgData name="DU Angelo" userId="8b72b4b1065ef00f" providerId="LiveId" clId="{CCD4CB2D-9F67-44BA-A6BF-783D41A184B6}" dt="2020-12-24T08:02:23.722" v="721" actId="478"/>
          <ac:spMkLst>
            <pc:docMk/>
            <pc:sldMk cId="4182820847" sldId="402"/>
            <ac:spMk id="7" creationId="{231FBA7B-E525-447D-8253-2FF1BA4BBC78}"/>
          </ac:spMkLst>
        </pc:spChg>
        <pc:picChg chg="add mod">
          <ac:chgData name="DU Angelo" userId="8b72b4b1065ef00f" providerId="LiveId" clId="{CCD4CB2D-9F67-44BA-A6BF-783D41A184B6}" dt="2020-12-24T08:22:50.164" v="877" actId="1076"/>
          <ac:picMkLst>
            <pc:docMk/>
            <pc:sldMk cId="4182820847" sldId="402"/>
            <ac:picMk id="4" creationId="{292CA9AC-F606-4D21-9CBD-C1B52A7C256A}"/>
          </ac:picMkLst>
        </pc:picChg>
        <pc:picChg chg="add mod">
          <ac:chgData name="DU Angelo" userId="8b72b4b1065ef00f" providerId="LiveId" clId="{CCD4CB2D-9F67-44BA-A6BF-783D41A184B6}" dt="2020-12-24T08:22:46.899" v="876" actId="1076"/>
          <ac:picMkLst>
            <pc:docMk/>
            <pc:sldMk cId="4182820847" sldId="402"/>
            <ac:picMk id="9" creationId="{D4F5CA0C-2773-4E20-A7A6-5B2B08234CE6}"/>
          </ac:picMkLst>
        </pc:picChg>
      </pc:sldChg>
      <pc:sldChg chg="addSp modSp add">
        <pc:chgData name="DU Angelo" userId="8b72b4b1065ef00f" providerId="LiveId" clId="{CCD4CB2D-9F67-44BA-A6BF-783D41A184B6}" dt="2020-12-24T07:16:01.559" v="307" actId="1076"/>
        <pc:sldMkLst>
          <pc:docMk/>
          <pc:sldMk cId="716419295" sldId="411"/>
        </pc:sldMkLst>
        <pc:picChg chg="add mod">
          <ac:chgData name="DU Angelo" userId="8b72b4b1065ef00f" providerId="LiveId" clId="{CCD4CB2D-9F67-44BA-A6BF-783D41A184B6}" dt="2020-12-24T07:16:01.559" v="307" actId="1076"/>
          <ac:picMkLst>
            <pc:docMk/>
            <pc:sldMk cId="716419295" sldId="411"/>
            <ac:picMk id="6" creationId="{3030C211-DE92-4AA4-9C93-7C6626BD80B4}"/>
          </ac:picMkLst>
        </pc:picChg>
      </pc:sldChg>
      <pc:sldChg chg="addSp modSp add">
        <pc:chgData name="DU Angelo" userId="8b72b4b1065ef00f" providerId="LiveId" clId="{CCD4CB2D-9F67-44BA-A6BF-783D41A184B6}" dt="2020-12-24T07:17:04.285" v="318" actId="1076"/>
        <pc:sldMkLst>
          <pc:docMk/>
          <pc:sldMk cId="3956563706" sldId="412"/>
        </pc:sldMkLst>
        <pc:picChg chg="add mod">
          <ac:chgData name="DU Angelo" userId="8b72b4b1065ef00f" providerId="LiveId" clId="{CCD4CB2D-9F67-44BA-A6BF-783D41A184B6}" dt="2020-12-24T07:17:04.285" v="318" actId="1076"/>
          <ac:picMkLst>
            <pc:docMk/>
            <pc:sldMk cId="3956563706" sldId="412"/>
            <ac:picMk id="6" creationId="{EFD61BFD-0A33-4698-BDC2-6C32BEF254D9}"/>
          </ac:picMkLst>
        </pc:picChg>
      </pc:sldChg>
      <pc:sldChg chg="addSp modSp add">
        <pc:chgData name="DU Angelo" userId="8b72b4b1065ef00f" providerId="LiveId" clId="{CCD4CB2D-9F67-44BA-A6BF-783D41A184B6}" dt="2020-12-24T07:24:40.278" v="338" actId="1076"/>
        <pc:sldMkLst>
          <pc:docMk/>
          <pc:sldMk cId="1966905448" sldId="413"/>
        </pc:sldMkLst>
        <pc:picChg chg="add mod">
          <ac:chgData name="DU Angelo" userId="8b72b4b1065ef00f" providerId="LiveId" clId="{CCD4CB2D-9F67-44BA-A6BF-783D41A184B6}" dt="2020-12-24T07:24:40.278" v="338" actId="1076"/>
          <ac:picMkLst>
            <pc:docMk/>
            <pc:sldMk cId="1966905448" sldId="413"/>
            <ac:picMk id="6" creationId="{328FBCF9-C13D-4111-BBFF-DE0E30910C28}"/>
          </ac:picMkLst>
        </pc:picChg>
      </pc:sldChg>
      <pc:sldChg chg="addSp delSp modSp add">
        <pc:chgData name="DU Angelo" userId="8b72b4b1065ef00f" providerId="LiveId" clId="{CCD4CB2D-9F67-44BA-A6BF-783D41A184B6}" dt="2020-12-24T07:26:28.334" v="366" actId="1076"/>
        <pc:sldMkLst>
          <pc:docMk/>
          <pc:sldMk cId="4173828698" sldId="414"/>
        </pc:sldMkLst>
        <pc:picChg chg="add del mod">
          <ac:chgData name="DU Angelo" userId="8b72b4b1065ef00f" providerId="LiveId" clId="{CCD4CB2D-9F67-44BA-A6BF-783D41A184B6}" dt="2020-12-24T07:25:23.631" v="356"/>
          <ac:picMkLst>
            <pc:docMk/>
            <pc:sldMk cId="4173828698" sldId="414"/>
            <ac:picMk id="6" creationId="{C41D90D2-7FDD-4712-B14B-24946872DAC4}"/>
          </ac:picMkLst>
        </pc:picChg>
        <pc:picChg chg="add del mod">
          <ac:chgData name="DU Angelo" userId="8b72b4b1065ef00f" providerId="LiveId" clId="{CCD4CB2D-9F67-44BA-A6BF-783D41A184B6}" dt="2020-12-24T07:25:54.717" v="359"/>
          <ac:picMkLst>
            <pc:docMk/>
            <pc:sldMk cId="4173828698" sldId="414"/>
            <ac:picMk id="8" creationId="{F3E1EB58-EEFA-4FF9-9AE7-5C54444E6661}"/>
          </ac:picMkLst>
        </pc:picChg>
        <pc:picChg chg="add del mod">
          <ac:chgData name="DU Angelo" userId="8b72b4b1065ef00f" providerId="LiveId" clId="{CCD4CB2D-9F67-44BA-A6BF-783D41A184B6}" dt="2020-12-24T07:25:08.678" v="353"/>
          <ac:picMkLst>
            <pc:docMk/>
            <pc:sldMk cId="4173828698" sldId="414"/>
            <ac:picMk id="10" creationId="{D62AF1FB-08E5-4415-9AAE-1E3214E21F1C}"/>
          </ac:picMkLst>
        </pc:picChg>
        <pc:picChg chg="add mod">
          <ac:chgData name="DU Angelo" userId="8b72b4b1065ef00f" providerId="LiveId" clId="{CCD4CB2D-9F67-44BA-A6BF-783D41A184B6}" dt="2020-12-24T07:26:28.334" v="366" actId="1076"/>
          <ac:picMkLst>
            <pc:docMk/>
            <pc:sldMk cId="4173828698" sldId="414"/>
            <ac:picMk id="12" creationId="{D1959AD7-7E87-4C3F-9CD5-00091152DA63}"/>
          </ac:picMkLst>
        </pc:picChg>
      </pc:sldChg>
      <pc:sldChg chg="addSp delSp modSp add">
        <pc:chgData name="DU Angelo" userId="8b72b4b1065ef00f" providerId="LiveId" clId="{CCD4CB2D-9F67-44BA-A6BF-783D41A184B6}" dt="2020-12-24T07:26:37.524" v="369" actId="1076"/>
        <pc:sldMkLst>
          <pc:docMk/>
          <pc:sldMk cId="4219125661" sldId="415"/>
        </pc:sldMkLst>
        <pc:picChg chg="add del mod">
          <ac:chgData name="DU Angelo" userId="8b72b4b1065ef00f" providerId="LiveId" clId="{CCD4CB2D-9F67-44BA-A6BF-783D41A184B6}" dt="2020-12-24T07:26:01.004" v="362"/>
          <ac:picMkLst>
            <pc:docMk/>
            <pc:sldMk cId="4219125661" sldId="415"/>
            <ac:picMk id="6" creationId="{CA101DB7-FAA0-4AF9-A261-E53580F2BF39}"/>
          </ac:picMkLst>
        </pc:picChg>
        <pc:picChg chg="add mod">
          <ac:chgData name="DU Angelo" userId="8b72b4b1065ef00f" providerId="LiveId" clId="{CCD4CB2D-9F67-44BA-A6BF-783D41A184B6}" dt="2020-12-24T07:26:37.524" v="369" actId="1076"/>
          <ac:picMkLst>
            <pc:docMk/>
            <pc:sldMk cId="4219125661" sldId="415"/>
            <ac:picMk id="7" creationId="{3C407E17-7E4A-4C20-A3A2-350BD9DB0590}"/>
          </ac:picMkLst>
        </pc:picChg>
      </pc:sldChg>
      <pc:sldChg chg="addSp modSp add">
        <pc:chgData name="DU Angelo" userId="8b72b4b1065ef00f" providerId="LiveId" clId="{CCD4CB2D-9F67-44BA-A6BF-783D41A184B6}" dt="2020-12-24T07:26:54.593" v="372" actId="1076"/>
        <pc:sldMkLst>
          <pc:docMk/>
          <pc:sldMk cId="4085592098" sldId="416"/>
        </pc:sldMkLst>
        <pc:picChg chg="add mod">
          <ac:chgData name="DU Angelo" userId="8b72b4b1065ef00f" providerId="LiveId" clId="{CCD4CB2D-9F67-44BA-A6BF-783D41A184B6}" dt="2020-12-24T07:26:54.593" v="372" actId="1076"/>
          <ac:picMkLst>
            <pc:docMk/>
            <pc:sldMk cId="4085592098" sldId="416"/>
            <ac:picMk id="6" creationId="{28647B19-5C6E-4478-8405-3C04ECFED61E}"/>
          </ac:picMkLst>
        </pc:picChg>
      </pc:sldChg>
      <pc:sldChg chg="addSp modSp add">
        <pc:chgData name="DU Angelo" userId="8b72b4b1065ef00f" providerId="LiveId" clId="{CCD4CB2D-9F67-44BA-A6BF-783D41A184B6}" dt="2020-12-24T07:27:47.609" v="383" actId="14100"/>
        <pc:sldMkLst>
          <pc:docMk/>
          <pc:sldMk cId="2586649493" sldId="417"/>
        </pc:sldMkLst>
        <pc:picChg chg="add mod">
          <ac:chgData name="DU Angelo" userId="8b72b4b1065ef00f" providerId="LiveId" clId="{CCD4CB2D-9F67-44BA-A6BF-783D41A184B6}" dt="2020-12-24T07:27:47.609" v="383" actId="14100"/>
          <ac:picMkLst>
            <pc:docMk/>
            <pc:sldMk cId="2586649493" sldId="417"/>
            <ac:picMk id="6" creationId="{E96830AC-A465-43CD-B81A-273CCF648ACC}"/>
          </ac:picMkLst>
        </pc:picChg>
      </pc:sldChg>
      <pc:sldChg chg="addSp modSp add">
        <pc:chgData name="DU Angelo" userId="8b72b4b1065ef00f" providerId="LiveId" clId="{CCD4CB2D-9F67-44BA-A6BF-783D41A184B6}" dt="2020-12-24T07:28:07.774" v="389" actId="1076"/>
        <pc:sldMkLst>
          <pc:docMk/>
          <pc:sldMk cId="2647391979" sldId="418"/>
        </pc:sldMkLst>
        <pc:picChg chg="add mod">
          <ac:chgData name="DU Angelo" userId="8b72b4b1065ef00f" providerId="LiveId" clId="{CCD4CB2D-9F67-44BA-A6BF-783D41A184B6}" dt="2020-12-24T07:28:07.774" v="389" actId="1076"/>
          <ac:picMkLst>
            <pc:docMk/>
            <pc:sldMk cId="2647391979" sldId="418"/>
            <ac:picMk id="6" creationId="{E3EFEB9F-96EA-4DF2-AEB8-8FEAD18B2D84}"/>
          </ac:picMkLst>
        </pc:picChg>
      </pc:sldChg>
      <pc:sldChg chg="addSp delSp modSp add">
        <pc:chgData name="DU Angelo" userId="8b72b4b1065ef00f" providerId="LiveId" clId="{CCD4CB2D-9F67-44BA-A6BF-783D41A184B6}" dt="2020-12-24T07:37:42.638" v="459" actId="1076"/>
        <pc:sldMkLst>
          <pc:docMk/>
          <pc:sldMk cId="4266000136" sldId="419"/>
        </pc:sldMkLst>
        <pc:spChg chg="del">
          <ac:chgData name="DU Angelo" userId="8b72b4b1065ef00f" providerId="LiveId" clId="{CCD4CB2D-9F67-44BA-A6BF-783D41A184B6}" dt="2020-12-24T07:32:43.250" v="414" actId="478"/>
          <ac:spMkLst>
            <pc:docMk/>
            <pc:sldMk cId="4266000136" sldId="419"/>
            <ac:spMk id="7" creationId="{F97D7827-DC4E-43A2-AEDE-F5988ABFB4ED}"/>
          </ac:spMkLst>
        </pc:spChg>
        <pc:picChg chg="add mod">
          <ac:chgData name="DU Angelo" userId="8b72b4b1065ef00f" providerId="LiveId" clId="{CCD4CB2D-9F67-44BA-A6BF-783D41A184B6}" dt="2020-12-24T07:37:42.638" v="459" actId="1076"/>
          <ac:picMkLst>
            <pc:docMk/>
            <pc:sldMk cId="4266000136" sldId="419"/>
            <ac:picMk id="6" creationId="{76288998-7098-4562-8BFC-DFCD6C6D9EF6}"/>
          </ac:picMkLst>
        </pc:picChg>
      </pc:sldChg>
      <pc:sldChg chg="addSp modSp add">
        <pc:chgData name="DU Angelo" userId="8b72b4b1065ef00f" providerId="LiveId" clId="{CCD4CB2D-9F67-44BA-A6BF-783D41A184B6}" dt="2020-12-24T07:38:47.288" v="468" actId="1076"/>
        <pc:sldMkLst>
          <pc:docMk/>
          <pc:sldMk cId="3415884295" sldId="420"/>
        </pc:sldMkLst>
        <pc:spChg chg="mod">
          <ac:chgData name="DU Angelo" userId="8b72b4b1065ef00f" providerId="LiveId" clId="{CCD4CB2D-9F67-44BA-A6BF-783D41A184B6}" dt="2020-12-24T07:35:58.418" v="447"/>
          <ac:spMkLst>
            <pc:docMk/>
            <pc:sldMk cId="3415884295" sldId="420"/>
            <ac:spMk id="4" creationId="{1F81F79F-0DD2-442B-ADE3-E02C3042070D}"/>
          </ac:spMkLst>
        </pc:spChg>
        <pc:picChg chg="add mod">
          <ac:chgData name="DU Angelo" userId="8b72b4b1065ef00f" providerId="LiveId" clId="{CCD4CB2D-9F67-44BA-A6BF-783D41A184B6}" dt="2020-12-24T07:38:47.288" v="468" actId="1076"/>
          <ac:picMkLst>
            <pc:docMk/>
            <pc:sldMk cId="3415884295" sldId="420"/>
            <ac:picMk id="6" creationId="{C0F16A69-327E-44CB-B7BA-DC96B26533C0}"/>
          </ac:picMkLst>
        </pc:picChg>
      </pc:sldChg>
      <pc:sldChg chg="addSp modSp add">
        <pc:chgData name="DU Angelo" userId="8b72b4b1065ef00f" providerId="LiveId" clId="{CCD4CB2D-9F67-44BA-A6BF-783D41A184B6}" dt="2020-12-24T07:37:21.495" v="457" actId="1076"/>
        <pc:sldMkLst>
          <pc:docMk/>
          <pc:sldMk cId="1263576141" sldId="421"/>
        </pc:sldMkLst>
        <pc:picChg chg="add mod">
          <ac:chgData name="DU Angelo" userId="8b72b4b1065ef00f" providerId="LiveId" clId="{CCD4CB2D-9F67-44BA-A6BF-783D41A184B6}" dt="2020-12-24T07:37:21.495" v="457" actId="1076"/>
          <ac:picMkLst>
            <pc:docMk/>
            <pc:sldMk cId="1263576141" sldId="421"/>
            <ac:picMk id="6" creationId="{E25B24CC-50EB-439E-96A2-9C86A6378E70}"/>
          </ac:picMkLst>
        </pc:picChg>
      </pc:sldChg>
      <pc:sldChg chg="addSp modSp add">
        <pc:chgData name="DU Angelo" userId="8b72b4b1065ef00f" providerId="LiveId" clId="{CCD4CB2D-9F67-44BA-A6BF-783D41A184B6}" dt="2020-12-24T07:38:41.687" v="467" actId="1076"/>
        <pc:sldMkLst>
          <pc:docMk/>
          <pc:sldMk cId="3579670149" sldId="422"/>
        </pc:sldMkLst>
        <pc:spChg chg="mod">
          <ac:chgData name="DU Angelo" userId="8b72b4b1065ef00f" providerId="LiveId" clId="{CCD4CB2D-9F67-44BA-A6BF-783D41A184B6}" dt="2020-12-24T07:36:19.919" v="448"/>
          <ac:spMkLst>
            <pc:docMk/>
            <pc:sldMk cId="3579670149" sldId="422"/>
            <ac:spMk id="4" creationId="{1F81F79F-0DD2-442B-ADE3-E02C3042070D}"/>
          </ac:spMkLst>
        </pc:spChg>
        <pc:picChg chg="add mod">
          <ac:chgData name="DU Angelo" userId="8b72b4b1065ef00f" providerId="LiveId" clId="{CCD4CB2D-9F67-44BA-A6BF-783D41A184B6}" dt="2020-12-24T07:38:41.687" v="467" actId="1076"/>
          <ac:picMkLst>
            <pc:docMk/>
            <pc:sldMk cId="3579670149" sldId="422"/>
            <ac:picMk id="6" creationId="{5B9771A2-3FA7-454F-A543-6C3CB5936E9C}"/>
          </ac:picMkLst>
        </pc:picChg>
      </pc:sldChg>
      <pc:sldChg chg="addSp modSp add">
        <pc:chgData name="DU Angelo" userId="8b72b4b1065ef00f" providerId="LiveId" clId="{CCD4CB2D-9F67-44BA-A6BF-783D41A184B6}" dt="2020-12-24T07:39:23.494" v="478" actId="1076"/>
        <pc:sldMkLst>
          <pc:docMk/>
          <pc:sldMk cId="2256889790" sldId="423"/>
        </pc:sldMkLst>
        <pc:picChg chg="add mod">
          <ac:chgData name="DU Angelo" userId="8b72b4b1065ef00f" providerId="LiveId" clId="{CCD4CB2D-9F67-44BA-A6BF-783D41A184B6}" dt="2020-12-24T07:39:23.494" v="478" actId="1076"/>
          <ac:picMkLst>
            <pc:docMk/>
            <pc:sldMk cId="2256889790" sldId="423"/>
            <ac:picMk id="6" creationId="{7F0C133F-1E4C-41A5-A20C-0DE075042463}"/>
          </ac:picMkLst>
        </pc:picChg>
      </pc:sldChg>
      <pc:sldChg chg="addSp modSp add">
        <pc:chgData name="DU Angelo" userId="8b72b4b1065ef00f" providerId="LiveId" clId="{CCD4CB2D-9F67-44BA-A6BF-783D41A184B6}" dt="2020-12-24T07:39:35.904" v="482" actId="1076"/>
        <pc:sldMkLst>
          <pc:docMk/>
          <pc:sldMk cId="2873188159" sldId="424"/>
        </pc:sldMkLst>
        <pc:picChg chg="add mod">
          <ac:chgData name="DU Angelo" userId="8b72b4b1065ef00f" providerId="LiveId" clId="{CCD4CB2D-9F67-44BA-A6BF-783D41A184B6}" dt="2020-12-24T07:39:35.904" v="482" actId="1076"/>
          <ac:picMkLst>
            <pc:docMk/>
            <pc:sldMk cId="2873188159" sldId="424"/>
            <ac:picMk id="6" creationId="{4EB5358F-7492-4CEE-9866-F606CE9901BF}"/>
          </ac:picMkLst>
        </pc:picChg>
      </pc:sldChg>
      <pc:sldChg chg="addSp modSp add">
        <pc:chgData name="DU Angelo" userId="8b72b4b1065ef00f" providerId="LiveId" clId="{CCD4CB2D-9F67-44BA-A6BF-783D41A184B6}" dt="2020-12-24T07:39:53.105" v="486" actId="1076"/>
        <pc:sldMkLst>
          <pc:docMk/>
          <pc:sldMk cId="609443459" sldId="425"/>
        </pc:sldMkLst>
        <pc:spChg chg="mod">
          <ac:chgData name="DU Angelo" userId="8b72b4b1065ef00f" providerId="LiveId" clId="{CCD4CB2D-9F67-44BA-A6BF-783D41A184B6}" dt="2020-12-24T07:36:49.266" v="449"/>
          <ac:spMkLst>
            <pc:docMk/>
            <pc:sldMk cId="609443459" sldId="425"/>
            <ac:spMk id="4" creationId="{1F81F79F-0DD2-442B-ADE3-E02C3042070D}"/>
          </ac:spMkLst>
        </pc:spChg>
        <pc:picChg chg="add mod">
          <ac:chgData name="DU Angelo" userId="8b72b4b1065ef00f" providerId="LiveId" clId="{CCD4CB2D-9F67-44BA-A6BF-783D41A184B6}" dt="2020-12-24T07:39:53.105" v="486" actId="1076"/>
          <ac:picMkLst>
            <pc:docMk/>
            <pc:sldMk cId="609443459" sldId="425"/>
            <ac:picMk id="6" creationId="{4ABAA187-75C6-4E48-BE4F-8BD455E2F32D}"/>
          </ac:picMkLst>
        </pc:picChg>
      </pc:sldChg>
      <pc:sldChg chg="addSp modSp add">
        <pc:chgData name="DU Angelo" userId="8b72b4b1065ef00f" providerId="LiveId" clId="{CCD4CB2D-9F67-44BA-A6BF-783D41A184B6}" dt="2020-12-24T07:40:08.469" v="489" actId="1076"/>
        <pc:sldMkLst>
          <pc:docMk/>
          <pc:sldMk cId="489134878" sldId="426"/>
        </pc:sldMkLst>
        <pc:spChg chg="mod">
          <ac:chgData name="DU Angelo" userId="8b72b4b1065ef00f" providerId="LiveId" clId="{CCD4CB2D-9F67-44BA-A6BF-783D41A184B6}" dt="2020-12-24T07:36:55.667" v="450"/>
          <ac:spMkLst>
            <pc:docMk/>
            <pc:sldMk cId="489134878" sldId="426"/>
            <ac:spMk id="4" creationId="{1F81F79F-0DD2-442B-ADE3-E02C3042070D}"/>
          </ac:spMkLst>
        </pc:spChg>
        <pc:picChg chg="add mod">
          <ac:chgData name="DU Angelo" userId="8b72b4b1065ef00f" providerId="LiveId" clId="{CCD4CB2D-9F67-44BA-A6BF-783D41A184B6}" dt="2020-12-24T07:40:08.469" v="489" actId="1076"/>
          <ac:picMkLst>
            <pc:docMk/>
            <pc:sldMk cId="489134878" sldId="426"/>
            <ac:picMk id="6" creationId="{7BD3CCC2-A446-4A31-846B-0CA559CD598C}"/>
          </ac:picMkLst>
        </pc:picChg>
      </pc:sldChg>
      <pc:sldChg chg="addSp modSp add">
        <pc:chgData name="DU Angelo" userId="8b72b4b1065ef00f" providerId="LiveId" clId="{CCD4CB2D-9F67-44BA-A6BF-783D41A184B6}" dt="2020-12-24T07:40:29.587" v="495" actId="1076"/>
        <pc:sldMkLst>
          <pc:docMk/>
          <pc:sldMk cId="3422206080" sldId="427"/>
        </pc:sldMkLst>
        <pc:spChg chg="mod">
          <ac:chgData name="DU Angelo" userId="8b72b4b1065ef00f" providerId="LiveId" clId="{CCD4CB2D-9F67-44BA-A6BF-783D41A184B6}" dt="2020-12-24T07:37:01.485" v="451"/>
          <ac:spMkLst>
            <pc:docMk/>
            <pc:sldMk cId="3422206080" sldId="427"/>
            <ac:spMk id="4" creationId="{1F81F79F-0DD2-442B-ADE3-E02C3042070D}"/>
          </ac:spMkLst>
        </pc:spChg>
        <pc:picChg chg="add mod">
          <ac:chgData name="DU Angelo" userId="8b72b4b1065ef00f" providerId="LiveId" clId="{CCD4CB2D-9F67-44BA-A6BF-783D41A184B6}" dt="2020-12-24T07:40:29.587" v="495" actId="1076"/>
          <ac:picMkLst>
            <pc:docMk/>
            <pc:sldMk cId="3422206080" sldId="427"/>
            <ac:picMk id="6" creationId="{41686DC5-C5B6-4C02-99CD-2BD8C7F3BDAB}"/>
          </ac:picMkLst>
        </pc:picChg>
      </pc:sldChg>
      <pc:sldChg chg="addSp modSp add">
        <pc:chgData name="DU Angelo" userId="8b72b4b1065ef00f" providerId="LiveId" clId="{CCD4CB2D-9F67-44BA-A6BF-783D41A184B6}" dt="2020-12-24T07:59:36.947" v="720" actId="1076"/>
        <pc:sldMkLst>
          <pc:docMk/>
          <pc:sldMk cId="1159300596" sldId="428"/>
        </pc:sldMkLst>
        <pc:picChg chg="add mod">
          <ac:chgData name="DU Angelo" userId="8b72b4b1065ef00f" providerId="LiveId" clId="{CCD4CB2D-9F67-44BA-A6BF-783D41A184B6}" dt="2020-12-24T07:59:36.947" v="720" actId="1076"/>
          <ac:picMkLst>
            <pc:docMk/>
            <pc:sldMk cId="1159300596" sldId="428"/>
            <ac:picMk id="4" creationId="{B3F88830-149B-4BA7-9C7F-332E2A4C3460}"/>
          </ac:picMkLst>
        </pc:picChg>
      </pc:sldChg>
      <pc:sldChg chg="addSp modSp add">
        <pc:chgData name="DU Angelo" userId="8b72b4b1065ef00f" providerId="LiveId" clId="{CCD4CB2D-9F67-44BA-A6BF-783D41A184B6}" dt="2020-12-24T07:58:43.306" v="706" actId="1076"/>
        <pc:sldMkLst>
          <pc:docMk/>
          <pc:sldMk cId="3138438009" sldId="429"/>
        </pc:sldMkLst>
        <pc:spChg chg="mod">
          <ac:chgData name="DU Angelo" userId="8b72b4b1065ef00f" providerId="LiveId" clId="{CCD4CB2D-9F67-44BA-A6BF-783D41A184B6}" dt="2020-12-24T07:44:53.568" v="507"/>
          <ac:spMkLst>
            <pc:docMk/>
            <pc:sldMk cId="3138438009" sldId="429"/>
            <ac:spMk id="6" creationId="{E4690199-E31A-48EF-B232-56D24BE05045}"/>
          </ac:spMkLst>
        </pc:spChg>
        <pc:picChg chg="add mod">
          <ac:chgData name="DU Angelo" userId="8b72b4b1065ef00f" providerId="LiveId" clId="{CCD4CB2D-9F67-44BA-A6BF-783D41A184B6}" dt="2020-12-24T07:58:43.306" v="706" actId="1076"/>
          <ac:picMkLst>
            <pc:docMk/>
            <pc:sldMk cId="3138438009" sldId="429"/>
            <ac:picMk id="4" creationId="{7797451D-6FA4-4F99-9AD0-4A28E5CFE617}"/>
          </ac:picMkLst>
        </pc:picChg>
      </pc:sldChg>
      <pc:sldChg chg="addSp modSp add">
        <pc:chgData name="DU Angelo" userId="8b72b4b1065ef00f" providerId="LiveId" clId="{CCD4CB2D-9F67-44BA-A6BF-783D41A184B6}" dt="2020-12-24T07:58:23.965" v="699" actId="1076"/>
        <pc:sldMkLst>
          <pc:docMk/>
          <pc:sldMk cId="106544895" sldId="430"/>
        </pc:sldMkLst>
        <pc:picChg chg="add mod">
          <ac:chgData name="DU Angelo" userId="8b72b4b1065ef00f" providerId="LiveId" clId="{CCD4CB2D-9F67-44BA-A6BF-783D41A184B6}" dt="2020-12-24T07:58:23.965" v="699" actId="1076"/>
          <ac:picMkLst>
            <pc:docMk/>
            <pc:sldMk cId="106544895" sldId="430"/>
            <ac:picMk id="4" creationId="{94CC4538-65ED-4900-B9A2-A5CB6804AD7E}"/>
          </ac:picMkLst>
        </pc:picChg>
      </pc:sldChg>
      <pc:sldChg chg="addSp modSp add">
        <pc:chgData name="DU Angelo" userId="8b72b4b1065ef00f" providerId="LiveId" clId="{CCD4CB2D-9F67-44BA-A6BF-783D41A184B6}" dt="2020-12-24T07:58:49.314" v="707" actId="1076"/>
        <pc:sldMkLst>
          <pc:docMk/>
          <pc:sldMk cId="2689991327" sldId="431"/>
        </pc:sldMkLst>
        <pc:picChg chg="add mod">
          <ac:chgData name="DU Angelo" userId="8b72b4b1065ef00f" providerId="LiveId" clId="{CCD4CB2D-9F67-44BA-A6BF-783D41A184B6}" dt="2020-12-24T07:58:49.314" v="707" actId="1076"/>
          <ac:picMkLst>
            <pc:docMk/>
            <pc:sldMk cId="2689991327" sldId="431"/>
            <ac:picMk id="4" creationId="{ED18BC6B-EC48-414C-B50C-7504EF292C13}"/>
          </ac:picMkLst>
        </pc:picChg>
      </pc:sldChg>
      <pc:sldChg chg="addSp modSp add">
        <pc:chgData name="DU Angelo" userId="8b72b4b1065ef00f" providerId="LiveId" clId="{CCD4CB2D-9F67-44BA-A6BF-783D41A184B6}" dt="2020-12-24T07:58:04.827" v="689" actId="1076"/>
        <pc:sldMkLst>
          <pc:docMk/>
          <pc:sldMk cId="1429975285" sldId="432"/>
        </pc:sldMkLst>
        <pc:picChg chg="add mod">
          <ac:chgData name="DU Angelo" userId="8b72b4b1065ef00f" providerId="LiveId" clId="{CCD4CB2D-9F67-44BA-A6BF-783D41A184B6}" dt="2020-12-24T07:58:04.827" v="689" actId="1076"/>
          <ac:picMkLst>
            <pc:docMk/>
            <pc:sldMk cId="1429975285" sldId="432"/>
            <ac:picMk id="4" creationId="{8A829ED1-2487-4632-A0A6-1D58435CCF2E}"/>
          </ac:picMkLst>
        </pc:picChg>
      </pc:sldChg>
      <pc:sldChg chg="addSp modSp add">
        <pc:chgData name="DU Angelo" userId="8b72b4b1065ef00f" providerId="LiveId" clId="{CCD4CB2D-9F67-44BA-A6BF-783D41A184B6}" dt="2020-12-24T07:57:55.037" v="684" actId="14100"/>
        <pc:sldMkLst>
          <pc:docMk/>
          <pc:sldMk cId="4157212190" sldId="433"/>
        </pc:sldMkLst>
        <pc:spChg chg="mod">
          <ac:chgData name="DU Angelo" userId="8b72b4b1065ef00f" providerId="LiveId" clId="{CCD4CB2D-9F67-44BA-A6BF-783D41A184B6}" dt="2020-12-24T07:45:13.597" v="513" actId="20577"/>
          <ac:spMkLst>
            <pc:docMk/>
            <pc:sldMk cId="4157212190" sldId="433"/>
            <ac:spMk id="6" creationId="{E4690199-E31A-48EF-B232-56D24BE05045}"/>
          </ac:spMkLst>
        </pc:spChg>
        <pc:picChg chg="add mod">
          <ac:chgData name="DU Angelo" userId="8b72b4b1065ef00f" providerId="LiveId" clId="{CCD4CB2D-9F67-44BA-A6BF-783D41A184B6}" dt="2020-12-24T07:57:55.037" v="684" actId="14100"/>
          <ac:picMkLst>
            <pc:docMk/>
            <pc:sldMk cId="4157212190" sldId="433"/>
            <ac:picMk id="4" creationId="{AAE6ABCB-1C82-49BE-A391-38E48C9B80B3}"/>
          </ac:picMkLst>
        </pc:picChg>
      </pc:sldChg>
      <pc:sldChg chg="addSp modSp add">
        <pc:chgData name="DU Angelo" userId="8b72b4b1065ef00f" providerId="LiveId" clId="{CCD4CB2D-9F67-44BA-A6BF-783D41A184B6}" dt="2020-12-24T07:57:31.195" v="677" actId="1076"/>
        <pc:sldMkLst>
          <pc:docMk/>
          <pc:sldMk cId="1043255677" sldId="434"/>
        </pc:sldMkLst>
        <pc:picChg chg="add mod">
          <ac:chgData name="DU Angelo" userId="8b72b4b1065ef00f" providerId="LiveId" clId="{CCD4CB2D-9F67-44BA-A6BF-783D41A184B6}" dt="2020-12-24T07:57:31.195" v="677" actId="1076"/>
          <ac:picMkLst>
            <pc:docMk/>
            <pc:sldMk cId="1043255677" sldId="434"/>
            <ac:picMk id="4" creationId="{3ADAA6F2-B16F-4634-AF7F-AC13B787E53A}"/>
          </ac:picMkLst>
        </pc:picChg>
      </pc:sldChg>
      <pc:sldChg chg="addSp modSp add">
        <pc:chgData name="DU Angelo" userId="8b72b4b1065ef00f" providerId="LiveId" clId="{CCD4CB2D-9F67-44BA-A6BF-783D41A184B6}" dt="2020-12-24T07:57:10.034" v="676" actId="1076"/>
        <pc:sldMkLst>
          <pc:docMk/>
          <pc:sldMk cId="2332985751" sldId="435"/>
        </pc:sldMkLst>
        <pc:spChg chg="mod">
          <ac:chgData name="DU Angelo" userId="8b72b4b1065ef00f" providerId="LiveId" clId="{CCD4CB2D-9F67-44BA-A6BF-783D41A184B6}" dt="2020-12-24T07:45:26.537" v="520" actId="20577"/>
          <ac:spMkLst>
            <pc:docMk/>
            <pc:sldMk cId="2332985751" sldId="435"/>
            <ac:spMk id="6" creationId="{E4690199-E31A-48EF-B232-56D24BE05045}"/>
          </ac:spMkLst>
        </pc:spChg>
        <pc:picChg chg="add mod">
          <ac:chgData name="DU Angelo" userId="8b72b4b1065ef00f" providerId="LiveId" clId="{CCD4CB2D-9F67-44BA-A6BF-783D41A184B6}" dt="2020-12-24T07:57:10.034" v="676" actId="1076"/>
          <ac:picMkLst>
            <pc:docMk/>
            <pc:sldMk cId="2332985751" sldId="435"/>
            <ac:picMk id="4" creationId="{2BEFF036-6A1C-470E-9E1B-ABADA010DB45}"/>
          </ac:picMkLst>
        </pc:picChg>
      </pc:sldChg>
      <pc:sldChg chg="addSp modSp add">
        <pc:chgData name="DU Angelo" userId="8b72b4b1065ef00f" providerId="LiveId" clId="{CCD4CB2D-9F67-44BA-A6BF-783D41A184B6}" dt="2020-12-24T07:56:28.196" v="660" actId="1076"/>
        <pc:sldMkLst>
          <pc:docMk/>
          <pc:sldMk cId="1914073137" sldId="436"/>
        </pc:sldMkLst>
        <pc:picChg chg="add mod">
          <ac:chgData name="DU Angelo" userId="8b72b4b1065ef00f" providerId="LiveId" clId="{CCD4CB2D-9F67-44BA-A6BF-783D41A184B6}" dt="2020-12-24T07:56:28.196" v="660" actId="1076"/>
          <ac:picMkLst>
            <pc:docMk/>
            <pc:sldMk cId="1914073137" sldId="436"/>
            <ac:picMk id="4" creationId="{659813CB-2BC2-4717-B73E-A8D1BAA1726C}"/>
          </ac:picMkLst>
        </pc:picChg>
      </pc:sldChg>
      <pc:sldChg chg="addSp modSp add">
        <pc:chgData name="DU Angelo" userId="8b72b4b1065ef00f" providerId="LiveId" clId="{CCD4CB2D-9F67-44BA-A6BF-783D41A184B6}" dt="2020-12-24T07:56:14.023" v="655" actId="1076"/>
        <pc:sldMkLst>
          <pc:docMk/>
          <pc:sldMk cId="678585910" sldId="437"/>
        </pc:sldMkLst>
        <pc:picChg chg="add mod">
          <ac:chgData name="DU Angelo" userId="8b72b4b1065ef00f" providerId="LiveId" clId="{CCD4CB2D-9F67-44BA-A6BF-783D41A184B6}" dt="2020-12-24T07:56:14.023" v="655" actId="1076"/>
          <ac:picMkLst>
            <pc:docMk/>
            <pc:sldMk cId="678585910" sldId="437"/>
            <ac:picMk id="4" creationId="{EBB31FC5-57BF-4860-A5FB-A3DB286908E2}"/>
          </ac:picMkLst>
        </pc:picChg>
      </pc:sldChg>
      <pc:sldChg chg="addSp modSp add">
        <pc:chgData name="DU Angelo" userId="8b72b4b1065ef00f" providerId="LiveId" clId="{CCD4CB2D-9F67-44BA-A6BF-783D41A184B6}" dt="2020-12-24T07:55:58.335" v="650" actId="1076"/>
        <pc:sldMkLst>
          <pc:docMk/>
          <pc:sldMk cId="3914049867" sldId="438"/>
        </pc:sldMkLst>
        <pc:spChg chg="mod">
          <ac:chgData name="DU Angelo" userId="8b72b4b1065ef00f" providerId="LiveId" clId="{CCD4CB2D-9F67-44BA-A6BF-783D41A184B6}" dt="2020-12-24T07:45:51.531" v="528" actId="20577"/>
          <ac:spMkLst>
            <pc:docMk/>
            <pc:sldMk cId="3914049867" sldId="438"/>
            <ac:spMk id="6" creationId="{E4690199-E31A-48EF-B232-56D24BE05045}"/>
          </ac:spMkLst>
        </pc:spChg>
        <pc:picChg chg="add mod">
          <ac:chgData name="DU Angelo" userId="8b72b4b1065ef00f" providerId="LiveId" clId="{CCD4CB2D-9F67-44BA-A6BF-783D41A184B6}" dt="2020-12-24T07:55:58.335" v="650" actId="1076"/>
          <ac:picMkLst>
            <pc:docMk/>
            <pc:sldMk cId="3914049867" sldId="438"/>
            <ac:picMk id="4" creationId="{D5EC04D4-40FC-402A-8E36-20072D9E94A5}"/>
          </ac:picMkLst>
        </pc:picChg>
      </pc:sldChg>
      <pc:sldChg chg="addSp modSp add">
        <pc:chgData name="DU Angelo" userId="8b72b4b1065ef00f" providerId="LiveId" clId="{CCD4CB2D-9F67-44BA-A6BF-783D41A184B6}" dt="2020-12-24T07:55:06.393" v="638" actId="1076"/>
        <pc:sldMkLst>
          <pc:docMk/>
          <pc:sldMk cId="33018259" sldId="439"/>
        </pc:sldMkLst>
        <pc:picChg chg="add mod">
          <ac:chgData name="DU Angelo" userId="8b72b4b1065ef00f" providerId="LiveId" clId="{CCD4CB2D-9F67-44BA-A6BF-783D41A184B6}" dt="2020-12-24T07:55:06.393" v="638" actId="1076"/>
          <ac:picMkLst>
            <pc:docMk/>
            <pc:sldMk cId="33018259" sldId="439"/>
            <ac:picMk id="4" creationId="{C4AE7A0B-2376-4599-94B4-16337D0D91EB}"/>
          </ac:picMkLst>
        </pc:picChg>
      </pc:sldChg>
      <pc:sldChg chg="addSp modSp add">
        <pc:chgData name="DU Angelo" userId="8b72b4b1065ef00f" providerId="LiveId" clId="{CCD4CB2D-9F67-44BA-A6BF-783D41A184B6}" dt="2020-12-24T07:54:45.005" v="632" actId="1076"/>
        <pc:sldMkLst>
          <pc:docMk/>
          <pc:sldMk cId="2476374115" sldId="440"/>
        </pc:sldMkLst>
        <pc:spChg chg="mod">
          <ac:chgData name="DU Angelo" userId="8b72b4b1065ef00f" providerId="LiveId" clId="{CCD4CB2D-9F67-44BA-A6BF-783D41A184B6}" dt="2020-12-24T07:46:07.035" v="531"/>
          <ac:spMkLst>
            <pc:docMk/>
            <pc:sldMk cId="2476374115" sldId="440"/>
            <ac:spMk id="6" creationId="{E4690199-E31A-48EF-B232-56D24BE05045}"/>
          </ac:spMkLst>
        </pc:spChg>
        <pc:picChg chg="add mod">
          <ac:chgData name="DU Angelo" userId="8b72b4b1065ef00f" providerId="LiveId" clId="{CCD4CB2D-9F67-44BA-A6BF-783D41A184B6}" dt="2020-12-24T07:54:45.005" v="632" actId="1076"/>
          <ac:picMkLst>
            <pc:docMk/>
            <pc:sldMk cId="2476374115" sldId="440"/>
            <ac:picMk id="4" creationId="{882A7292-1D7F-45C1-88C9-9B35962D695D}"/>
          </ac:picMkLst>
        </pc:picChg>
      </pc:sldChg>
      <pc:sldChg chg="addSp modSp add">
        <pc:chgData name="DU Angelo" userId="8b72b4b1065ef00f" providerId="LiveId" clId="{CCD4CB2D-9F67-44BA-A6BF-783D41A184B6}" dt="2020-12-24T07:54:18.820" v="625" actId="1076"/>
        <pc:sldMkLst>
          <pc:docMk/>
          <pc:sldMk cId="283657664" sldId="441"/>
        </pc:sldMkLst>
        <pc:spChg chg="mod">
          <ac:chgData name="DU Angelo" userId="8b72b4b1065ef00f" providerId="LiveId" clId="{CCD4CB2D-9F67-44BA-A6BF-783D41A184B6}" dt="2020-12-24T07:46:15.814" v="533"/>
          <ac:spMkLst>
            <pc:docMk/>
            <pc:sldMk cId="283657664" sldId="441"/>
            <ac:spMk id="6" creationId="{E4690199-E31A-48EF-B232-56D24BE05045}"/>
          </ac:spMkLst>
        </pc:spChg>
        <pc:picChg chg="add mod">
          <ac:chgData name="DU Angelo" userId="8b72b4b1065ef00f" providerId="LiveId" clId="{CCD4CB2D-9F67-44BA-A6BF-783D41A184B6}" dt="2020-12-24T07:54:18.820" v="625" actId="1076"/>
          <ac:picMkLst>
            <pc:docMk/>
            <pc:sldMk cId="283657664" sldId="441"/>
            <ac:picMk id="4" creationId="{8E484199-A0C9-4E8A-8D4C-6C8A981B0B78}"/>
          </ac:picMkLst>
        </pc:picChg>
      </pc:sldChg>
      <pc:sldChg chg="addSp modSp add">
        <pc:chgData name="DU Angelo" userId="8b72b4b1065ef00f" providerId="LiveId" clId="{CCD4CB2D-9F67-44BA-A6BF-783D41A184B6}" dt="2020-12-24T07:54:03.595" v="618" actId="1076"/>
        <pc:sldMkLst>
          <pc:docMk/>
          <pc:sldMk cId="3365946536" sldId="442"/>
        </pc:sldMkLst>
        <pc:spChg chg="mod">
          <ac:chgData name="DU Angelo" userId="8b72b4b1065ef00f" providerId="LiveId" clId="{CCD4CB2D-9F67-44BA-A6BF-783D41A184B6}" dt="2020-12-24T07:46:25.017" v="539" actId="20577"/>
          <ac:spMkLst>
            <pc:docMk/>
            <pc:sldMk cId="3365946536" sldId="442"/>
            <ac:spMk id="6" creationId="{E4690199-E31A-48EF-B232-56D24BE05045}"/>
          </ac:spMkLst>
        </pc:spChg>
        <pc:picChg chg="add mod">
          <ac:chgData name="DU Angelo" userId="8b72b4b1065ef00f" providerId="LiveId" clId="{CCD4CB2D-9F67-44BA-A6BF-783D41A184B6}" dt="2020-12-24T07:54:03.595" v="618" actId="1076"/>
          <ac:picMkLst>
            <pc:docMk/>
            <pc:sldMk cId="3365946536" sldId="442"/>
            <ac:picMk id="4" creationId="{B78B3B5E-9467-4F38-90D2-1400388A38AD}"/>
          </ac:picMkLst>
        </pc:picChg>
      </pc:sldChg>
      <pc:sldChg chg="addSp modSp add">
        <pc:chgData name="DU Angelo" userId="8b72b4b1065ef00f" providerId="LiveId" clId="{CCD4CB2D-9F67-44BA-A6BF-783D41A184B6}" dt="2020-12-24T07:51:51.599" v="600" actId="1076"/>
        <pc:sldMkLst>
          <pc:docMk/>
          <pc:sldMk cId="1160572148" sldId="443"/>
        </pc:sldMkLst>
        <pc:spChg chg="mod">
          <ac:chgData name="DU Angelo" userId="8b72b4b1065ef00f" providerId="LiveId" clId="{CCD4CB2D-9F67-44BA-A6BF-783D41A184B6}" dt="2020-12-24T07:46:49.486" v="543"/>
          <ac:spMkLst>
            <pc:docMk/>
            <pc:sldMk cId="1160572148" sldId="443"/>
            <ac:spMk id="6" creationId="{E4690199-E31A-48EF-B232-56D24BE05045}"/>
          </ac:spMkLst>
        </pc:spChg>
        <pc:picChg chg="add mod">
          <ac:chgData name="DU Angelo" userId="8b72b4b1065ef00f" providerId="LiveId" clId="{CCD4CB2D-9F67-44BA-A6BF-783D41A184B6}" dt="2020-12-24T07:51:51.599" v="600" actId="1076"/>
          <ac:picMkLst>
            <pc:docMk/>
            <pc:sldMk cId="1160572148" sldId="443"/>
            <ac:picMk id="4" creationId="{C96FA18E-6C7A-4320-9087-37166C6A06E3}"/>
          </ac:picMkLst>
        </pc:picChg>
      </pc:sldChg>
      <pc:sldChg chg="addSp modSp add">
        <pc:chgData name="DU Angelo" userId="8b72b4b1065ef00f" providerId="LiveId" clId="{CCD4CB2D-9F67-44BA-A6BF-783D41A184B6}" dt="2020-12-24T07:53:39.353" v="611" actId="1076"/>
        <pc:sldMkLst>
          <pc:docMk/>
          <pc:sldMk cId="677509898" sldId="444"/>
        </pc:sldMkLst>
        <pc:picChg chg="add mod modCrop">
          <ac:chgData name="DU Angelo" userId="8b72b4b1065ef00f" providerId="LiveId" clId="{CCD4CB2D-9F67-44BA-A6BF-783D41A184B6}" dt="2020-12-24T07:53:39.353" v="611" actId="1076"/>
          <ac:picMkLst>
            <pc:docMk/>
            <pc:sldMk cId="677509898" sldId="444"/>
            <ac:picMk id="4" creationId="{3CE7B6A9-3EEC-45E9-B1A3-3489B9AB03FE}"/>
          </ac:picMkLst>
        </pc:picChg>
      </pc:sldChg>
      <pc:sldChg chg="addSp modSp add">
        <pc:chgData name="DU Angelo" userId="8b72b4b1065ef00f" providerId="LiveId" clId="{CCD4CB2D-9F67-44BA-A6BF-783D41A184B6}" dt="2020-12-24T07:52:53.405" v="606" actId="1076"/>
        <pc:sldMkLst>
          <pc:docMk/>
          <pc:sldMk cId="3352694299" sldId="445"/>
        </pc:sldMkLst>
        <pc:picChg chg="add mod">
          <ac:chgData name="DU Angelo" userId="8b72b4b1065ef00f" providerId="LiveId" clId="{CCD4CB2D-9F67-44BA-A6BF-783D41A184B6}" dt="2020-12-24T07:52:53.405" v="606" actId="1076"/>
          <ac:picMkLst>
            <pc:docMk/>
            <pc:sldMk cId="3352694299" sldId="445"/>
            <ac:picMk id="4" creationId="{041D7C38-0296-4C7D-A72B-34C27832B985}"/>
          </ac:picMkLst>
        </pc:picChg>
      </pc:sldChg>
      <pc:sldChg chg="addSp modSp add">
        <pc:chgData name="DU Angelo" userId="8b72b4b1065ef00f" providerId="LiveId" clId="{CCD4CB2D-9F67-44BA-A6BF-783D41A184B6}" dt="2020-12-24T07:50:36.639" v="578" actId="1076"/>
        <pc:sldMkLst>
          <pc:docMk/>
          <pc:sldMk cId="3903976412" sldId="446"/>
        </pc:sldMkLst>
        <pc:spChg chg="mod">
          <ac:chgData name="DU Angelo" userId="8b72b4b1065ef00f" providerId="LiveId" clId="{CCD4CB2D-9F67-44BA-A6BF-783D41A184B6}" dt="2020-12-24T07:47:11.799" v="546"/>
          <ac:spMkLst>
            <pc:docMk/>
            <pc:sldMk cId="3903976412" sldId="446"/>
            <ac:spMk id="6" creationId="{E4690199-E31A-48EF-B232-56D24BE05045}"/>
          </ac:spMkLst>
        </pc:spChg>
        <pc:picChg chg="add mod">
          <ac:chgData name="DU Angelo" userId="8b72b4b1065ef00f" providerId="LiveId" clId="{CCD4CB2D-9F67-44BA-A6BF-783D41A184B6}" dt="2020-12-24T07:50:36.639" v="578" actId="1076"/>
          <ac:picMkLst>
            <pc:docMk/>
            <pc:sldMk cId="3903976412" sldId="446"/>
            <ac:picMk id="4" creationId="{CB1FDC07-080B-4B97-B87A-5068DDA39717}"/>
          </ac:picMkLst>
        </pc:picChg>
      </pc:sldChg>
      <pc:sldChg chg="addSp modSp add">
        <pc:chgData name="DU Angelo" userId="8b72b4b1065ef00f" providerId="LiveId" clId="{CCD4CB2D-9F67-44BA-A6BF-783D41A184B6}" dt="2020-12-24T07:48:43.121" v="567" actId="1076"/>
        <pc:sldMkLst>
          <pc:docMk/>
          <pc:sldMk cId="1129781936" sldId="447"/>
        </pc:sldMkLst>
        <pc:spChg chg="mod">
          <ac:chgData name="DU Angelo" userId="8b72b4b1065ef00f" providerId="LiveId" clId="{CCD4CB2D-9F67-44BA-A6BF-783D41A184B6}" dt="2020-12-24T07:47:26.126" v="551"/>
          <ac:spMkLst>
            <pc:docMk/>
            <pc:sldMk cId="1129781936" sldId="447"/>
            <ac:spMk id="6" creationId="{E4690199-E31A-48EF-B232-56D24BE05045}"/>
          </ac:spMkLst>
        </pc:spChg>
        <pc:picChg chg="add mod">
          <ac:chgData name="DU Angelo" userId="8b72b4b1065ef00f" providerId="LiveId" clId="{CCD4CB2D-9F67-44BA-A6BF-783D41A184B6}" dt="2020-12-24T07:48:43.121" v="567" actId="1076"/>
          <ac:picMkLst>
            <pc:docMk/>
            <pc:sldMk cId="1129781936" sldId="447"/>
            <ac:picMk id="4" creationId="{307F3693-C044-469A-90E1-E8A9F14F9D69}"/>
          </ac:picMkLst>
        </pc:picChg>
      </pc:sldChg>
      <pc:sldChg chg="addSp modSp add">
        <pc:chgData name="DU Angelo" userId="8b72b4b1065ef00f" providerId="LiveId" clId="{CCD4CB2D-9F67-44BA-A6BF-783D41A184B6}" dt="2020-12-24T07:48:04.072" v="558" actId="1076"/>
        <pc:sldMkLst>
          <pc:docMk/>
          <pc:sldMk cId="1196018133" sldId="448"/>
        </pc:sldMkLst>
        <pc:spChg chg="mod">
          <ac:chgData name="DU Angelo" userId="8b72b4b1065ef00f" providerId="LiveId" clId="{CCD4CB2D-9F67-44BA-A6BF-783D41A184B6}" dt="2020-12-24T07:47:18.339" v="550" actId="20577"/>
          <ac:spMkLst>
            <pc:docMk/>
            <pc:sldMk cId="1196018133" sldId="448"/>
            <ac:spMk id="6" creationId="{E4690199-E31A-48EF-B232-56D24BE05045}"/>
          </ac:spMkLst>
        </pc:spChg>
        <pc:picChg chg="add mod">
          <ac:chgData name="DU Angelo" userId="8b72b4b1065ef00f" providerId="LiveId" clId="{CCD4CB2D-9F67-44BA-A6BF-783D41A184B6}" dt="2020-12-24T07:48:04.072" v="558" actId="1076"/>
          <ac:picMkLst>
            <pc:docMk/>
            <pc:sldMk cId="1196018133" sldId="448"/>
            <ac:picMk id="4" creationId="{0F651E33-5CD1-4E21-9A3C-C8EB41BD6CE6}"/>
          </ac:picMkLst>
        </pc:picChg>
      </pc:sldChg>
      <pc:sldChg chg="addSp modSp add">
        <pc:chgData name="DU Angelo" userId="8b72b4b1065ef00f" providerId="LiveId" clId="{CCD4CB2D-9F67-44BA-A6BF-783D41A184B6}" dt="2020-12-24T08:22:02.567" v="867" actId="1076"/>
        <pc:sldMkLst>
          <pc:docMk/>
          <pc:sldMk cId="3562189071" sldId="449"/>
        </pc:sldMkLst>
        <pc:picChg chg="add mod">
          <ac:chgData name="DU Angelo" userId="8b72b4b1065ef00f" providerId="LiveId" clId="{CCD4CB2D-9F67-44BA-A6BF-783D41A184B6}" dt="2020-12-24T08:22:02.567" v="867" actId="1076"/>
          <ac:picMkLst>
            <pc:docMk/>
            <pc:sldMk cId="3562189071" sldId="449"/>
            <ac:picMk id="4" creationId="{58FA4D40-C24D-4789-9E24-93D5E522FE65}"/>
          </ac:picMkLst>
        </pc:picChg>
        <pc:picChg chg="add mod">
          <ac:chgData name="DU Angelo" userId="8b72b4b1065ef00f" providerId="LiveId" clId="{CCD4CB2D-9F67-44BA-A6BF-783D41A184B6}" dt="2020-12-24T08:22:01.240" v="866" actId="1076"/>
          <ac:picMkLst>
            <pc:docMk/>
            <pc:sldMk cId="3562189071" sldId="449"/>
            <ac:picMk id="8" creationId="{1A57E0C6-C467-42EA-B2EF-811AC6421298}"/>
          </ac:picMkLst>
        </pc:picChg>
      </pc:sldChg>
      <pc:sldChg chg="addSp modSp add">
        <pc:chgData name="DU Angelo" userId="8b72b4b1065ef00f" providerId="LiveId" clId="{CCD4CB2D-9F67-44BA-A6BF-783D41A184B6}" dt="2020-12-24T08:22:31.642" v="874" actId="1076"/>
        <pc:sldMkLst>
          <pc:docMk/>
          <pc:sldMk cId="2565098279" sldId="450"/>
        </pc:sldMkLst>
        <pc:picChg chg="add mod">
          <ac:chgData name="DU Angelo" userId="8b72b4b1065ef00f" providerId="LiveId" clId="{CCD4CB2D-9F67-44BA-A6BF-783D41A184B6}" dt="2020-12-24T08:22:31.642" v="874" actId="1076"/>
          <ac:picMkLst>
            <pc:docMk/>
            <pc:sldMk cId="2565098279" sldId="450"/>
            <ac:picMk id="4" creationId="{66BCFECE-2053-4265-B0C4-B94BE05C4025}"/>
          </ac:picMkLst>
        </pc:picChg>
        <pc:picChg chg="add mod">
          <ac:chgData name="DU Angelo" userId="8b72b4b1065ef00f" providerId="LiveId" clId="{CCD4CB2D-9F67-44BA-A6BF-783D41A184B6}" dt="2020-12-24T08:22:25.934" v="871" actId="1076"/>
          <ac:picMkLst>
            <pc:docMk/>
            <pc:sldMk cId="2565098279" sldId="450"/>
            <ac:picMk id="8" creationId="{B6A3E662-0313-4E27-9CB7-1895116C1279}"/>
          </ac:picMkLst>
        </pc:picChg>
      </pc:sldChg>
      <pc:sldChg chg="addSp modSp add">
        <pc:chgData name="DU Angelo" userId="8b72b4b1065ef00f" providerId="LiveId" clId="{CCD4CB2D-9F67-44BA-A6BF-783D41A184B6}" dt="2020-12-24T08:23:36.936" v="889" actId="1076"/>
        <pc:sldMkLst>
          <pc:docMk/>
          <pc:sldMk cId="2881457037" sldId="451"/>
        </pc:sldMkLst>
        <pc:picChg chg="add mod">
          <ac:chgData name="DU Angelo" userId="8b72b4b1065ef00f" providerId="LiveId" clId="{CCD4CB2D-9F67-44BA-A6BF-783D41A184B6}" dt="2020-12-24T08:23:36.936" v="889" actId="1076"/>
          <ac:picMkLst>
            <pc:docMk/>
            <pc:sldMk cId="2881457037" sldId="451"/>
            <ac:picMk id="4" creationId="{AFE3A7AD-BB4A-4E78-B969-2D433A3F7712}"/>
          </ac:picMkLst>
        </pc:picChg>
        <pc:picChg chg="add mod">
          <ac:chgData name="DU Angelo" userId="8b72b4b1065ef00f" providerId="LiveId" clId="{CCD4CB2D-9F67-44BA-A6BF-783D41A184B6}" dt="2020-12-24T08:23:35.101" v="888" actId="1076"/>
          <ac:picMkLst>
            <pc:docMk/>
            <pc:sldMk cId="2881457037" sldId="451"/>
            <ac:picMk id="8" creationId="{19E51999-EA28-43C0-ABAA-C6CEDDEBB51C}"/>
          </ac:picMkLst>
        </pc:picChg>
      </pc:sldChg>
      <pc:sldChg chg="addSp modSp add">
        <pc:chgData name="DU Angelo" userId="8b72b4b1065ef00f" providerId="LiveId" clId="{CCD4CB2D-9F67-44BA-A6BF-783D41A184B6}" dt="2020-12-24T08:24:09.510" v="897" actId="1076"/>
        <pc:sldMkLst>
          <pc:docMk/>
          <pc:sldMk cId="410764074" sldId="452"/>
        </pc:sldMkLst>
        <pc:picChg chg="add mod">
          <ac:chgData name="DU Angelo" userId="8b72b4b1065ef00f" providerId="LiveId" clId="{CCD4CB2D-9F67-44BA-A6BF-783D41A184B6}" dt="2020-12-24T08:24:09.510" v="897" actId="1076"/>
          <ac:picMkLst>
            <pc:docMk/>
            <pc:sldMk cId="410764074" sldId="452"/>
            <ac:picMk id="4" creationId="{104BDE9D-5D56-495F-974D-66547BF3696A}"/>
          </ac:picMkLst>
        </pc:picChg>
        <pc:picChg chg="add mod">
          <ac:chgData name="DU Angelo" userId="8b72b4b1065ef00f" providerId="LiveId" clId="{CCD4CB2D-9F67-44BA-A6BF-783D41A184B6}" dt="2020-12-24T08:24:07.008" v="896" actId="1076"/>
          <ac:picMkLst>
            <pc:docMk/>
            <pc:sldMk cId="410764074" sldId="452"/>
            <ac:picMk id="8" creationId="{2AF97E6F-8B8F-4E7A-AE43-1C20B299C309}"/>
          </ac:picMkLst>
        </pc:picChg>
      </pc:sldChg>
      <pc:sldChg chg="addSp modSp add">
        <pc:chgData name="DU Angelo" userId="8b72b4b1065ef00f" providerId="LiveId" clId="{CCD4CB2D-9F67-44BA-A6BF-783D41A184B6}" dt="2020-12-24T08:24:36.488" v="903" actId="1076"/>
        <pc:sldMkLst>
          <pc:docMk/>
          <pc:sldMk cId="3128006433" sldId="453"/>
        </pc:sldMkLst>
        <pc:picChg chg="add mod">
          <ac:chgData name="DU Angelo" userId="8b72b4b1065ef00f" providerId="LiveId" clId="{CCD4CB2D-9F67-44BA-A6BF-783D41A184B6}" dt="2020-12-24T08:24:36.488" v="903" actId="1076"/>
          <ac:picMkLst>
            <pc:docMk/>
            <pc:sldMk cId="3128006433" sldId="453"/>
            <ac:picMk id="4" creationId="{7F4C7DBC-536F-4A4E-9A9E-69128E1FBB2C}"/>
          </ac:picMkLst>
        </pc:picChg>
        <pc:picChg chg="add mod">
          <ac:chgData name="DU Angelo" userId="8b72b4b1065ef00f" providerId="LiveId" clId="{CCD4CB2D-9F67-44BA-A6BF-783D41A184B6}" dt="2020-12-24T08:24:30.544" v="901" actId="1076"/>
          <ac:picMkLst>
            <pc:docMk/>
            <pc:sldMk cId="3128006433" sldId="453"/>
            <ac:picMk id="8" creationId="{E9D65ABE-0DF4-4799-8CAC-D1B1FACD4B81}"/>
          </ac:picMkLst>
        </pc:picChg>
      </pc:sldChg>
      <pc:sldChg chg="addSp modSp add">
        <pc:chgData name="DU Angelo" userId="8b72b4b1065ef00f" providerId="LiveId" clId="{CCD4CB2D-9F67-44BA-A6BF-783D41A184B6}" dt="2020-12-24T08:25:15.671" v="908" actId="1076"/>
        <pc:sldMkLst>
          <pc:docMk/>
          <pc:sldMk cId="2589319055" sldId="454"/>
        </pc:sldMkLst>
        <pc:picChg chg="add mod">
          <ac:chgData name="DU Angelo" userId="8b72b4b1065ef00f" providerId="LiveId" clId="{CCD4CB2D-9F67-44BA-A6BF-783D41A184B6}" dt="2020-12-24T08:25:02.856" v="906" actId="1076"/>
          <ac:picMkLst>
            <pc:docMk/>
            <pc:sldMk cId="2589319055" sldId="454"/>
            <ac:picMk id="4" creationId="{734429C4-E204-49D2-AD15-64B972B229C3}"/>
          </ac:picMkLst>
        </pc:picChg>
        <pc:picChg chg="add mod">
          <ac:chgData name="DU Angelo" userId="8b72b4b1065ef00f" providerId="LiveId" clId="{CCD4CB2D-9F67-44BA-A6BF-783D41A184B6}" dt="2020-12-24T08:25:15.671" v="908" actId="1076"/>
          <ac:picMkLst>
            <pc:docMk/>
            <pc:sldMk cId="2589319055" sldId="454"/>
            <ac:picMk id="8" creationId="{C08133A7-9AA7-4B63-BF09-4665C5AB8855}"/>
          </ac:picMkLst>
        </pc:picChg>
      </pc:sldChg>
      <pc:sldChg chg="addSp modSp add">
        <pc:chgData name="DU Angelo" userId="8b72b4b1065ef00f" providerId="LiveId" clId="{CCD4CB2D-9F67-44BA-A6BF-783D41A184B6}" dt="2020-12-24T08:25:42.017" v="914" actId="1076"/>
        <pc:sldMkLst>
          <pc:docMk/>
          <pc:sldMk cId="2661456204" sldId="455"/>
        </pc:sldMkLst>
        <pc:picChg chg="add mod">
          <ac:chgData name="DU Angelo" userId="8b72b4b1065ef00f" providerId="LiveId" clId="{CCD4CB2D-9F67-44BA-A6BF-783D41A184B6}" dt="2020-12-24T08:25:37.342" v="913" actId="14100"/>
          <ac:picMkLst>
            <pc:docMk/>
            <pc:sldMk cId="2661456204" sldId="455"/>
            <ac:picMk id="4" creationId="{33FFC653-095C-4E78-9095-2053B8C3AC83}"/>
          </ac:picMkLst>
        </pc:picChg>
        <pc:picChg chg="add mod">
          <ac:chgData name="DU Angelo" userId="8b72b4b1065ef00f" providerId="LiveId" clId="{CCD4CB2D-9F67-44BA-A6BF-783D41A184B6}" dt="2020-12-24T08:25:42.017" v="914" actId="1076"/>
          <ac:picMkLst>
            <pc:docMk/>
            <pc:sldMk cId="2661456204" sldId="455"/>
            <ac:picMk id="8" creationId="{F52E1976-DC7D-47B3-84D7-A06A94E3BBE6}"/>
          </ac:picMkLst>
        </pc:picChg>
      </pc:sldChg>
      <pc:sldChg chg="addSp modSp add">
        <pc:chgData name="DU Angelo" userId="8b72b4b1065ef00f" providerId="LiveId" clId="{CCD4CB2D-9F67-44BA-A6BF-783D41A184B6}" dt="2020-12-24T08:26:21.256" v="921" actId="1076"/>
        <pc:sldMkLst>
          <pc:docMk/>
          <pc:sldMk cId="3461180289" sldId="456"/>
        </pc:sldMkLst>
        <pc:picChg chg="add mod">
          <ac:chgData name="DU Angelo" userId="8b72b4b1065ef00f" providerId="LiveId" clId="{CCD4CB2D-9F67-44BA-A6BF-783D41A184B6}" dt="2020-12-24T08:26:14.829" v="920" actId="1076"/>
          <ac:picMkLst>
            <pc:docMk/>
            <pc:sldMk cId="3461180289" sldId="456"/>
            <ac:picMk id="4" creationId="{B7926833-AD09-4259-BA44-002806F4D373}"/>
          </ac:picMkLst>
        </pc:picChg>
        <pc:picChg chg="add mod">
          <ac:chgData name="DU Angelo" userId="8b72b4b1065ef00f" providerId="LiveId" clId="{CCD4CB2D-9F67-44BA-A6BF-783D41A184B6}" dt="2020-12-24T08:26:21.256" v="921" actId="1076"/>
          <ac:picMkLst>
            <pc:docMk/>
            <pc:sldMk cId="3461180289" sldId="456"/>
            <ac:picMk id="8" creationId="{842C96E7-A2B5-476D-9037-37D5397FDD92}"/>
          </ac:picMkLst>
        </pc:picChg>
      </pc:sldChg>
      <pc:sldChg chg="addSp modSp add">
        <pc:chgData name="DU Angelo" userId="8b72b4b1065ef00f" providerId="LiveId" clId="{CCD4CB2D-9F67-44BA-A6BF-783D41A184B6}" dt="2020-12-24T08:27:07.154" v="928" actId="1076"/>
        <pc:sldMkLst>
          <pc:docMk/>
          <pc:sldMk cId="610574074" sldId="457"/>
        </pc:sldMkLst>
        <pc:picChg chg="add mod">
          <ac:chgData name="DU Angelo" userId="8b72b4b1065ef00f" providerId="LiveId" clId="{CCD4CB2D-9F67-44BA-A6BF-783D41A184B6}" dt="2020-12-24T08:27:07.154" v="928" actId="1076"/>
          <ac:picMkLst>
            <pc:docMk/>
            <pc:sldMk cId="610574074" sldId="457"/>
            <ac:picMk id="4" creationId="{486938DA-BDF1-44E2-928A-31E995A92436}"/>
          </ac:picMkLst>
        </pc:picChg>
        <pc:picChg chg="add mod">
          <ac:chgData name="DU Angelo" userId="8b72b4b1065ef00f" providerId="LiveId" clId="{CCD4CB2D-9F67-44BA-A6BF-783D41A184B6}" dt="2020-12-24T08:27:05.585" v="927" actId="1076"/>
          <ac:picMkLst>
            <pc:docMk/>
            <pc:sldMk cId="610574074" sldId="457"/>
            <ac:picMk id="8" creationId="{D260930A-861B-419A-ACBB-90F15D076085}"/>
          </ac:picMkLst>
        </pc:picChg>
      </pc:sldChg>
      <pc:sldChg chg="addSp modSp add">
        <pc:chgData name="DU Angelo" userId="8b72b4b1065ef00f" providerId="LiveId" clId="{CCD4CB2D-9F67-44BA-A6BF-783D41A184B6}" dt="2020-12-24T08:29:50.823" v="956" actId="1076"/>
        <pc:sldMkLst>
          <pc:docMk/>
          <pc:sldMk cId="780812576" sldId="458"/>
        </pc:sldMkLst>
        <pc:picChg chg="add mod">
          <ac:chgData name="DU Angelo" userId="8b72b4b1065ef00f" providerId="LiveId" clId="{CCD4CB2D-9F67-44BA-A6BF-783D41A184B6}" dt="2020-12-24T08:29:00.883" v="951" actId="1076"/>
          <ac:picMkLst>
            <pc:docMk/>
            <pc:sldMk cId="780812576" sldId="458"/>
            <ac:picMk id="4" creationId="{46953155-ECA4-40BF-9A82-EA3859D90237}"/>
          </ac:picMkLst>
        </pc:picChg>
        <pc:picChg chg="add mod">
          <ac:chgData name="DU Angelo" userId="8b72b4b1065ef00f" providerId="LiveId" clId="{CCD4CB2D-9F67-44BA-A6BF-783D41A184B6}" dt="2020-12-24T08:29:50.823" v="956" actId="1076"/>
          <ac:picMkLst>
            <pc:docMk/>
            <pc:sldMk cId="780812576" sldId="458"/>
            <ac:picMk id="8" creationId="{39A528CE-8391-4818-BAC0-E20AA8311811}"/>
          </ac:picMkLst>
        </pc:picChg>
      </pc:sldChg>
      <pc:sldChg chg="addSp modSp add ord">
        <pc:chgData name="DU Angelo" userId="8b72b4b1065ef00f" providerId="LiveId" clId="{CCD4CB2D-9F67-44BA-A6BF-783D41A184B6}" dt="2020-12-24T08:23:02.664" v="878" actId="1076"/>
        <pc:sldMkLst>
          <pc:docMk/>
          <pc:sldMk cId="765684735" sldId="459"/>
        </pc:sldMkLst>
        <pc:picChg chg="add mod">
          <ac:chgData name="DU Angelo" userId="8b72b4b1065ef00f" providerId="LiveId" clId="{CCD4CB2D-9F67-44BA-A6BF-783D41A184B6}" dt="2020-12-24T08:23:02.664" v="878" actId="1076"/>
          <ac:picMkLst>
            <pc:docMk/>
            <pc:sldMk cId="765684735" sldId="459"/>
            <ac:picMk id="4" creationId="{5FC5138E-087A-4C0B-BCDD-CD6D71FB7C59}"/>
          </ac:picMkLst>
        </pc:picChg>
        <pc:picChg chg="add mod">
          <ac:chgData name="DU Angelo" userId="8b72b4b1065ef00f" providerId="LiveId" clId="{CCD4CB2D-9F67-44BA-A6BF-783D41A184B6}" dt="2020-12-24T08:23:02.664" v="878" actId="1076"/>
          <ac:picMkLst>
            <pc:docMk/>
            <pc:sldMk cId="765684735" sldId="459"/>
            <ac:picMk id="8" creationId="{1D1BB7FF-92A5-4D36-B956-8D5D5B337518}"/>
          </ac:picMkLst>
        </pc:picChg>
      </pc:sldChg>
      <pc:sldChg chg="addSp modSp add">
        <pc:chgData name="DU Angelo" userId="8b72b4b1065ef00f" providerId="LiveId" clId="{CCD4CB2D-9F67-44BA-A6BF-783D41A184B6}" dt="2020-12-24T08:29:45.678" v="955" actId="1076"/>
        <pc:sldMkLst>
          <pc:docMk/>
          <pc:sldMk cId="3536371726" sldId="460"/>
        </pc:sldMkLst>
        <pc:picChg chg="add mod">
          <ac:chgData name="DU Angelo" userId="8b72b4b1065ef00f" providerId="LiveId" clId="{CCD4CB2D-9F67-44BA-A6BF-783D41A184B6}" dt="2020-12-24T08:28:09.688" v="941" actId="1076"/>
          <ac:picMkLst>
            <pc:docMk/>
            <pc:sldMk cId="3536371726" sldId="460"/>
            <ac:picMk id="4" creationId="{1A9BCA49-C66C-4EBA-BC02-D6292DDF3C86}"/>
          </ac:picMkLst>
        </pc:picChg>
        <pc:picChg chg="add mod">
          <ac:chgData name="DU Angelo" userId="8b72b4b1065ef00f" providerId="LiveId" clId="{CCD4CB2D-9F67-44BA-A6BF-783D41A184B6}" dt="2020-12-24T08:29:45.678" v="955" actId="1076"/>
          <ac:picMkLst>
            <pc:docMk/>
            <pc:sldMk cId="3536371726" sldId="460"/>
            <ac:picMk id="8" creationId="{B0100754-91F2-4F79-865F-8B7466D5B9AF}"/>
          </ac:picMkLst>
        </pc:picChg>
      </pc:sldChg>
      <pc:sldChg chg="addSp delSp modSp add">
        <pc:chgData name="DU Angelo" userId="8b72b4b1065ef00f" providerId="LiveId" clId="{CCD4CB2D-9F67-44BA-A6BF-783D41A184B6}" dt="2020-12-24T08:29:40.951" v="954" actId="1076"/>
        <pc:sldMkLst>
          <pc:docMk/>
          <pc:sldMk cId="3209886134" sldId="461"/>
        </pc:sldMkLst>
        <pc:picChg chg="add del mod">
          <ac:chgData name="DU Angelo" userId="8b72b4b1065ef00f" providerId="LiveId" clId="{CCD4CB2D-9F67-44BA-A6BF-783D41A184B6}" dt="2020-12-24T08:14:29.810" v="764"/>
          <ac:picMkLst>
            <pc:docMk/>
            <pc:sldMk cId="3209886134" sldId="461"/>
            <ac:picMk id="4" creationId="{610EFC14-23AC-4510-A755-54F2DDF867D4}"/>
          </ac:picMkLst>
        </pc:picChg>
        <pc:picChg chg="add mod">
          <ac:chgData name="DU Angelo" userId="8b72b4b1065ef00f" providerId="LiveId" clId="{CCD4CB2D-9F67-44BA-A6BF-783D41A184B6}" dt="2020-12-24T08:28:42.974" v="949" actId="1076"/>
          <ac:picMkLst>
            <pc:docMk/>
            <pc:sldMk cId="3209886134" sldId="461"/>
            <ac:picMk id="8" creationId="{F043F312-D8DF-4698-A0CB-F6FED56EC740}"/>
          </ac:picMkLst>
        </pc:picChg>
        <pc:picChg chg="add mod">
          <ac:chgData name="DU Angelo" userId="8b72b4b1065ef00f" providerId="LiveId" clId="{CCD4CB2D-9F67-44BA-A6BF-783D41A184B6}" dt="2020-12-24T08:29:40.951" v="954" actId="1076"/>
          <ac:picMkLst>
            <pc:docMk/>
            <pc:sldMk cId="3209886134" sldId="461"/>
            <ac:picMk id="10" creationId="{36883C92-5544-4F33-A6AC-0971494A1A12}"/>
          </ac:picMkLst>
        </pc:picChg>
      </pc:sldChg>
      <pc:sldChg chg="addSp modSp add">
        <pc:chgData name="DU Angelo" userId="8b72b4b1065ef00f" providerId="LiveId" clId="{CCD4CB2D-9F67-44BA-A6BF-783D41A184B6}" dt="2020-12-24T08:30:10.802" v="962" actId="1076"/>
        <pc:sldMkLst>
          <pc:docMk/>
          <pc:sldMk cId="1755907662" sldId="462"/>
        </pc:sldMkLst>
        <pc:picChg chg="add mod">
          <ac:chgData name="DU Angelo" userId="8b72b4b1065ef00f" providerId="LiveId" clId="{CCD4CB2D-9F67-44BA-A6BF-783D41A184B6}" dt="2020-12-24T08:30:08.742" v="961" actId="1076"/>
          <ac:picMkLst>
            <pc:docMk/>
            <pc:sldMk cId="1755907662" sldId="462"/>
            <ac:picMk id="4" creationId="{14715CCA-885A-44C8-A4B3-3F94B037E0F9}"/>
          </ac:picMkLst>
        </pc:picChg>
        <pc:picChg chg="add mod">
          <ac:chgData name="DU Angelo" userId="8b72b4b1065ef00f" providerId="LiveId" clId="{CCD4CB2D-9F67-44BA-A6BF-783D41A184B6}" dt="2020-12-24T08:30:10.802" v="962" actId="1076"/>
          <ac:picMkLst>
            <pc:docMk/>
            <pc:sldMk cId="1755907662" sldId="462"/>
            <ac:picMk id="7" creationId="{37C4BDC9-C3E9-47B2-B734-0E14E098B500}"/>
          </ac:picMkLst>
        </pc:picChg>
      </pc:sldChg>
      <pc:sldChg chg="addSp modSp add">
        <pc:chgData name="DU Angelo" userId="8b72b4b1065ef00f" providerId="LiveId" clId="{CCD4CB2D-9F67-44BA-A6BF-783D41A184B6}" dt="2020-12-24T08:30:35.654" v="968" actId="1076"/>
        <pc:sldMkLst>
          <pc:docMk/>
          <pc:sldMk cId="3180584206" sldId="463"/>
        </pc:sldMkLst>
        <pc:picChg chg="add mod">
          <ac:chgData name="DU Angelo" userId="8b72b4b1065ef00f" providerId="LiveId" clId="{CCD4CB2D-9F67-44BA-A6BF-783D41A184B6}" dt="2020-12-24T08:30:35.654" v="968" actId="1076"/>
          <ac:picMkLst>
            <pc:docMk/>
            <pc:sldMk cId="3180584206" sldId="463"/>
            <ac:picMk id="4" creationId="{59AFEA1D-EAD2-4AC9-8E67-DAB0B2AE4391}"/>
          </ac:picMkLst>
        </pc:picChg>
        <pc:picChg chg="add mod">
          <ac:chgData name="DU Angelo" userId="8b72b4b1065ef00f" providerId="LiveId" clId="{CCD4CB2D-9F67-44BA-A6BF-783D41A184B6}" dt="2020-12-24T08:30:32.801" v="967" actId="1076"/>
          <ac:picMkLst>
            <pc:docMk/>
            <pc:sldMk cId="3180584206" sldId="463"/>
            <ac:picMk id="8" creationId="{695411E6-E84D-404A-82DB-28BE8D9FB266}"/>
          </ac:picMkLst>
        </pc:picChg>
      </pc:sldChg>
      <pc:sldChg chg="addSp modSp add">
        <pc:chgData name="DU Angelo" userId="8b72b4b1065ef00f" providerId="LiveId" clId="{CCD4CB2D-9F67-44BA-A6BF-783D41A184B6}" dt="2020-12-24T08:31:11.970" v="975" actId="1076"/>
        <pc:sldMkLst>
          <pc:docMk/>
          <pc:sldMk cId="560499323" sldId="464"/>
        </pc:sldMkLst>
        <pc:picChg chg="add mod">
          <ac:chgData name="DU Angelo" userId="8b72b4b1065ef00f" providerId="LiveId" clId="{CCD4CB2D-9F67-44BA-A6BF-783D41A184B6}" dt="2020-12-24T08:31:11.970" v="975" actId="1076"/>
          <ac:picMkLst>
            <pc:docMk/>
            <pc:sldMk cId="560499323" sldId="464"/>
            <ac:picMk id="4" creationId="{5600F9BE-B669-4CB0-896F-CBDCCAAE2D8F}"/>
          </ac:picMkLst>
        </pc:picChg>
        <pc:picChg chg="add mod">
          <ac:chgData name="DU Angelo" userId="8b72b4b1065ef00f" providerId="LiveId" clId="{CCD4CB2D-9F67-44BA-A6BF-783D41A184B6}" dt="2020-12-24T08:31:06.660" v="974" actId="1076"/>
          <ac:picMkLst>
            <pc:docMk/>
            <pc:sldMk cId="560499323" sldId="464"/>
            <ac:picMk id="8" creationId="{2B87025F-2F29-42FE-9659-1B5C16BA3DEE}"/>
          </ac:picMkLst>
        </pc:picChg>
      </pc:sldChg>
      <pc:sldChg chg="addSp modSp add">
        <pc:chgData name="DU Angelo" userId="8b72b4b1065ef00f" providerId="LiveId" clId="{CCD4CB2D-9F67-44BA-A6BF-783D41A184B6}" dt="2020-12-24T08:31:32.410" v="981" actId="1076"/>
        <pc:sldMkLst>
          <pc:docMk/>
          <pc:sldMk cId="2204397531" sldId="465"/>
        </pc:sldMkLst>
        <pc:picChg chg="add mod">
          <ac:chgData name="DU Angelo" userId="8b72b4b1065ef00f" providerId="LiveId" clId="{CCD4CB2D-9F67-44BA-A6BF-783D41A184B6}" dt="2020-12-24T08:31:19.023" v="976" actId="1076"/>
          <ac:picMkLst>
            <pc:docMk/>
            <pc:sldMk cId="2204397531" sldId="465"/>
            <ac:picMk id="4" creationId="{AA1BA224-C7A8-4DD2-90D1-BCC1287344F3}"/>
          </ac:picMkLst>
        </pc:picChg>
        <pc:picChg chg="add mod">
          <ac:chgData name="DU Angelo" userId="8b72b4b1065ef00f" providerId="LiveId" clId="{CCD4CB2D-9F67-44BA-A6BF-783D41A184B6}" dt="2020-12-24T08:31:32.410" v="981" actId="1076"/>
          <ac:picMkLst>
            <pc:docMk/>
            <pc:sldMk cId="2204397531" sldId="465"/>
            <ac:picMk id="8" creationId="{41F1A3B2-AACE-4549-9340-37E594C203F8}"/>
          </ac:picMkLst>
        </pc:picChg>
      </pc:sldChg>
    </pc:docChg>
  </pc:docChgLst>
  <pc:docChgLst>
    <pc:chgData name="DU Angelo" userId="8b72b4b1065ef00f" providerId="LiveId" clId="{D4A27566-FB56-42C3-BA1E-5058D6F49D94}"/>
    <pc:docChg chg="undo custSel delSld modSld modSection">
      <pc:chgData name="DU Angelo" userId="8b72b4b1065ef00f" providerId="LiveId" clId="{D4A27566-FB56-42C3-BA1E-5058D6F49D94}" dt="2020-12-14T07:00:09.959" v="193" actId="2696"/>
      <pc:docMkLst>
        <pc:docMk/>
      </pc:docMkLst>
      <pc:sldChg chg="modSp">
        <pc:chgData name="DU Angelo" userId="8b72b4b1065ef00f" providerId="LiveId" clId="{D4A27566-FB56-42C3-BA1E-5058D6F49D94}" dt="2020-12-10T11:36:59.881" v="2"/>
        <pc:sldMkLst>
          <pc:docMk/>
          <pc:sldMk cId="2947030013" sldId="330"/>
        </pc:sldMkLst>
        <pc:spChg chg="mod">
          <ac:chgData name="DU Angelo" userId="8b72b4b1065ef00f" providerId="LiveId" clId="{D4A27566-FB56-42C3-BA1E-5058D6F49D94}" dt="2020-12-10T11:36:59.881" v="2"/>
          <ac:spMkLst>
            <pc:docMk/>
            <pc:sldMk cId="2947030013" sldId="330"/>
            <ac:spMk id="4" creationId="{2918002F-8C64-4968-9ECA-DC63D9D4E45B}"/>
          </ac:spMkLst>
        </pc:spChg>
      </pc:sldChg>
      <pc:sldChg chg="modSp">
        <pc:chgData name="DU Angelo" userId="8b72b4b1065ef00f" providerId="LiveId" clId="{D4A27566-FB56-42C3-BA1E-5058D6F49D94}" dt="2020-12-10T11:37:16.421" v="5"/>
        <pc:sldMkLst>
          <pc:docMk/>
          <pc:sldMk cId="815719555" sldId="331"/>
        </pc:sldMkLst>
        <pc:spChg chg="mod">
          <ac:chgData name="DU Angelo" userId="8b72b4b1065ef00f" providerId="LiveId" clId="{D4A27566-FB56-42C3-BA1E-5058D6F49D94}" dt="2020-12-10T11:37:16.421" v="5"/>
          <ac:spMkLst>
            <pc:docMk/>
            <pc:sldMk cId="815719555" sldId="331"/>
            <ac:spMk id="4" creationId="{2918002F-8C64-4968-9ECA-DC63D9D4E45B}"/>
          </ac:spMkLst>
        </pc:spChg>
      </pc:sldChg>
      <pc:sldChg chg="modSp">
        <pc:chgData name="DU Angelo" userId="8b72b4b1065ef00f" providerId="LiveId" clId="{D4A27566-FB56-42C3-BA1E-5058D6F49D94}" dt="2020-12-10T11:39:37.107" v="26" actId="14100"/>
        <pc:sldMkLst>
          <pc:docMk/>
          <pc:sldMk cId="278696996" sldId="332"/>
        </pc:sldMkLst>
        <pc:spChg chg="mod">
          <ac:chgData name="DU Angelo" userId="8b72b4b1065ef00f" providerId="LiveId" clId="{D4A27566-FB56-42C3-BA1E-5058D6F49D94}" dt="2020-12-10T11:39:37.107" v="26" actId="14100"/>
          <ac:spMkLst>
            <pc:docMk/>
            <pc:sldMk cId="278696996" sldId="332"/>
            <ac:spMk id="4" creationId="{2918002F-8C64-4968-9ECA-DC63D9D4E45B}"/>
          </ac:spMkLst>
        </pc:spChg>
      </pc:sldChg>
      <pc:sldChg chg="modSp">
        <pc:chgData name="DU Angelo" userId="8b72b4b1065ef00f" providerId="LiveId" clId="{D4A27566-FB56-42C3-BA1E-5058D6F49D94}" dt="2020-12-10T11:37:57.807" v="11"/>
        <pc:sldMkLst>
          <pc:docMk/>
          <pc:sldMk cId="1156812458" sldId="333"/>
        </pc:sldMkLst>
        <pc:spChg chg="mod">
          <ac:chgData name="DU Angelo" userId="8b72b4b1065ef00f" providerId="LiveId" clId="{D4A27566-FB56-42C3-BA1E-5058D6F49D94}" dt="2020-12-10T11:37:57.807" v="11"/>
          <ac:spMkLst>
            <pc:docMk/>
            <pc:sldMk cId="1156812458" sldId="333"/>
            <ac:spMk id="4" creationId="{2918002F-8C64-4968-9ECA-DC63D9D4E45B}"/>
          </ac:spMkLst>
        </pc:spChg>
      </pc:sldChg>
      <pc:sldChg chg="modSp">
        <pc:chgData name="DU Angelo" userId="8b72b4b1065ef00f" providerId="LiveId" clId="{D4A27566-FB56-42C3-BA1E-5058D6F49D94}" dt="2020-12-10T11:39:22.208" v="24" actId="14100"/>
        <pc:sldMkLst>
          <pc:docMk/>
          <pc:sldMk cId="4142709109" sldId="334"/>
        </pc:sldMkLst>
        <pc:spChg chg="mod">
          <ac:chgData name="DU Angelo" userId="8b72b4b1065ef00f" providerId="LiveId" clId="{D4A27566-FB56-42C3-BA1E-5058D6F49D94}" dt="2020-12-10T11:39:22.208" v="24" actId="14100"/>
          <ac:spMkLst>
            <pc:docMk/>
            <pc:sldMk cId="4142709109" sldId="334"/>
            <ac:spMk id="4" creationId="{2918002F-8C64-4968-9ECA-DC63D9D4E45B}"/>
          </ac:spMkLst>
        </pc:spChg>
      </pc:sldChg>
      <pc:sldChg chg="modSp">
        <pc:chgData name="DU Angelo" userId="8b72b4b1065ef00f" providerId="LiveId" clId="{D4A27566-FB56-42C3-BA1E-5058D6F49D94}" dt="2020-12-10T11:39:13.928" v="23" actId="14100"/>
        <pc:sldMkLst>
          <pc:docMk/>
          <pc:sldMk cId="2309346782" sldId="336"/>
        </pc:sldMkLst>
        <pc:spChg chg="mod">
          <ac:chgData name="DU Angelo" userId="8b72b4b1065ef00f" providerId="LiveId" clId="{D4A27566-FB56-42C3-BA1E-5058D6F49D94}" dt="2020-12-10T11:39:13.928" v="23" actId="14100"/>
          <ac:spMkLst>
            <pc:docMk/>
            <pc:sldMk cId="2309346782" sldId="336"/>
            <ac:spMk id="4" creationId="{2918002F-8C64-4968-9ECA-DC63D9D4E45B}"/>
          </ac:spMkLst>
        </pc:spChg>
      </pc:sldChg>
      <pc:sldChg chg="modSp">
        <pc:chgData name="DU Angelo" userId="8b72b4b1065ef00f" providerId="LiveId" clId="{D4A27566-FB56-42C3-BA1E-5058D6F49D94}" dt="2020-12-10T11:38:54.943" v="21" actId="14100"/>
        <pc:sldMkLst>
          <pc:docMk/>
          <pc:sldMk cId="3673195532" sldId="337"/>
        </pc:sldMkLst>
        <pc:spChg chg="mod">
          <ac:chgData name="DU Angelo" userId="8b72b4b1065ef00f" providerId="LiveId" clId="{D4A27566-FB56-42C3-BA1E-5058D6F49D94}" dt="2020-12-10T11:38:54.943" v="21" actId="14100"/>
          <ac:spMkLst>
            <pc:docMk/>
            <pc:sldMk cId="3673195532" sldId="337"/>
            <ac:spMk id="4" creationId="{2918002F-8C64-4968-9ECA-DC63D9D4E45B}"/>
          </ac:spMkLst>
        </pc:spChg>
      </pc:sldChg>
      <pc:sldChg chg="del">
        <pc:chgData name="DU Angelo" userId="8b72b4b1065ef00f" providerId="LiveId" clId="{D4A27566-FB56-42C3-BA1E-5058D6F49D94}" dt="2020-12-14T07:00:09.959" v="193" actId="2696"/>
        <pc:sldMkLst>
          <pc:docMk/>
          <pc:sldMk cId="1100190736" sldId="338"/>
        </pc:sldMkLst>
      </pc:sldChg>
      <pc:sldChg chg="modSp">
        <pc:chgData name="DU Angelo" userId="8b72b4b1065ef00f" providerId="LiveId" clId="{D4A27566-FB56-42C3-BA1E-5058D6F49D94}" dt="2020-12-10T11:40:24.934" v="30" actId="14100"/>
        <pc:sldMkLst>
          <pc:docMk/>
          <pc:sldMk cId="4198146865" sldId="340"/>
        </pc:sldMkLst>
        <pc:spChg chg="mod">
          <ac:chgData name="DU Angelo" userId="8b72b4b1065ef00f" providerId="LiveId" clId="{D4A27566-FB56-42C3-BA1E-5058D6F49D94}" dt="2020-12-10T11:40:24.934" v="30" actId="14100"/>
          <ac:spMkLst>
            <pc:docMk/>
            <pc:sldMk cId="4198146865" sldId="340"/>
            <ac:spMk id="4" creationId="{2918002F-8C64-4968-9ECA-DC63D9D4E45B}"/>
          </ac:spMkLst>
        </pc:spChg>
      </pc:sldChg>
      <pc:sldChg chg="addSp modSp">
        <pc:chgData name="DU Angelo" userId="8b72b4b1065ef00f" providerId="LiveId" clId="{D4A27566-FB56-42C3-BA1E-5058D6F49D94}" dt="2020-12-10T11:40:52.988" v="37"/>
        <pc:sldMkLst>
          <pc:docMk/>
          <pc:sldMk cId="1595337548" sldId="341"/>
        </pc:sldMkLst>
        <pc:spChg chg="mod">
          <ac:chgData name="DU Angelo" userId="8b72b4b1065ef00f" providerId="LiveId" clId="{D4A27566-FB56-42C3-BA1E-5058D6F49D94}" dt="2020-12-10T11:40:44.249" v="35" actId="14100"/>
          <ac:spMkLst>
            <pc:docMk/>
            <pc:sldMk cId="1595337548" sldId="341"/>
            <ac:spMk id="4" creationId="{2918002F-8C64-4968-9ECA-DC63D9D4E45B}"/>
          </ac:spMkLst>
        </pc:spChg>
        <pc:spChg chg="add mod">
          <ac:chgData name="DU Angelo" userId="8b72b4b1065ef00f" providerId="LiveId" clId="{D4A27566-FB56-42C3-BA1E-5058D6F49D94}" dt="2020-12-10T11:40:52.988" v="37"/>
          <ac:spMkLst>
            <pc:docMk/>
            <pc:sldMk cId="1595337548" sldId="341"/>
            <ac:spMk id="5" creationId="{5ACDC3A1-5028-44DD-BA0E-D717576C594A}"/>
          </ac:spMkLst>
        </pc:spChg>
      </pc:sldChg>
      <pc:sldChg chg="modSp">
        <pc:chgData name="DU Angelo" userId="8b72b4b1065ef00f" providerId="LiveId" clId="{D4A27566-FB56-42C3-BA1E-5058D6F49D94}" dt="2020-12-10T11:41:21.151" v="40" actId="14100"/>
        <pc:sldMkLst>
          <pc:docMk/>
          <pc:sldMk cId="1436017647" sldId="342"/>
        </pc:sldMkLst>
        <pc:spChg chg="mod">
          <ac:chgData name="DU Angelo" userId="8b72b4b1065ef00f" providerId="LiveId" clId="{D4A27566-FB56-42C3-BA1E-5058D6F49D94}" dt="2020-12-10T11:41:21.151" v="40" actId="14100"/>
          <ac:spMkLst>
            <pc:docMk/>
            <pc:sldMk cId="1436017647" sldId="342"/>
            <ac:spMk id="4" creationId="{2918002F-8C64-4968-9ECA-DC63D9D4E45B}"/>
          </ac:spMkLst>
        </pc:spChg>
      </pc:sldChg>
      <pc:sldChg chg="modSp">
        <pc:chgData name="DU Angelo" userId="8b72b4b1065ef00f" providerId="LiveId" clId="{D4A27566-FB56-42C3-BA1E-5058D6F49D94}" dt="2020-12-10T11:41:42.224" v="45" actId="1076"/>
        <pc:sldMkLst>
          <pc:docMk/>
          <pc:sldMk cId="1585090288" sldId="343"/>
        </pc:sldMkLst>
        <pc:spChg chg="mod">
          <ac:chgData name="DU Angelo" userId="8b72b4b1065ef00f" providerId="LiveId" clId="{D4A27566-FB56-42C3-BA1E-5058D6F49D94}" dt="2020-12-10T11:41:42.224" v="45" actId="1076"/>
          <ac:spMkLst>
            <pc:docMk/>
            <pc:sldMk cId="1585090288" sldId="343"/>
            <ac:spMk id="4" creationId="{2918002F-8C64-4968-9ECA-DC63D9D4E45B}"/>
          </ac:spMkLst>
        </pc:spChg>
      </pc:sldChg>
      <pc:sldChg chg="modSp">
        <pc:chgData name="DU Angelo" userId="8b72b4b1065ef00f" providerId="LiveId" clId="{D4A27566-FB56-42C3-BA1E-5058D6F49D94}" dt="2020-12-10T11:41:57.728" v="50" actId="1076"/>
        <pc:sldMkLst>
          <pc:docMk/>
          <pc:sldMk cId="3520705252" sldId="344"/>
        </pc:sldMkLst>
        <pc:spChg chg="mod">
          <ac:chgData name="DU Angelo" userId="8b72b4b1065ef00f" providerId="LiveId" clId="{D4A27566-FB56-42C3-BA1E-5058D6F49D94}" dt="2020-12-10T11:41:57.728" v="50" actId="1076"/>
          <ac:spMkLst>
            <pc:docMk/>
            <pc:sldMk cId="3520705252" sldId="344"/>
            <ac:spMk id="4" creationId="{2918002F-8C64-4968-9ECA-DC63D9D4E45B}"/>
          </ac:spMkLst>
        </pc:spChg>
      </pc:sldChg>
      <pc:sldChg chg="modSp">
        <pc:chgData name="DU Angelo" userId="8b72b4b1065ef00f" providerId="LiveId" clId="{D4A27566-FB56-42C3-BA1E-5058D6F49D94}" dt="2020-12-10T11:42:25.045" v="54"/>
        <pc:sldMkLst>
          <pc:docMk/>
          <pc:sldMk cId="869264172" sldId="345"/>
        </pc:sldMkLst>
        <pc:spChg chg="mod">
          <ac:chgData name="DU Angelo" userId="8b72b4b1065ef00f" providerId="LiveId" clId="{D4A27566-FB56-42C3-BA1E-5058D6F49D94}" dt="2020-12-10T11:42:25.045" v="54"/>
          <ac:spMkLst>
            <pc:docMk/>
            <pc:sldMk cId="869264172" sldId="345"/>
            <ac:spMk id="4" creationId="{2918002F-8C64-4968-9ECA-DC63D9D4E45B}"/>
          </ac:spMkLst>
        </pc:spChg>
      </pc:sldChg>
      <pc:sldChg chg="modSp">
        <pc:chgData name="DU Angelo" userId="8b72b4b1065ef00f" providerId="LiveId" clId="{D4A27566-FB56-42C3-BA1E-5058D6F49D94}" dt="2020-12-10T11:42:48.242" v="60"/>
        <pc:sldMkLst>
          <pc:docMk/>
          <pc:sldMk cId="2970518560" sldId="346"/>
        </pc:sldMkLst>
        <pc:spChg chg="mod">
          <ac:chgData name="DU Angelo" userId="8b72b4b1065ef00f" providerId="LiveId" clId="{D4A27566-FB56-42C3-BA1E-5058D6F49D94}" dt="2020-12-10T11:42:48.242" v="60"/>
          <ac:spMkLst>
            <pc:docMk/>
            <pc:sldMk cId="2970518560" sldId="346"/>
            <ac:spMk id="4" creationId="{2918002F-8C64-4968-9ECA-DC63D9D4E45B}"/>
          </ac:spMkLst>
        </pc:spChg>
      </pc:sldChg>
      <pc:sldChg chg="modSp">
        <pc:chgData name="DU Angelo" userId="8b72b4b1065ef00f" providerId="LiveId" clId="{D4A27566-FB56-42C3-BA1E-5058D6F49D94}" dt="2020-12-10T11:44:12.761" v="64"/>
        <pc:sldMkLst>
          <pc:docMk/>
          <pc:sldMk cId="1162468350" sldId="347"/>
        </pc:sldMkLst>
        <pc:spChg chg="mod">
          <ac:chgData name="DU Angelo" userId="8b72b4b1065ef00f" providerId="LiveId" clId="{D4A27566-FB56-42C3-BA1E-5058D6F49D94}" dt="2020-12-10T11:44:12.761" v="64"/>
          <ac:spMkLst>
            <pc:docMk/>
            <pc:sldMk cId="1162468350" sldId="347"/>
            <ac:spMk id="4" creationId="{2918002F-8C64-4968-9ECA-DC63D9D4E45B}"/>
          </ac:spMkLst>
        </pc:spChg>
      </pc:sldChg>
      <pc:sldChg chg="modSp">
        <pc:chgData name="DU Angelo" userId="8b72b4b1065ef00f" providerId="LiveId" clId="{D4A27566-FB56-42C3-BA1E-5058D6F49D94}" dt="2020-12-10T11:45:22.945" v="73"/>
        <pc:sldMkLst>
          <pc:docMk/>
          <pc:sldMk cId="1792484398" sldId="348"/>
        </pc:sldMkLst>
        <pc:spChg chg="mod">
          <ac:chgData name="DU Angelo" userId="8b72b4b1065ef00f" providerId="LiveId" clId="{D4A27566-FB56-42C3-BA1E-5058D6F49D94}" dt="2020-12-10T11:45:22.945" v="73"/>
          <ac:spMkLst>
            <pc:docMk/>
            <pc:sldMk cId="1792484398" sldId="348"/>
            <ac:spMk id="4" creationId="{2918002F-8C64-4968-9ECA-DC63D9D4E45B}"/>
          </ac:spMkLst>
        </pc:spChg>
      </pc:sldChg>
      <pc:sldChg chg="modSp">
        <pc:chgData name="DU Angelo" userId="8b72b4b1065ef00f" providerId="LiveId" clId="{D4A27566-FB56-42C3-BA1E-5058D6F49D94}" dt="2020-12-10T11:47:02.476" v="97"/>
        <pc:sldMkLst>
          <pc:docMk/>
          <pc:sldMk cId="1914621899" sldId="349"/>
        </pc:sldMkLst>
        <pc:spChg chg="mod">
          <ac:chgData name="DU Angelo" userId="8b72b4b1065ef00f" providerId="LiveId" clId="{D4A27566-FB56-42C3-BA1E-5058D6F49D94}" dt="2020-12-10T11:47:02.476" v="97"/>
          <ac:spMkLst>
            <pc:docMk/>
            <pc:sldMk cId="1914621899" sldId="349"/>
            <ac:spMk id="4" creationId="{2918002F-8C64-4968-9ECA-DC63D9D4E45B}"/>
          </ac:spMkLst>
        </pc:spChg>
      </pc:sldChg>
      <pc:sldChg chg="modSp">
        <pc:chgData name="DU Angelo" userId="8b72b4b1065ef00f" providerId="LiveId" clId="{D4A27566-FB56-42C3-BA1E-5058D6F49D94}" dt="2020-12-10T11:45:39.623" v="77"/>
        <pc:sldMkLst>
          <pc:docMk/>
          <pc:sldMk cId="524329120" sldId="350"/>
        </pc:sldMkLst>
        <pc:spChg chg="mod">
          <ac:chgData name="DU Angelo" userId="8b72b4b1065ef00f" providerId="LiveId" clId="{D4A27566-FB56-42C3-BA1E-5058D6F49D94}" dt="2020-12-10T11:45:39.623" v="77"/>
          <ac:spMkLst>
            <pc:docMk/>
            <pc:sldMk cId="524329120" sldId="350"/>
            <ac:spMk id="4" creationId="{2918002F-8C64-4968-9ECA-DC63D9D4E45B}"/>
          </ac:spMkLst>
        </pc:spChg>
      </pc:sldChg>
      <pc:sldChg chg="modSp">
        <pc:chgData name="DU Angelo" userId="8b72b4b1065ef00f" providerId="LiveId" clId="{D4A27566-FB56-42C3-BA1E-5058D6F49D94}" dt="2020-12-10T11:45:55.173" v="81"/>
        <pc:sldMkLst>
          <pc:docMk/>
          <pc:sldMk cId="2951754636" sldId="351"/>
        </pc:sldMkLst>
        <pc:spChg chg="mod">
          <ac:chgData name="DU Angelo" userId="8b72b4b1065ef00f" providerId="LiveId" clId="{D4A27566-FB56-42C3-BA1E-5058D6F49D94}" dt="2020-12-10T11:45:55.173" v="81"/>
          <ac:spMkLst>
            <pc:docMk/>
            <pc:sldMk cId="2951754636" sldId="351"/>
            <ac:spMk id="4" creationId="{2918002F-8C64-4968-9ECA-DC63D9D4E45B}"/>
          </ac:spMkLst>
        </pc:spChg>
      </pc:sldChg>
      <pc:sldChg chg="modSp">
        <pc:chgData name="DU Angelo" userId="8b72b4b1065ef00f" providerId="LiveId" clId="{D4A27566-FB56-42C3-BA1E-5058D6F49D94}" dt="2020-12-10T11:46:08.181" v="87"/>
        <pc:sldMkLst>
          <pc:docMk/>
          <pc:sldMk cId="1955404471" sldId="352"/>
        </pc:sldMkLst>
        <pc:spChg chg="mod">
          <ac:chgData name="DU Angelo" userId="8b72b4b1065ef00f" providerId="LiveId" clId="{D4A27566-FB56-42C3-BA1E-5058D6F49D94}" dt="2020-12-10T11:46:08.181" v="87"/>
          <ac:spMkLst>
            <pc:docMk/>
            <pc:sldMk cId="1955404471" sldId="352"/>
            <ac:spMk id="4" creationId="{2918002F-8C64-4968-9ECA-DC63D9D4E45B}"/>
          </ac:spMkLst>
        </pc:spChg>
      </pc:sldChg>
      <pc:sldChg chg="modSp">
        <pc:chgData name="DU Angelo" userId="8b72b4b1065ef00f" providerId="LiveId" clId="{D4A27566-FB56-42C3-BA1E-5058D6F49D94}" dt="2020-12-10T11:46:20.498" v="91"/>
        <pc:sldMkLst>
          <pc:docMk/>
          <pc:sldMk cId="1092306317" sldId="353"/>
        </pc:sldMkLst>
        <pc:spChg chg="mod">
          <ac:chgData name="DU Angelo" userId="8b72b4b1065ef00f" providerId="LiveId" clId="{D4A27566-FB56-42C3-BA1E-5058D6F49D94}" dt="2020-12-10T11:46:20.498" v="91"/>
          <ac:spMkLst>
            <pc:docMk/>
            <pc:sldMk cId="1092306317" sldId="353"/>
            <ac:spMk id="4" creationId="{2918002F-8C64-4968-9ECA-DC63D9D4E45B}"/>
          </ac:spMkLst>
        </pc:spChg>
      </pc:sldChg>
      <pc:sldChg chg="modSp">
        <pc:chgData name="DU Angelo" userId="8b72b4b1065ef00f" providerId="LiveId" clId="{D4A27566-FB56-42C3-BA1E-5058D6F49D94}" dt="2020-12-10T11:44:42.059" v="70" actId="1076"/>
        <pc:sldMkLst>
          <pc:docMk/>
          <pc:sldMk cId="383836538" sldId="354"/>
        </pc:sldMkLst>
        <pc:spChg chg="mod">
          <ac:chgData name="DU Angelo" userId="8b72b4b1065ef00f" providerId="LiveId" clId="{D4A27566-FB56-42C3-BA1E-5058D6F49D94}" dt="2020-12-10T11:44:42.059" v="70" actId="1076"/>
          <ac:spMkLst>
            <pc:docMk/>
            <pc:sldMk cId="383836538" sldId="354"/>
            <ac:spMk id="4" creationId="{2918002F-8C64-4968-9ECA-DC63D9D4E45B}"/>
          </ac:spMkLst>
        </pc:spChg>
      </pc:sldChg>
      <pc:sldChg chg="modSp">
        <pc:chgData name="DU Angelo" userId="8b72b4b1065ef00f" providerId="LiveId" clId="{D4A27566-FB56-42C3-BA1E-5058D6F49D94}" dt="2020-12-10T11:47:56.057" v="103"/>
        <pc:sldMkLst>
          <pc:docMk/>
          <pc:sldMk cId="3407129412" sldId="355"/>
        </pc:sldMkLst>
        <pc:spChg chg="mod">
          <ac:chgData name="DU Angelo" userId="8b72b4b1065ef00f" providerId="LiveId" clId="{D4A27566-FB56-42C3-BA1E-5058D6F49D94}" dt="2020-12-10T11:47:56.057" v="103"/>
          <ac:spMkLst>
            <pc:docMk/>
            <pc:sldMk cId="3407129412" sldId="355"/>
            <ac:spMk id="4" creationId="{2918002F-8C64-4968-9ECA-DC63D9D4E45B}"/>
          </ac:spMkLst>
        </pc:spChg>
      </pc:sldChg>
      <pc:sldChg chg="modSp">
        <pc:chgData name="DU Angelo" userId="8b72b4b1065ef00f" providerId="LiveId" clId="{D4A27566-FB56-42C3-BA1E-5058D6F49D94}" dt="2020-12-10T11:48:31.253" v="114" actId="5793"/>
        <pc:sldMkLst>
          <pc:docMk/>
          <pc:sldMk cId="286345381" sldId="357"/>
        </pc:sldMkLst>
        <pc:spChg chg="mod">
          <ac:chgData name="DU Angelo" userId="8b72b4b1065ef00f" providerId="LiveId" clId="{D4A27566-FB56-42C3-BA1E-5058D6F49D94}" dt="2020-12-10T11:48:31.253" v="114" actId="5793"/>
          <ac:spMkLst>
            <pc:docMk/>
            <pc:sldMk cId="286345381" sldId="357"/>
            <ac:spMk id="4" creationId="{2918002F-8C64-4968-9ECA-DC63D9D4E45B}"/>
          </ac:spMkLst>
        </pc:spChg>
      </pc:sldChg>
      <pc:sldChg chg="modSp">
        <pc:chgData name="DU Angelo" userId="8b72b4b1065ef00f" providerId="LiveId" clId="{D4A27566-FB56-42C3-BA1E-5058D6F49D94}" dt="2020-12-10T11:49:07.661" v="118"/>
        <pc:sldMkLst>
          <pc:docMk/>
          <pc:sldMk cId="1714453890" sldId="359"/>
        </pc:sldMkLst>
        <pc:spChg chg="mod">
          <ac:chgData name="DU Angelo" userId="8b72b4b1065ef00f" providerId="LiveId" clId="{D4A27566-FB56-42C3-BA1E-5058D6F49D94}" dt="2020-12-10T11:49:07.661" v="118"/>
          <ac:spMkLst>
            <pc:docMk/>
            <pc:sldMk cId="1714453890" sldId="359"/>
            <ac:spMk id="4" creationId="{2918002F-8C64-4968-9ECA-DC63D9D4E45B}"/>
          </ac:spMkLst>
        </pc:spChg>
      </pc:sldChg>
      <pc:sldChg chg="modSp">
        <pc:chgData name="DU Angelo" userId="8b72b4b1065ef00f" providerId="LiveId" clId="{D4A27566-FB56-42C3-BA1E-5058D6F49D94}" dt="2020-12-10T11:49:32.137" v="124"/>
        <pc:sldMkLst>
          <pc:docMk/>
          <pc:sldMk cId="4032590873" sldId="360"/>
        </pc:sldMkLst>
        <pc:spChg chg="mod">
          <ac:chgData name="DU Angelo" userId="8b72b4b1065ef00f" providerId="LiveId" clId="{D4A27566-FB56-42C3-BA1E-5058D6F49D94}" dt="2020-12-10T11:49:32.137" v="124"/>
          <ac:spMkLst>
            <pc:docMk/>
            <pc:sldMk cId="4032590873" sldId="360"/>
            <ac:spMk id="4" creationId="{2918002F-8C64-4968-9ECA-DC63D9D4E45B}"/>
          </ac:spMkLst>
        </pc:spChg>
      </pc:sldChg>
      <pc:sldChg chg="modSp">
        <pc:chgData name="DU Angelo" userId="8b72b4b1065ef00f" providerId="LiveId" clId="{D4A27566-FB56-42C3-BA1E-5058D6F49D94}" dt="2020-12-10T11:49:50.786" v="130"/>
        <pc:sldMkLst>
          <pc:docMk/>
          <pc:sldMk cId="3658827864" sldId="361"/>
        </pc:sldMkLst>
        <pc:spChg chg="mod">
          <ac:chgData name="DU Angelo" userId="8b72b4b1065ef00f" providerId="LiveId" clId="{D4A27566-FB56-42C3-BA1E-5058D6F49D94}" dt="2020-12-10T11:49:50.786" v="130"/>
          <ac:spMkLst>
            <pc:docMk/>
            <pc:sldMk cId="3658827864" sldId="361"/>
            <ac:spMk id="4" creationId="{2918002F-8C64-4968-9ECA-DC63D9D4E45B}"/>
          </ac:spMkLst>
        </pc:spChg>
      </pc:sldChg>
      <pc:sldChg chg="modSp">
        <pc:chgData name="DU Angelo" userId="8b72b4b1065ef00f" providerId="LiveId" clId="{D4A27566-FB56-42C3-BA1E-5058D6F49D94}" dt="2020-12-10T11:50:06.602" v="134"/>
        <pc:sldMkLst>
          <pc:docMk/>
          <pc:sldMk cId="2761848794" sldId="362"/>
        </pc:sldMkLst>
        <pc:spChg chg="mod">
          <ac:chgData name="DU Angelo" userId="8b72b4b1065ef00f" providerId="LiveId" clId="{D4A27566-FB56-42C3-BA1E-5058D6F49D94}" dt="2020-12-10T11:50:06.602" v="134"/>
          <ac:spMkLst>
            <pc:docMk/>
            <pc:sldMk cId="2761848794" sldId="362"/>
            <ac:spMk id="4" creationId="{2918002F-8C64-4968-9ECA-DC63D9D4E45B}"/>
          </ac:spMkLst>
        </pc:spChg>
      </pc:sldChg>
      <pc:sldChg chg="modSp">
        <pc:chgData name="DU Angelo" userId="8b72b4b1065ef00f" providerId="LiveId" clId="{D4A27566-FB56-42C3-BA1E-5058D6F49D94}" dt="2020-12-10T11:50:40.307" v="138"/>
        <pc:sldMkLst>
          <pc:docMk/>
          <pc:sldMk cId="441546813" sldId="363"/>
        </pc:sldMkLst>
        <pc:spChg chg="mod">
          <ac:chgData name="DU Angelo" userId="8b72b4b1065ef00f" providerId="LiveId" clId="{D4A27566-FB56-42C3-BA1E-5058D6F49D94}" dt="2020-12-10T11:50:40.307" v="138"/>
          <ac:spMkLst>
            <pc:docMk/>
            <pc:sldMk cId="441546813" sldId="363"/>
            <ac:spMk id="4" creationId="{2918002F-8C64-4968-9ECA-DC63D9D4E45B}"/>
          </ac:spMkLst>
        </pc:spChg>
      </pc:sldChg>
      <pc:sldChg chg="modSp">
        <pc:chgData name="DU Angelo" userId="8b72b4b1065ef00f" providerId="LiveId" clId="{D4A27566-FB56-42C3-BA1E-5058D6F49D94}" dt="2020-12-10T11:51:00.654" v="142" actId="14100"/>
        <pc:sldMkLst>
          <pc:docMk/>
          <pc:sldMk cId="3734543196" sldId="365"/>
        </pc:sldMkLst>
        <pc:spChg chg="mod">
          <ac:chgData name="DU Angelo" userId="8b72b4b1065ef00f" providerId="LiveId" clId="{D4A27566-FB56-42C3-BA1E-5058D6F49D94}" dt="2020-12-10T11:51:00.654" v="142" actId="14100"/>
          <ac:spMkLst>
            <pc:docMk/>
            <pc:sldMk cId="3734543196" sldId="365"/>
            <ac:spMk id="4" creationId="{2918002F-8C64-4968-9ECA-DC63D9D4E45B}"/>
          </ac:spMkLst>
        </pc:spChg>
      </pc:sldChg>
      <pc:sldChg chg="modSp">
        <pc:chgData name="DU Angelo" userId="8b72b4b1065ef00f" providerId="LiveId" clId="{D4A27566-FB56-42C3-BA1E-5058D6F49D94}" dt="2020-12-10T11:51:15.421" v="146"/>
        <pc:sldMkLst>
          <pc:docMk/>
          <pc:sldMk cId="955043469" sldId="366"/>
        </pc:sldMkLst>
        <pc:spChg chg="mod">
          <ac:chgData name="DU Angelo" userId="8b72b4b1065ef00f" providerId="LiveId" clId="{D4A27566-FB56-42C3-BA1E-5058D6F49D94}" dt="2020-12-10T11:51:15.421" v="146"/>
          <ac:spMkLst>
            <pc:docMk/>
            <pc:sldMk cId="955043469" sldId="366"/>
            <ac:spMk id="4" creationId="{2918002F-8C64-4968-9ECA-DC63D9D4E45B}"/>
          </ac:spMkLst>
        </pc:spChg>
      </pc:sldChg>
      <pc:sldChg chg="modSp">
        <pc:chgData name="DU Angelo" userId="8b72b4b1065ef00f" providerId="LiveId" clId="{D4A27566-FB56-42C3-BA1E-5058D6F49D94}" dt="2020-12-10T11:51:41.569" v="152"/>
        <pc:sldMkLst>
          <pc:docMk/>
          <pc:sldMk cId="1054455075" sldId="368"/>
        </pc:sldMkLst>
        <pc:spChg chg="mod">
          <ac:chgData name="DU Angelo" userId="8b72b4b1065ef00f" providerId="LiveId" clId="{D4A27566-FB56-42C3-BA1E-5058D6F49D94}" dt="2020-12-10T11:51:41.569" v="152"/>
          <ac:spMkLst>
            <pc:docMk/>
            <pc:sldMk cId="1054455075" sldId="368"/>
            <ac:spMk id="4" creationId="{2918002F-8C64-4968-9ECA-DC63D9D4E45B}"/>
          </ac:spMkLst>
        </pc:spChg>
      </pc:sldChg>
      <pc:sldChg chg="modSp">
        <pc:chgData name="DU Angelo" userId="8b72b4b1065ef00f" providerId="LiveId" clId="{D4A27566-FB56-42C3-BA1E-5058D6F49D94}" dt="2020-12-10T11:52:00.606" v="156"/>
        <pc:sldMkLst>
          <pc:docMk/>
          <pc:sldMk cId="2029073472" sldId="369"/>
        </pc:sldMkLst>
        <pc:spChg chg="mod">
          <ac:chgData name="DU Angelo" userId="8b72b4b1065ef00f" providerId="LiveId" clId="{D4A27566-FB56-42C3-BA1E-5058D6F49D94}" dt="2020-12-10T11:52:00.606" v="156"/>
          <ac:spMkLst>
            <pc:docMk/>
            <pc:sldMk cId="2029073472" sldId="369"/>
            <ac:spMk id="4" creationId="{2918002F-8C64-4968-9ECA-DC63D9D4E45B}"/>
          </ac:spMkLst>
        </pc:spChg>
      </pc:sldChg>
      <pc:sldChg chg="modSp">
        <pc:chgData name="DU Angelo" userId="8b72b4b1065ef00f" providerId="LiveId" clId="{D4A27566-FB56-42C3-BA1E-5058D6F49D94}" dt="2020-12-10T11:52:28.034" v="160"/>
        <pc:sldMkLst>
          <pc:docMk/>
          <pc:sldMk cId="3000302862" sldId="371"/>
        </pc:sldMkLst>
        <pc:spChg chg="mod">
          <ac:chgData name="DU Angelo" userId="8b72b4b1065ef00f" providerId="LiveId" clId="{D4A27566-FB56-42C3-BA1E-5058D6F49D94}" dt="2020-12-10T11:52:28.034" v="160"/>
          <ac:spMkLst>
            <pc:docMk/>
            <pc:sldMk cId="3000302862" sldId="371"/>
            <ac:spMk id="4" creationId="{2918002F-8C64-4968-9ECA-DC63D9D4E45B}"/>
          </ac:spMkLst>
        </pc:spChg>
      </pc:sldChg>
      <pc:sldChg chg="modSp">
        <pc:chgData name="DU Angelo" userId="8b72b4b1065ef00f" providerId="LiveId" clId="{D4A27566-FB56-42C3-BA1E-5058D6F49D94}" dt="2020-12-10T11:52:55.109" v="166" actId="6549"/>
        <pc:sldMkLst>
          <pc:docMk/>
          <pc:sldMk cId="2528489721" sldId="372"/>
        </pc:sldMkLst>
        <pc:spChg chg="mod">
          <ac:chgData name="DU Angelo" userId="8b72b4b1065ef00f" providerId="LiveId" clId="{D4A27566-FB56-42C3-BA1E-5058D6F49D94}" dt="2020-12-10T11:52:55.109" v="166" actId="6549"/>
          <ac:spMkLst>
            <pc:docMk/>
            <pc:sldMk cId="2528489721" sldId="372"/>
            <ac:spMk id="4" creationId="{2918002F-8C64-4968-9ECA-DC63D9D4E45B}"/>
          </ac:spMkLst>
        </pc:spChg>
      </pc:sldChg>
      <pc:sldChg chg="modSp">
        <pc:chgData name="DU Angelo" userId="8b72b4b1065ef00f" providerId="LiveId" clId="{D4A27566-FB56-42C3-BA1E-5058D6F49D94}" dt="2020-12-10T11:53:18.994" v="171" actId="313"/>
        <pc:sldMkLst>
          <pc:docMk/>
          <pc:sldMk cId="2922708056" sldId="373"/>
        </pc:sldMkLst>
        <pc:spChg chg="mod">
          <ac:chgData name="DU Angelo" userId="8b72b4b1065ef00f" providerId="LiveId" clId="{D4A27566-FB56-42C3-BA1E-5058D6F49D94}" dt="2020-12-10T11:53:18.994" v="171" actId="313"/>
          <ac:spMkLst>
            <pc:docMk/>
            <pc:sldMk cId="2922708056" sldId="373"/>
            <ac:spMk id="4" creationId="{2918002F-8C64-4968-9ECA-DC63D9D4E45B}"/>
          </ac:spMkLst>
        </pc:spChg>
      </pc:sldChg>
      <pc:sldChg chg="modSp">
        <pc:chgData name="DU Angelo" userId="8b72b4b1065ef00f" providerId="LiveId" clId="{D4A27566-FB56-42C3-BA1E-5058D6F49D94}" dt="2020-12-10T11:53:36.268" v="175"/>
        <pc:sldMkLst>
          <pc:docMk/>
          <pc:sldMk cId="643975630" sldId="374"/>
        </pc:sldMkLst>
        <pc:spChg chg="mod">
          <ac:chgData name="DU Angelo" userId="8b72b4b1065ef00f" providerId="LiveId" clId="{D4A27566-FB56-42C3-BA1E-5058D6F49D94}" dt="2020-12-10T11:53:36.268" v="175"/>
          <ac:spMkLst>
            <pc:docMk/>
            <pc:sldMk cId="643975630" sldId="374"/>
            <ac:spMk id="4" creationId="{2918002F-8C64-4968-9ECA-DC63D9D4E45B}"/>
          </ac:spMkLst>
        </pc:spChg>
      </pc:sldChg>
      <pc:sldChg chg="modSp">
        <pc:chgData name="DU Angelo" userId="8b72b4b1065ef00f" providerId="LiveId" clId="{D4A27566-FB56-42C3-BA1E-5058D6F49D94}" dt="2020-12-10T11:53:51.808" v="181"/>
        <pc:sldMkLst>
          <pc:docMk/>
          <pc:sldMk cId="834436624" sldId="375"/>
        </pc:sldMkLst>
        <pc:spChg chg="mod">
          <ac:chgData name="DU Angelo" userId="8b72b4b1065ef00f" providerId="LiveId" clId="{D4A27566-FB56-42C3-BA1E-5058D6F49D94}" dt="2020-12-10T11:53:51.808" v="181"/>
          <ac:spMkLst>
            <pc:docMk/>
            <pc:sldMk cId="834436624" sldId="375"/>
            <ac:spMk id="4" creationId="{2918002F-8C64-4968-9ECA-DC63D9D4E45B}"/>
          </ac:spMkLst>
        </pc:spChg>
      </pc:sldChg>
      <pc:sldChg chg="modSp">
        <pc:chgData name="DU Angelo" userId="8b72b4b1065ef00f" providerId="LiveId" clId="{D4A27566-FB56-42C3-BA1E-5058D6F49D94}" dt="2020-12-10T11:54:08.225" v="185"/>
        <pc:sldMkLst>
          <pc:docMk/>
          <pc:sldMk cId="1769853880" sldId="376"/>
        </pc:sldMkLst>
        <pc:spChg chg="mod">
          <ac:chgData name="DU Angelo" userId="8b72b4b1065ef00f" providerId="LiveId" clId="{D4A27566-FB56-42C3-BA1E-5058D6F49D94}" dt="2020-12-10T11:54:08.225" v="185"/>
          <ac:spMkLst>
            <pc:docMk/>
            <pc:sldMk cId="1769853880" sldId="376"/>
            <ac:spMk id="4" creationId="{2918002F-8C64-4968-9ECA-DC63D9D4E45B}"/>
          </ac:spMkLst>
        </pc:spChg>
      </pc:sldChg>
      <pc:sldChg chg="modSp">
        <pc:chgData name="DU Angelo" userId="8b72b4b1065ef00f" providerId="LiveId" clId="{D4A27566-FB56-42C3-BA1E-5058D6F49D94}" dt="2020-12-10T11:54:27.171" v="192" actId="20577"/>
        <pc:sldMkLst>
          <pc:docMk/>
          <pc:sldMk cId="628233304" sldId="377"/>
        </pc:sldMkLst>
        <pc:spChg chg="mod">
          <ac:chgData name="DU Angelo" userId="8b72b4b1065ef00f" providerId="LiveId" clId="{D4A27566-FB56-42C3-BA1E-5058D6F49D94}" dt="2020-12-10T11:54:27.171" v="192" actId="20577"/>
          <ac:spMkLst>
            <pc:docMk/>
            <pc:sldMk cId="628233304" sldId="377"/>
            <ac:spMk id="4" creationId="{2918002F-8C64-4968-9ECA-DC63D9D4E45B}"/>
          </ac:spMkLst>
        </pc:spChg>
      </pc:sldChg>
    </pc:docChg>
  </pc:docChgLst>
  <pc:docChgLst>
    <pc:chgData name="文宇" userId="b5e9da50-0ac2-42d3-828f-b9593ddb1f83" providerId="ADAL" clId="{0CC1BF2D-2221-43E3-9AAC-E7A1DD65C377}"/>
    <pc:docChg chg="modSld">
      <pc:chgData name="文宇" userId="b5e9da50-0ac2-42d3-828f-b9593ddb1f83" providerId="ADAL" clId="{0CC1BF2D-2221-43E3-9AAC-E7A1DD65C377}" dt="2020-11-25T02:38:04.967" v="46" actId="20577"/>
      <pc:docMkLst>
        <pc:docMk/>
      </pc:docMkLst>
      <pc:sldChg chg="modSp">
        <pc:chgData name="文宇" userId="b5e9da50-0ac2-42d3-828f-b9593ddb1f83" providerId="ADAL" clId="{0CC1BF2D-2221-43E3-9AAC-E7A1DD65C377}" dt="2020-11-25T02:38:04.967" v="46" actId="20577"/>
        <pc:sldMkLst>
          <pc:docMk/>
          <pc:sldMk cId="259383257" sldId="314"/>
        </pc:sldMkLst>
        <pc:spChg chg="mod">
          <ac:chgData name="文宇" userId="b5e9da50-0ac2-42d3-828f-b9593ddb1f83" providerId="ADAL" clId="{0CC1BF2D-2221-43E3-9AAC-E7A1DD65C377}" dt="2020-11-25T02:38:04.967" v="46" actId="20577"/>
          <ac:spMkLst>
            <pc:docMk/>
            <pc:sldMk cId="259383257" sldId="314"/>
            <ac:spMk id="3" creationId="{5E867693-945D-4AEC-9D56-D29D514CD55B}"/>
          </ac:spMkLst>
        </pc:spChg>
      </pc:sldChg>
    </pc:docChg>
  </pc:docChgLst>
  <pc:docChgLst>
    <pc:chgData name="DU Angelo" userId="8b72b4b1065ef00f" providerId="LiveId" clId="{021B39A3-D38F-714C-ACAA-034A527D7140}"/>
    <pc:docChg chg="undo custSel addSld delSld modSld sldOrd modSection">
      <pc:chgData name="DU Angelo" userId="8b72b4b1065ef00f" providerId="LiveId" clId="{021B39A3-D38F-714C-ACAA-034A527D7140}" dt="2020-12-10T01:55:27.823" v="1283" actId="1076"/>
      <pc:docMkLst>
        <pc:docMk/>
      </pc:docMkLst>
      <pc:sldChg chg="del">
        <pc:chgData name="DU Angelo" userId="8b72b4b1065ef00f" providerId="LiveId" clId="{021B39A3-D38F-714C-ACAA-034A527D7140}" dt="2020-12-10T01:42:49.740" v="1096" actId="2696"/>
        <pc:sldMkLst>
          <pc:docMk/>
          <pc:sldMk cId="339519203" sldId="324"/>
        </pc:sldMkLst>
      </pc:sldChg>
      <pc:sldChg chg="del">
        <pc:chgData name="DU Angelo" userId="8b72b4b1065ef00f" providerId="LiveId" clId="{021B39A3-D38F-714C-ACAA-034A527D7140}" dt="2020-12-10T01:55:06.345" v="1273" actId="2696"/>
        <pc:sldMkLst>
          <pc:docMk/>
          <pc:sldMk cId="3968951463" sldId="326"/>
        </pc:sldMkLst>
      </pc:sldChg>
      <pc:sldChg chg="modSp mod ord">
        <pc:chgData name="DU Angelo" userId="8b72b4b1065ef00f" providerId="LiveId" clId="{021B39A3-D38F-714C-ACAA-034A527D7140}" dt="2020-12-10T01:14:40.601" v="471" actId="20577"/>
        <pc:sldMkLst>
          <pc:docMk/>
          <pc:sldMk cId="3039047271" sldId="335"/>
        </pc:sldMkLst>
        <pc:spChg chg="mod">
          <ac:chgData name="DU Angelo" userId="8b72b4b1065ef00f" providerId="LiveId" clId="{021B39A3-D38F-714C-ACAA-034A527D7140}" dt="2020-12-10T01:09:26.808" v="191" actId="20577"/>
          <ac:spMkLst>
            <pc:docMk/>
            <pc:sldMk cId="3039047271" sldId="335"/>
            <ac:spMk id="3" creationId="{E1BF4C49-D9BF-42F3-B713-48595D54AED3}"/>
          </ac:spMkLst>
        </pc:spChg>
        <pc:spChg chg="mod">
          <ac:chgData name="DU Angelo" userId="8b72b4b1065ef00f" providerId="LiveId" clId="{021B39A3-D38F-714C-ACAA-034A527D7140}" dt="2020-12-10T01:14:40.601" v="471" actId="20577"/>
          <ac:spMkLst>
            <pc:docMk/>
            <pc:sldMk cId="3039047271" sldId="335"/>
            <ac:spMk id="4" creationId="{2918002F-8C64-4968-9ECA-DC63D9D4E45B}"/>
          </ac:spMkLst>
        </pc:spChg>
      </pc:sldChg>
      <pc:sldChg chg="add ord">
        <pc:chgData name="DU Angelo" userId="8b72b4b1065ef00f" providerId="LiveId" clId="{021B39A3-D38F-714C-ACAA-034A527D7140}" dt="2020-12-10T01:10:55.111" v="193" actId="20578"/>
        <pc:sldMkLst>
          <pc:docMk/>
          <pc:sldMk cId="1695238600" sldId="336"/>
        </pc:sldMkLst>
      </pc:sldChg>
      <pc:sldChg chg="addSp delSp modSp add mod">
        <pc:chgData name="DU Angelo" userId="8b72b4b1065ef00f" providerId="LiveId" clId="{021B39A3-D38F-714C-ACAA-034A527D7140}" dt="2020-12-10T01:19:55.920" v="623" actId="1076"/>
        <pc:sldMkLst>
          <pc:docMk/>
          <pc:sldMk cId="1441279324" sldId="337"/>
        </pc:sldMkLst>
        <pc:spChg chg="mod">
          <ac:chgData name="DU Angelo" userId="8b72b4b1065ef00f" providerId="LiveId" clId="{021B39A3-D38F-714C-ACAA-034A527D7140}" dt="2020-12-10T01:19:50.475" v="621" actId="1076"/>
          <ac:spMkLst>
            <pc:docMk/>
            <pc:sldMk cId="1441279324" sldId="337"/>
            <ac:spMk id="4" creationId="{2918002F-8C64-4968-9ECA-DC63D9D4E45B}"/>
          </ac:spMkLst>
        </pc:spChg>
        <pc:picChg chg="add del mod modCrop">
          <ac:chgData name="DU Angelo" userId="8b72b4b1065ef00f" providerId="LiveId" clId="{021B39A3-D38F-714C-ACAA-034A527D7140}" dt="2020-12-10T01:18:15.437" v="567" actId="478"/>
          <ac:picMkLst>
            <pc:docMk/>
            <pc:sldMk cId="1441279324" sldId="337"/>
            <ac:picMk id="6" creationId="{B0021B34-C28C-AE48-84DE-11F6CDA37D9E}"/>
          </ac:picMkLst>
        </pc:picChg>
        <pc:picChg chg="add mod">
          <ac:chgData name="DU Angelo" userId="8b72b4b1065ef00f" providerId="LiveId" clId="{021B39A3-D38F-714C-ACAA-034A527D7140}" dt="2020-12-10T01:19:55.920" v="623" actId="1076"/>
          <ac:picMkLst>
            <pc:docMk/>
            <pc:sldMk cId="1441279324" sldId="337"/>
            <ac:picMk id="8" creationId="{B1B279FC-9C0A-7B42-9720-69428D1CC6D1}"/>
          </ac:picMkLst>
        </pc:picChg>
      </pc:sldChg>
      <pc:sldChg chg="add">
        <pc:chgData name="DU Angelo" userId="8b72b4b1065ef00f" providerId="LiveId" clId="{021B39A3-D38F-714C-ACAA-034A527D7140}" dt="2020-12-10T01:17:45.887" v="566" actId="2890"/>
        <pc:sldMkLst>
          <pc:docMk/>
          <pc:sldMk cId="3604427841" sldId="338"/>
        </pc:sldMkLst>
      </pc:sldChg>
      <pc:sldChg chg="delSp modSp add mod">
        <pc:chgData name="DU Angelo" userId="8b72b4b1065ef00f" providerId="LiveId" clId="{021B39A3-D38F-714C-ACAA-034A527D7140}" dt="2020-12-10T01:20:53.236" v="655" actId="1076"/>
        <pc:sldMkLst>
          <pc:docMk/>
          <pc:sldMk cId="2097344509" sldId="339"/>
        </pc:sldMkLst>
        <pc:spChg chg="mod">
          <ac:chgData name="DU Angelo" userId="8b72b4b1065ef00f" providerId="LiveId" clId="{021B39A3-D38F-714C-ACAA-034A527D7140}" dt="2020-12-10T01:20:53.236" v="655" actId="1076"/>
          <ac:spMkLst>
            <pc:docMk/>
            <pc:sldMk cId="2097344509" sldId="339"/>
            <ac:spMk id="4" creationId="{2918002F-8C64-4968-9ECA-DC63D9D4E45B}"/>
          </ac:spMkLst>
        </pc:spChg>
        <pc:picChg chg="del">
          <ac:chgData name="DU Angelo" userId="8b72b4b1065ef00f" providerId="LiveId" clId="{021B39A3-D38F-714C-ACAA-034A527D7140}" dt="2020-12-10T01:20:17.635" v="625" actId="478"/>
          <ac:picMkLst>
            <pc:docMk/>
            <pc:sldMk cId="2097344509" sldId="339"/>
            <ac:picMk id="8" creationId="{B1B279FC-9C0A-7B42-9720-69428D1CC6D1}"/>
          </ac:picMkLst>
        </pc:picChg>
      </pc:sldChg>
      <pc:sldChg chg="addSp delSp modSp add mod">
        <pc:chgData name="DU Angelo" userId="8b72b4b1065ef00f" providerId="LiveId" clId="{021B39A3-D38F-714C-ACAA-034A527D7140}" dt="2020-12-10T01:24:16.209" v="822" actId="1076"/>
        <pc:sldMkLst>
          <pc:docMk/>
          <pc:sldMk cId="679574736" sldId="340"/>
        </pc:sldMkLst>
        <pc:spChg chg="mod">
          <ac:chgData name="DU Angelo" userId="8b72b4b1065ef00f" providerId="LiveId" clId="{021B39A3-D38F-714C-ACAA-034A527D7140}" dt="2020-12-10T01:24:16.209" v="822" actId="1076"/>
          <ac:spMkLst>
            <pc:docMk/>
            <pc:sldMk cId="679574736" sldId="340"/>
            <ac:spMk id="3" creationId="{E1BF4C49-D9BF-42F3-B713-48595D54AED3}"/>
          </ac:spMkLst>
        </pc:spChg>
        <pc:spChg chg="mod">
          <ac:chgData name="DU Angelo" userId="8b72b4b1065ef00f" providerId="LiveId" clId="{021B39A3-D38F-714C-ACAA-034A527D7140}" dt="2020-12-10T01:22:32.697" v="727" actId="1076"/>
          <ac:spMkLst>
            <pc:docMk/>
            <pc:sldMk cId="679574736" sldId="340"/>
            <ac:spMk id="4" creationId="{2918002F-8C64-4968-9ECA-DC63D9D4E45B}"/>
          </ac:spMkLst>
        </pc:spChg>
        <pc:spChg chg="add mod">
          <ac:chgData name="DU Angelo" userId="8b72b4b1065ef00f" providerId="LiveId" clId="{021B39A3-D38F-714C-ACAA-034A527D7140}" dt="2020-12-10T01:24:09.122" v="820" actId="1076"/>
          <ac:spMkLst>
            <pc:docMk/>
            <pc:sldMk cId="679574736" sldId="340"/>
            <ac:spMk id="7" creationId="{04A4444C-BF45-3347-8B15-382925B33A5B}"/>
          </ac:spMkLst>
        </pc:spChg>
        <pc:picChg chg="del">
          <ac:chgData name="DU Angelo" userId="8b72b4b1065ef00f" providerId="LiveId" clId="{021B39A3-D38F-714C-ACAA-034A527D7140}" dt="2020-12-10T01:21:58.374" v="658" actId="478"/>
          <ac:picMkLst>
            <pc:docMk/>
            <pc:sldMk cId="679574736" sldId="340"/>
            <ac:picMk id="6" creationId="{B0021B34-C28C-AE48-84DE-11F6CDA37D9E}"/>
          </ac:picMkLst>
        </pc:picChg>
        <pc:picChg chg="add mod modCrop">
          <ac:chgData name="DU Angelo" userId="8b72b4b1065ef00f" providerId="LiveId" clId="{021B39A3-D38F-714C-ACAA-034A527D7140}" dt="2020-12-10T01:24:03.688" v="819" actId="1076"/>
          <ac:picMkLst>
            <pc:docMk/>
            <pc:sldMk cId="679574736" sldId="340"/>
            <ac:picMk id="8" creationId="{480423C2-DFC0-EC4A-BD38-BCB7ACCE19CB}"/>
          </ac:picMkLst>
        </pc:picChg>
      </pc:sldChg>
      <pc:sldChg chg="delSp modSp add mod ord">
        <pc:chgData name="DU Angelo" userId="8b72b4b1065ef00f" providerId="LiveId" clId="{021B39A3-D38F-714C-ACAA-034A527D7140}" dt="2020-12-10T01:33:28.504" v="1035" actId="20577"/>
        <pc:sldMkLst>
          <pc:docMk/>
          <pc:sldMk cId="1757776278" sldId="341"/>
        </pc:sldMkLst>
        <pc:spChg chg="mod">
          <ac:chgData name="DU Angelo" userId="8b72b4b1065ef00f" providerId="LiveId" clId="{021B39A3-D38F-714C-ACAA-034A527D7140}" dt="2020-12-10T01:26:32.457" v="830" actId="1076"/>
          <ac:spMkLst>
            <pc:docMk/>
            <pc:sldMk cId="1757776278" sldId="341"/>
            <ac:spMk id="3" creationId="{E1BF4C49-D9BF-42F3-B713-48595D54AED3}"/>
          </ac:spMkLst>
        </pc:spChg>
        <pc:spChg chg="mod">
          <ac:chgData name="DU Angelo" userId="8b72b4b1065ef00f" providerId="LiveId" clId="{021B39A3-D38F-714C-ACAA-034A527D7140}" dt="2020-12-10T01:31:59.076" v="970" actId="20577"/>
          <ac:spMkLst>
            <pc:docMk/>
            <pc:sldMk cId="1757776278" sldId="341"/>
            <ac:spMk id="4" creationId="{2918002F-8C64-4968-9ECA-DC63D9D4E45B}"/>
          </ac:spMkLst>
        </pc:spChg>
        <pc:spChg chg="mod">
          <ac:chgData name="DU Angelo" userId="8b72b4b1065ef00f" providerId="LiveId" clId="{021B39A3-D38F-714C-ACAA-034A527D7140}" dt="2020-12-10T01:33:28.504" v="1035" actId="20577"/>
          <ac:spMkLst>
            <pc:docMk/>
            <pc:sldMk cId="1757776278" sldId="341"/>
            <ac:spMk id="7" creationId="{04A4444C-BF45-3347-8B15-382925B33A5B}"/>
          </ac:spMkLst>
        </pc:spChg>
        <pc:picChg chg="del">
          <ac:chgData name="DU Angelo" userId="8b72b4b1065ef00f" providerId="LiveId" clId="{021B39A3-D38F-714C-ACAA-034A527D7140}" dt="2020-12-10T01:25:48.967" v="828" actId="478"/>
          <ac:picMkLst>
            <pc:docMk/>
            <pc:sldMk cId="1757776278" sldId="341"/>
            <ac:picMk id="8" creationId="{480423C2-DFC0-EC4A-BD38-BCB7ACCE19CB}"/>
          </ac:picMkLst>
        </pc:picChg>
      </pc:sldChg>
      <pc:sldChg chg="delSp modSp add mod">
        <pc:chgData name="DU Angelo" userId="8b72b4b1065ef00f" providerId="LiveId" clId="{021B39A3-D38F-714C-ACAA-034A527D7140}" dt="2020-12-10T01:34:46.858" v="1050" actId="14100"/>
        <pc:sldMkLst>
          <pc:docMk/>
          <pc:sldMk cId="1469561740" sldId="342"/>
        </pc:sldMkLst>
        <pc:spChg chg="mod">
          <ac:chgData name="DU Angelo" userId="8b72b4b1065ef00f" providerId="LiveId" clId="{021B39A3-D38F-714C-ACAA-034A527D7140}" dt="2020-12-10T01:34:46.858" v="1050" actId="14100"/>
          <ac:spMkLst>
            <pc:docMk/>
            <pc:sldMk cId="1469561740" sldId="342"/>
            <ac:spMk id="3" creationId="{E1BF4C49-D9BF-42F3-B713-48595D54AED3}"/>
          </ac:spMkLst>
        </pc:spChg>
        <pc:spChg chg="del">
          <ac:chgData name="DU Angelo" userId="8b72b4b1065ef00f" providerId="LiveId" clId="{021B39A3-D38F-714C-ACAA-034A527D7140}" dt="2020-12-10T01:34:30.173" v="1047" actId="478"/>
          <ac:spMkLst>
            <pc:docMk/>
            <pc:sldMk cId="1469561740" sldId="342"/>
            <ac:spMk id="4" creationId="{2918002F-8C64-4968-9ECA-DC63D9D4E45B}"/>
          </ac:spMkLst>
        </pc:spChg>
        <pc:spChg chg="del">
          <ac:chgData name="DU Angelo" userId="8b72b4b1065ef00f" providerId="LiveId" clId="{021B39A3-D38F-714C-ACAA-034A527D7140}" dt="2020-12-10T01:34:39.896" v="1048" actId="478"/>
          <ac:spMkLst>
            <pc:docMk/>
            <pc:sldMk cId="1469561740" sldId="342"/>
            <ac:spMk id="7" creationId="{04A4444C-BF45-3347-8B15-382925B33A5B}"/>
          </ac:spMkLst>
        </pc:spChg>
      </pc:sldChg>
      <pc:sldChg chg="modSp add mod">
        <pc:chgData name="DU Angelo" userId="8b72b4b1065ef00f" providerId="LiveId" clId="{021B39A3-D38F-714C-ACAA-034A527D7140}" dt="2020-12-10T01:35:10.478" v="1053" actId="20577"/>
        <pc:sldMkLst>
          <pc:docMk/>
          <pc:sldMk cId="2875316016" sldId="343"/>
        </pc:sldMkLst>
        <pc:spChg chg="mod">
          <ac:chgData name="DU Angelo" userId="8b72b4b1065ef00f" providerId="LiveId" clId="{021B39A3-D38F-714C-ACAA-034A527D7140}" dt="2020-12-10T01:35:10.478" v="1053" actId="20577"/>
          <ac:spMkLst>
            <pc:docMk/>
            <pc:sldMk cId="2875316016" sldId="343"/>
            <ac:spMk id="3" creationId="{E1BF4C49-D9BF-42F3-B713-48595D54AED3}"/>
          </ac:spMkLst>
        </pc:spChg>
      </pc:sldChg>
      <pc:sldChg chg="modSp add mod">
        <pc:chgData name="DU Angelo" userId="8b72b4b1065ef00f" providerId="LiveId" clId="{021B39A3-D38F-714C-ACAA-034A527D7140}" dt="2020-12-10T01:35:14.413" v="1054" actId="20577"/>
        <pc:sldMkLst>
          <pc:docMk/>
          <pc:sldMk cId="48827521" sldId="344"/>
        </pc:sldMkLst>
        <pc:spChg chg="mod">
          <ac:chgData name="DU Angelo" userId="8b72b4b1065ef00f" providerId="LiveId" clId="{021B39A3-D38F-714C-ACAA-034A527D7140}" dt="2020-12-10T01:35:14.413" v="1054" actId="20577"/>
          <ac:spMkLst>
            <pc:docMk/>
            <pc:sldMk cId="48827521" sldId="344"/>
            <ac:spMk id="3" creationId="{E1BF4C49-D9BF-42F3-B713-48595D54AED3}"/>
          </ac:spMkLst>
        </pc:spChg>
      </pc:sldChg>
      <pc:sldChg chg="modSp add mod ord">
        <pc:chgData name="DU Angelo" userId="8b72b4b1065ef00f" providerId="LiveId" clId="{021B39A3-D38F-714C-ACAA-034A527D7140}" dt="2020-12-10T01:43:04.266" v="1098" actId="20577"/>
        <pc:sldMkLst>
          <pc:docMk/>
          <pc:sldMk cId="1315274242" sldId="345"/>
        </pc:sldMkLst>
        <pc:spChg chg="mod">
          <ac:chgData name="DU Angelo" userId="8b72b4b1065ef00f" providerId="LiveId" clId="{021B39A3-D38F-714C-ACAA-034A527D7140}" dt="2020-12-10T01:43:04.266" v="1098" actId="20577"/>
          <ac:spMkLst>
            <pc:docMk/>
            <pc:sldMk cId="1315274242" sldId="345"/>
            <ac:spMk id="3" creationId="{E1BF4C49-D9BF-42F3-B713-48595D54AED3}"/>
          </ac:spMkLst>
        </pc:spChg>
      </pc:sldChg>
      <pc:sldChg chg="add del">
        <pc:chgData name="DU Angelo" userId="8b72b4b1065ef00f" providerId="LiveId" clId="{021B39A3-D38F-714C-ACAA-034A527D7140}" dt="2020-12-10T01:36:37.447" v="1056" actId="2696"/>
        <pc:sldMkLst>
          <pc:docMk/>
          <pc:sldMk cId="2099350472" sldId="345"/>
        </pc:sldMkLst>
      </pc:sldChg>
      <pc:sldChg chg="modSp add mod ord">
        <pc:chgData name="DU Angelo" userId="8b72b4b1065ef00f" providerId="LiveId" clId="{021B39A3-D38F-714C-ACAA-034A527D7140}" dt="2020-12-10T01:42:08.487" v="1095" actId="1076"/>
        <pc:sldMkLst>
          <pc:docMk/>
          <pc:sldMk cId="4123673471" sldId="346"/>
        </pc:sldMkLst>
        <pc:spChg chg="mod">
          <ac:chgData name="DU Angelo" userId="8b72b4b1065ef00f" providerId="LiveId" clId="{021B39A3-D38F-714C-ACAA-034A527D7140}" dt="2020-12-10T01:42:08.487" v="1095" actId="1076"/>
          <ac:spMkLst>
            <pc:docMk/>
            <pc:sldMk cId="4123673471" sldId="346"/>
            <ac:spMk id="3" creationId="{E1BF4C49-D9BF-42F3-B713-48595D54AED3}"/>
          </ac:spMkLst>
        </pc:spChg>
      </pc:sldChg>
      <pc:sldChg chg="add del">
        <pc:chgData name="DU Angelo" userId="8b72b4b1065ef00f" providerId="LiveId" clId="{021B39A3-D38F-714C-ACAA-034A527D7140}" dt="2020-12-10T01:41:47.482" v="1092" actId="2696"/>
        <pc:sldMkLst>
          <pc:docMk/>
          <pc:sldMk cId="632157898" sldId="347"/>
        </pc:sldMkLst>
      </pc:sldChg>
      <pc:sldChg chg="add">
        <pc:chgData name="DU Angelo" userId="8b72b4b1065ef00f" providerId="LiveId" clId="{021B39A3-D38F-714C-ACAA-034A527D7140}" dt="2020-12-10T01:43:00.539" v="1097" actId="2890"/>
        <pc:sldMkLst>
          <pc:docMk/>
          <pc:sldMk cId="1197616133" sldId="347"/>
        </pc:sldMkLst>
      </pc:sldChg>
      <pc:sldChg chg="modSp add mod ord">
        <pc:chgData name="DU Angelo" userId="8b72b4b1065ef00f" providerId="LiveId" clId="{021B39A3-D38F-714C-ACAA-034A527D7140}" dt="2020-12-10T01:44:16.345" v="1121" actId="14100"/>
        <pc:sldMkLst>
          <pc:docMk/>
          <pc:sldMk cId="2845576193" sldId="348"/>
        </pc:sldMkLst>
        <pc:spChg chg="mod">
          <ac:chgData name="DU Angelo" userId="8b72b4b1065ef00f" providerId="LiveId" clId="{021B39A3-D38F-714C-ACAA-034A527D7140}" dt="2020-12-10T01:44:16.345" v="1121" actId="14100"/>
          <ac:spMkLst>
            <pc:docMk/>
            <pc:sldMk cId="2845576193" sldId="348"/>
            <ac:spMk id="3" creationId="{E1BF4C49-D9BF-42F3-B713-48595D54AED3}"/>
          </ac:spMkLst>
        </pc:spChg>
      </pc:sldChg>
      <pc:sldChg chg="modSp add mod ord">
        <pc:chgData name="DU Angelo" userId="8b72b4b1065ef00f" providerId="LiveId" clId="{021B39A3-D38F-714C-ACAA-034A527D7140}" dt="2020-12-10T01:45:23.541" v="1127" actId="14100"/>
        <pc:sldMkLst>
          <pc:docMk/>
          <pc:sldMk cId="3358686788" sldId="349"/>
        </pc:sldMkLst>
        <pc:spChg chg="mod">
          <ac:chgData name="DU Angelo" userId="8b72b4b1065ef00f" providerId="LiveId" clId="{021B39A3-D38F-714C-ACAA-034A527D7140}" dt="2020-12-10T01:45:23.541" v="1127" actId="14100"/>
          <ac:spMkLst>
            <pc:docMk/>
            <pc:sldMk cId="3358686788" sldId="349"/>
            <ac:spMk id="3" creationId="{E1BF4C49-D9BF-42F3-B713-48595D54AED3}"/>
          </ac:spMkLst>
        </pc:spChg>
      </pc:sldChg>
      <pc:sldChg chg="add">
        <pc:chgData name="DU Angelo" userId="8b72b4b1065ef00f" providerId="LiveId" clId="{021B39A3-D38F-714C-ACAA-034A527D7140}" dt="2020-12-10T01:45:47.501" v="1128" actId="2890"/>
        <pc:sldMkLst>
          <pc:docMk/>
          <pc:sldMk cId="2881043259" sldId="350"/>
        </pc:sldMkLst>
      </pc:sldChg>
      <pc:sldChg chg="modSp add mod ord">
        <pc:chgData name="DU Angelo" userId="8b72b4b1065ef00f" providerId="LiveId" clId="{021B39A3-D38F-714C-ACAA-034A527D7140}" dt="2020-12-10T01:46:29.037" v="1135" actId="1076"/>
        <pc:sldMkLst>
          <pc:docMk/>
          <pc:sldMk cId="2459429657" sldId="351"/>
        </pc:sldMkLst>
        <pc:spChg chg="mod">
          <ac:chgData name="DU Angelo" userId="8b72b4b1065ef00f" providerId="LiveId" clId="{021B39A3-D38F-714C-ACAA-034A527D7140}" dt="2020-12-10T01:46:29.037" v="1135" actId="1076"/>
          <ac:spMkLst>
            <pc:docMk/>
            <pc:sldMk cId="2459429657" sldId="351"/>
            <ac:spMk id="3" creationId="{E1BF4C49-D9BF-42F3-B713-48595D54AED3}"/>
          </ac:spMkLst>
        </pc:spChg>
      </pc:sldChg>
      <pc:sldChg chg="modSp add mod">
        <pc:chgData name="DU Angelo" userId="8b72b4b1065ef00f" providerId="LiveId" clId="{021B39A3-D38F-714C-ACAA-034A527D7140}" dt="2020-12-10T01:47:26.577" v="1157" actId="1076"/>
        <pc:sldMkLst>
          <pc:docMk/>
          <pc:sldMk cId="550955583" sldId="352"/>
        </pc:sldMkLst>
        <pc:spChg chg="mod">
          <ac:chgData name="DU Angelo" userId="8b72b4b1065ef00f" providerId="LiveId" clId="{021B39A3-D38F-714C-ACAA-034A527D7140}" dt="2020-12-10T01:47:26.577" v="1157" actId="1076"/>
          <ac:spMkLst>
            <pc:docMk/>
            <pc:sldMk cId="550955583" sldId="352"/>
            <ac:spMk id="3" creationId="{E1BF4C49-D9BF-42F3-B713-48595D54AED3}"/>
          </ac:spMkLst>
        </pc:spChg>
      </pc:sldChg>
      <pc:sldChg chg="modSp add mod">
        <pc:chgData name="DU Angelo" userId="8b72b4b1065ef00f" providerId="LiveId" clId="{021B39A3-D38F-714C-ACAA-034A527D7140}" dt="2020-12-10T01:48:12.684" v="1170" actId="14100"/>
        <pc:sldMkLst>
          <pc:docMk/>
          <pc:sldMk cId="3887196769" sldId="353"/>
        </pc:sldMkLst>
        <pc:spChg chg="mod">
          <ac:chgData name="DU Angelo" userId="8b72b4b1065ef00f" providerId="LiveId" clId="{021B39A3-D38F-714C-ACAA-034A527D7140}" dt="2020-12-10T01:48:12.684" v="1170" actId="14100"/>
          <ac:spMkLst>
            <pc:docMk/>
            <pc:sldMk cId="3887196769" sldId="353"/>
            <ac:spMk id="3" creationId="{E1BF4C49-D9BF-42F3-B713-48595D54AED3}"/>
          </ac:spMkLst>
        </pc:spChg>
      </pc:sldChg>
      <pc:sldChg chg="add">
        <pc:chgData name="DU Angelo" userId="8b72b4b1065ef00f" providerId="LiveId" clId="{021B39A3-D38F-714C-ACAA-034A527D7140}" dt="2020-12-10T01:48:23.022" v="1171" actId="2890"/>
        <pc:sldMkLst>
          <pc:docMk/>
          <pc:sldMk cId="790546424" sldId="354"/>
        </pc:sldMkLst>
      </pc:sldChg>
      <pc:sldChg chg="modSp add mod">
        <pc:chgData name="DU Angelo" userId="8b72b4b1065ef00f" providerId="LiveId" clId="{021B39A3-D38F-714C-ACAA-034A527D7140}" dt="2020-12-10T01:52:05.991" v="1201" actId="14100"/>
        <pc:sldMkLst>
          <pc:docMk/>
          <pc:sldMk cId="3893788979" sldId="355"/>
        </pc:sldMkLst>
        <pc:spChg chg="mod">
          <ac:chgData name="DU Angelo" userId="8b72b4b1065ef00f" providerId="LiveId" clId="{021B39A3-D38F-714C-ACAA-034A527D7140}" dt="2020-12-10T01:52:05.991" v="1201" actId="14100"/>
          <ac:spMkLst>
            <pc:docMk/>
            <pc:sldMk cId="3893788979" sldId="355"/>
            <ac:spMk id="3" creationId="{E1BF4C49-D9BF-42F3-B713-48595D54AED3}"/>
          </ac:spMkLst>
        </pc:spChg>
      </pc:sldChg>
      <pc:sldChg chg="modSp add mod">
        <pc:chgData name="DU Angelo" userId="8b72b4b1065ef00f" providerId="LiveId" clId="{021B39A3-D38F-714C-ACAA-034A527D7140}" dt="2020-12-10T01:52:21.842" v="1213" actId="20577"/>
        <pc:sldMkLst>
          <pc:docMk/>
          <pc:sldMk cId="662834946" sldId="356"/>
        </pc:sldMkLst>
        <pc:spChg chg="mod">
          <ac:chgData name="DU Angelo" userId="8b72b4b1065ef00f" providerId="LiveId" clId="{021B39A3-D38F-714C-ACAA-034A527D7140}" dt="2020-12-10T01:52:21.842" v="1213" actId="20577"/>
          <ac:spMkLst>
            <pc:docMk/>
            <pc:sldMk cId="662834946" sldId="356"/>
            <ac:spMk id="3" creationId="{E1BF4C49-D9BF-42F3-B713-48595D54AED3}"/>
          </ac:spMkLst>
        </pc:spChg>
      </pc:sldChg>
      <pc:sldChg chg="modSp add mod ord">
        <pc:chgData name="DU Angelo" userId="8b72b4b1065ef00f" providerId="LiveId" clId="{021B39A3-D38F-714C-ACAA-034A527D7140}" dt="2020-12-10T01:53:42.605" v="1269" actId="20577"/>
        <pc:sldMkLst>
          <pc:docMk/>
          <pc:sldMk cId="1951621808" sldId="357"/>
        </pc:sldMkLst>
        <pc:spChg chg="mod">
          <ac:chgData name="DU Angelo" userId="8b72b4b1065ef00f" providerId="LiveId" clId="{021B39A3-D38F-714C-ACAA-034A527D7140}" dt="2020-12-10T01:53:42.605" v="1269" actId="20577"/>
          <ac:spMkLst>
            <pc:docMk/>
            <pc:sldMk cId="1951621808" sldId="357"/>
            <ac:spMk id="3" creationId="{E1BF4C49-D9BF-42F3-B713-48595D54AED3}"/>
          </ac:spMkLst>
        </pc:spChg>
      </pc:sldChg>
      <pc:sldChg chg="add">
        <pc:chgData name="DU Angelo" userId="8b72b4b1065ef00f" providerId="LiveId" clId="{021B39A3-D38F-714C-ACAA-034A527D7140}" dt="2020-12-10T01:54:34.041" v="1270" actId="2890"/>
        <pc:sldMkLst>
          <pc:docMk/>
          <pc:sldMk cId="4109106070" sldId="358"/>
        </pc:sldMkLst>
      </pc:sldChg>
      <pc:sldChg chg="add">
        <pc:chgData name="DU Angelo" userId="8b72b4b1065ef00f" providerId="LiveId" clId="{021B39A3-D38F-714C-ACAA-034A527D7140}" dt="2020-12-10T01:54:36.425" v="1271" actId="2890"/>
        <pc:sldMkLst>
          <pc:docMk/>
          <pc:sldMk cId="3029615722" sldId="359"/>
        </pc:sldMkLst>
      </pc:sldChg>
      <pc:sldChg chg="add">
        <pc:chgData name="DU Angelo" userId="8b72b4b1065ef00f" providerId="LiveId" clId="{021B39A3-D38F-714C-ACAA-034A527D7140}" dt="2020-12-10T01:54:49.628" v="1272" actId="2890"/>
        <pc:sldMkLst>
          <pc:docMk/>
          <pc:sldMk cId="386859535" sldId="360"/>
        </pc:sldMkLst>
      </pc:sldChg>
      <pc:sldChg chg="modSp add mod">
        <pc:chgData name="DU Angelo" userId="8b72b4b1065ef00f" providerId="LiveId" clId="{021B39A3-D38F-714C-ACAA-034A527D7140}" dt="2020-12-10T01:55:27.823" v="1283" actId="1076"/>
        <pc:sldMkLst>
          <pc:docMk/>
          <pc:sldMk cId="180594191" sldId="361"/>
        </pc:sldMkLst>
        <pc:spChg chg="mod">
          <ac:chgData name="DU Angelo" userId="8b72b4b1065ef00f" providerId="LiveId" clId="{021B39A3-D38F-714C-ACAA-034A527D7140}" dt="2020-12-10T01:55:27.823" v="1283" actId="1076"/>
          <ac:spMkLst>
            <pc:docMk/>
            <pc:sldMk cId="180594191" sldId="361"/>
            <ac:spMk id="3" creationId="{E1BF4C49-D9BF-42F3-B713-48595D54AED3}"/>
          </ac:spMkLst>
        </pc:spChg>
      </pc:sldChg>
    </pc:docChg>
  </pc:docChgLst>
  <pc:docChgLst>
    <pc:chgData name="文宇 杜文宇" userId="b5e9da50-0ac2-42d3-828f-b9593ddb1f83" providerId="ADAL" clId="{8AAA20E0-DA9E-48E4-8C5D-AF98CB5D92E3}"/>
    <pc:docChg chg="undo custSel addSld delSld modSld modMainMaster">
      <pc:chgData name="文宇 杜文宇" userId="b5e9da50-0ac2-42d3-828f-b9593ddb1f83" providerId="ADAL" clId="{8AAA20E0-DA9E-48E4-8C5D-AF98CB5D92E3}" dt="2020-11-23T17:40:28.554" v="811" actId="1076"/>
      <pc:docMkLst>
        <pc:docMk/>
      </pc:docMkLst>
      <pc:sldChg chg="modSp">
        <pc:chgData name="文宇 杜文宇" userId="b5e9da50-0ac2-42d3-828f-b9593ddb1f83" providerId="ADAL" clId="{8AAA20E0-DA9E-48E4-8C5D-AF98CB5D92E3}" dt="2020-11-23T16:36:02.667" v="13" actId="1076"/>
        <pc:sldMkLst>
          <pc:docMk/>
          <pc:sldMk cId="2687347467" sldId="256"/>
        </pc:sldMkLst>
        <pc:spChg chg="mod">
          <ac:chgData name="文宇 杜文宇" userId="b5e9da50-0ac2-42d3-828f-b9593ddb1f83" providerId="ADAL" clId="{8AAA20E0-DA9E-48E4-8C5D-AF98CB5D92E3}" dt="2020-11-23T16:35:47.889" v="10" actId="1076"/>
          <ac:spMkLst>
            <pc:docMk/>
            <pc:sldMk cId="2687347467" sldId="256"/>
            <ac:spMk id="4" creationId="{00000000-0000-0000-0000-000000000000}"/>
          </ac:spMkLst>
        </pc:spChg>
        <pc:spChg chg="mod">
          <ac:chgData name="文宇 杜文宇" userId="b5e9da50-0ac2-42d3-828f-b9593ddb1f83" providerId="ADAL" clId="{8AAA20E0-DA9E-48E4-8C5D-AF98CB5D92E3}" dt="2020-11-23T16:36:02.667" v="13" actId="1076"/>
          <ac:spMkLst>
            <pc:docMk/>
            <pc:sldMk cId="2687347467" sldId="256"/>
            <ac:spMk id="7" creationId="{00000000-0000-0000-0000-000000000000}"/>
          </ac:spMkLst>
        </pc:spChg>
        <pc:picChg chg="mod">
          <ac:chgData name="文宇 杜文宇" userId="b5e9da50-0ac2-42d3-828f-b9593ddb1f83" providerId="ADAL" clId="{8AAA20E0-DA9E-48E4-8C5D-AF98CB5D92E3}" dt="2020-11-23T16:35:57.998" v="12" actId="1076"/>
          <ac:picMkLst>
            <pc:docMk/>
            <pc:sldMk cId="2687347467" sldId="256"/>
            <ac:picMk id="8" creationId="{C7ABF54A-79D1-4666-87D2-AF929D4A78F2}"/>
          </ac:picMkLst>
        </pc:picChg>
      </pc:sldChg>
      <pc:sldChg chg="modSp">
        <pc:chgData name="文宇 杜文宇" userId="b5e9da50-0ac2-42d3-828f-b9593ddb1f83" providerId="ADAL" clId="{8AAA20E0-DA9E-48E4-8C5D-AF98CB5D92E3}" dt="2020-11-23T17:06:12.588" v="18" actId="403"/>
        <pc:sldMkLst>
          <pc:docMk/>
          <pc:sldMk cId="1767134883" sldId="315"/>
        </pc:sldMkLst>
        <pc:spChg chg="mod">
          <ac:chgData name="文宇 杜文宇" userId="b5e9da50-0ac2-42d3-828f-b9593ddb1f83" providerId="ADAL" clId="{8AAA20E0-DA9E-48E4-8C5D-AF98CB5D92E3}" dt="2020-11-23T17:06:12.588" v="18" actId="403"/>
          <ac:spMkLst>
            <pc:docMk/>
            <pc:sldMk cId="1767134883" sldId="315"/>
            <ac:spMk id="4" creationId="{2918002F-8C64-4968-9ECA-DC63D9D4E45B}"/>
          </ac:spMkLst>
        </pc:spChg>
      </pc:sldChg>
      <pc:sldChg chg="addSp modSp">
        <pc:chgData name="文宇 杜文宇" userId="b5e9da50-0ac2-42d3-828f-b9593ddb1f83" providerId="ADAL" clId="{8AAA20E0-DA9E-48E4-8C5D-AF98CB5D92E3}" dt="2020-11-23T17:06:30.940" v="21"/>
        <pc:sldMkLst>
          <pc:docMk/>
          <pc:sldMk cId="1369146614" sldId="316"/>
        </pc:sldMkLst>
        <pc:spChg chg="mod">
          <ac:chgData name="文宇 杜文宇" userId="b5e9da50-0ac2-42d3-828f-b9593ddb1f83" providerId="ADAL" clId="{8AAA20E0-DA9E-48E4-8C5D-AF98CB5D92E3}" dt="2020-11-23T16:37:01.307" v="16" actId="1076"/>
          <ac:spMkLst>
            <pc:docMk/>
            <pc:sldMk cId="1369146614" sldId="316"/>
            <ac:spMk id="4" creationId="{2918002F-8C64-4968-9ECA-DC63D9D4E45B}"/>
          </ac:spMkLst>
        </pc:spChg>
        <pc:spChg chg="add">
          <ac:chgData name="文宇 杜文宇" userId="b5e9da50-0ac2-42d3-828f-b9593ddb1f83" providerId="ADAL" clId="{8AAA20E0-DA9E-48E4-8C5D-AF98CB5D92E3}" dt="2020-11-23T17:06:30.940" v="21"/>
          <ac:spMkLst>
            <pc:docMk/>
            <pc:sldMk cId="1369146614" sldId="316"/>
            <ac:spMk id="5" creationId="{336BE2E8-BA37-43CF-B67A-4F19095E81EF}"/>
          </ac:spMkLst>
        </pc:spChg>
      </pc:sldChg>
      <pc:sldChg chg="addSp modSp">
        <pc:chgData name="文宇 杜文宇" userId="b5e9da50-0ac2-42d3-828f-b9593ddb1f83" providerId="ADAL" clId="{8AAA20E0-DA9E-48E4-8C5D-AF98CB5D92E3}" dt="2020-11-23T17:14:19.230" v="68" actId="1076"/>
        <pc:sldMkLst>
          <pc:docMk/>
          <pc:sldMk cId="3294211129" sldId="317"/>
        </pc:sldMkLst>
        <pc:spChg chg="mod">
          <ac:chgData name="文宇 杜文宇" userId="b5e9da50-0ac2-42d3-828f-b9593ddb1f83" providerId="ADAL" clId="{8AAA20E0-DA9E-48E4-8C5D-AF98CB5D92E3}" dt="2020-11-23T17:14:19.230" v="68" actId="1076"/>
          <ac:spMkLst>
            <pc:docMk/>
            <pc:sldMk cId="3294211129" sldId="317"/>
            <ac:spMk id="3" creationId="{6AFA173F-2791-4C85-BD67-FFD1A36E87FA}"/>
          </ac:spMkLst>
        </pc:spChg>
        <pc:spChg chg="add mod">
          <ac:chgData name="文宇 杜文宇" userId="b5e9da50-0ac2-42d3-828f-b9593ddb1f83" providerId="ADAL" clId="{8AAA20E0-DA9E-48E4-8C5D-AF98CB5D92E3}" dt="2020-11-23T17:07:56.974" v="40" actId="20577"/>
          <ac:spMkLst>
            <pc:docMk/>
            <pc:sldMk cId="3294211129" sldId="317"/>
            <ac:spMk id="5" creationId="{1488A9D6-7824-4B74-9A21-BF3A90EEF12F}"/>
          </ac:spMkLst>
        </pc:spChg>
      </pc:sldChg>
      <pc:sldChg chg="modSp">
        <pc:chgData name="文宇 杜文宇" userId="b5e9da50-0ac2-42d3-828f-b9593ddb1f83" providerId="ADAL" clId="{8AAA20E0-DA9E-48E4-8C5D-AF98CB5D92E3}" dt="2020-11-23T17:09:28.389" v="56" actId="404"/>
        <pc:sldMkLst>
          <pc:docMk/>
          <pc:sldMk cId="1896298792" sldId="318"/>
        </pc:sldMkLst>
        <pc:spChg chg="mod">
          <ac:chgData name="文宇 杜文宇" userId="b5e9da50-0ac2-42d3-828f-b9593ddb1f83" providerId="ADAL" clId="{8AAA20E0-DA9E-48E4-8C5D-AF98CB5D92E3}" dt="2020-11-23T17:09:28.389" v="56" actId="404"/>
          <ac:spMkLst>
            <pc:docMk/>
            <pc:sldMk cId="1896298792" sldId="318"/>
            <ac:spMk id="5" creationId="{84893080-5A47-4389-9BAC-88DD2BDA7C65}"/>
          </ac:spMkLst>
        </pc:spChg>
      </pc:sldChg>
      <pc:sldChg chg="addSp delSp">
        <pc:chgData name="文宇 杜文宇" userId="b5e9da50-0ac2-42d3-828f-b9593ddb1f83" providerId="ADAL" clId="{8AAA20E0-DA9E-48E4-8C5D-AF98CB5D92E3}" dt="2020-11-23T17:08:14.805" v="42"/>
        <pc:sldMkLst>
          <pc:docMk/>
          <pc:sldMk cId="1234771746" sldId="319"/>
        </pc:sldMkLst>
        <pc:spChg chg="add">
          <ac:chgData name="文宇 杜文宇" userId="b5e9da50-0ac2-42d3-828f-b9593ddb1f83" providerId="ADAL" clId="{8AAA20E0-DA9E-48E4-8C5D-AF98CB5D92E3}" dt="2020-11-23T17:08:14.805" v="42"/>
          <ac:spMkLst>
            <pc:docMk/>
            <pc:sldMk cId="1234771746" sldId="319"/>
            <ac:spMk id="6" creationId="{FACAE81B-C014-4AA4-BFE9-BEEEF1EBC107}"/>
          </ac:spMkLst>
        </pc:spChg>
        <pc:spChg chg="del">
          <ac:chgData name="文宇 杜文宇" userId="b5e9da50-0ac2-42d3-828f-b9593ddb1f83" providerId="ADAL" clId="{8AAA20E0-DA9E-48E4-8C5D-AF98CB5D92E3}" dt="2020-11-23T17:08:13.983" v="41" actId="478"/>
          <ac:spMkLst>
            <pc:docMk/>
            <pc:sldMk cId="1234771746" sldId="319"/>
            <ac:spMk id="8" creationId="{2FF0B4B0-FF1D-4A4C-B0CA-27731D3D2533}"/>
          </ac:spMkLst>
        </pc:spChg>
      </pc:sldChg>
      <pc:sldChg chg="addSp delSp modSp">
        <pc:chgData name="文宇 杜文宇" userId="b5e9da50-0ac2-42d3-828f-b9593ddb1f83" providerId="ADAL" clId="{8AAA20E0-DA9E-48E4-8C5D-AF98CB5D92E3}" dt="2020-11-23T17:09:18.317" v="54" actId="1076"/>
        <pc:sldMkLst>
          <pc:docMk/>
          <pc:sldMk cId="3755510747" sldId="320"/>
        </pc:sldMkLst>
        <pc:spChg chg="mod">
          <ac:chgData name="文宇 杜文宇" userId="b5e9da50-0ac2-42d3-828f-b9593ddb1f83" providerId="ADAL" clId="{8AAA20E0-DA9E-48E4-8C5D-AF98CB5D92E3}" dt="2020-11-23T17:09:18.317" v="54" actId="1076"/>
          <ac:spMkLst>
            <pc:docMk/>
            <pc:sldMk cId="3755510747" sldId="320"/>
            <ac:spMk id="5" creationId="{84893080-5A47-4389-9BAC-88DD2BDA7C65}"/>
          </ac:spMkLst>
        </pc:spChg>
        <pc:spChg chg="del">
          <ac:chgData name="文宇 杜文宇" userId="b5e9da50-0ac2-42d3-828f-b9593ddb1f83" providerId="ADAL" clId="{8AAA20E0-DA9E-48E4-8C5D-AF98CB5D92E3}" dt="2020-11-23T17:08:33.857" v="43" actId="478"/>
          <ac:spMkLst>
            <pc:docMk/>
            <pc:sldMk cId="3755510747" sldId="320"/>
            <ac:spMk id="6" creationId="{A895CD25-7AD2-49EE-A38C-E0744F15DA36}"/>
          </ac:spMkLst>
        </pc:spChg>
        <pc:spChg chg="add">
          <ac:chgData name="文宇 杜文宇" userId="b5e9da50-0ac2-42d3-828f-b9593ddb1f83" providerId="ADAL" clId="{8AAA20E0-DA9E-48E4-8C5D-AF98CB5D92E3}" dt="2020-11-23T17:08:34.696" v="44"/>
          <ac:spMkLst>
            <pc:docMk/>
            <pc:sldMk cId="3755510747" sldId="320"/>
            <ac:spMk id="7" creationId="{E46BA7D3-9211-45D8-A9B8-C1CFFC3F7B10}"/>
          </ac:spMkLst>
        </pc:spChg>
      </pc:sldChg>
      <pc:sldChg chg="addSp modSp">
        <pc:chgData name="文宇 杜文宇" userId="b5e9da50-0ac2-42d3-828f-b9593ddb1f83" providerId="ADAL" clId="{8AAA20E0-DA9E-48E4-8C5D-AF98CB5D92E3}" dt="2020-11-23T17:14:51.112" v="71" actId="1076"/>
        <pc:sldMkLst>
          <pc:docMk/>
          <pc:sldMk cId="187196312" sldId="321"/>
        </pc:sldMkLst>
        <pc:spChg chg="mod">
          <ac:chgData name="文宇 杜文宇" userId="b5e9da50-0ac2-42d3-828f-b9593ddb1f83" providerId="ADAL" clId="{8AAA20E0-DA9E-48E4-8C5D-AF98CB5D92E3}" dt="2020-11-23T17:14:51.112" v="71" actId="1076"/>
          <ac:spMkLst>
            <pc:docMk/>
            <pc:sldMk cId="187196312" sldId="321"/>
            <ac:spMk id="4" creationId="{2918002F-8C64-4968-9ECA-DC63D9D4E45B}"/>
          </ac:spMkLst>
        </pc:spChg>
        <pc:spChg chg="add">
          <ac:chgData name="文宇 杜文宇" userId="b5e9da50-0ac2-42d3-828f-b9593ddb1f83" providerId="ADAL" clId="{8AAA20E0-DA9E-48E4-8C5D-AF98CB5D92E3}" dt="2020-11-23T17:14:37.245" v="69"/>
          <ac:spMkLst>
            <pc:docMk/>
            <pc:sldMk cId="187196312" sldId="321"/>
            <ac:spMk id="5" creationId="{F1284432-8EDC-4C01-83C4-474432F1F684}"/>
          </ac:spMkLst>
        </pc:spChg>
      </pc:sldChg>
      <pc:sldChg chg="modSp">
        <pc:chgData name="文宇 杜文宇" userId="b5e9da50-0ac2-42d3-828f-b9593ddb1f83" providerId="ADAL" clId="{8AAA20E0-DA9E-48E4-8C5D-AF98CB5D92E3}" dt="2020-11-23T17:18:56.455" v="79" actId="404"/>
        <pc:sldMkLst>
          <pc:docMk/>
          <pc:sldMk cId="3565302846" sldId="322"/>
        </pc:sldMkLst>
        <pc:spChg chg="mod">
          <ac:chgData name="文宇 杜文宇" userId="b5e9da50-0ac2-42d3-828f-b9593ddb1f83" providerId="ADAL" clId="{8AAA20E0-DA9E-48E4-8C5D-AF98CB5D92E3}" dt="2020-11-23T17:18:56.455" v="79" actId="404"/>
          <ac:spMkLst>
            <pc:docMk/>
            <pc:sldMk cId="3565302846" sldId="322"/>
            <ac:spMk id="12" creationId="{E6A1CE4B-2216-4E4B-8975-83B384C6376F}"/>
          </ac:spMkLst>
        </pc:spChg>
      </pc:sldChg>
      <pc:sldChg chg="addSp delSp modSp">
        <pc:chgData name="文宇 杜文宇" userId="b5e9da50-0ac2-42d3-828f-b9593ddb1f83" providerId="ADAL" clId="{8AAA20E0-DA9E-48E4-8C5D-AF98CB5D92E3}" dt="2020-11-23T17:19:04.468" v="81"/>
        <pc:sldMkLst>
          <pc:docMk/>
          <pc:sldMk cId="976588619" sldId="323"/>
        </pc:sldMkLst>
        <pc:spChg chg="mod">
          <ac:chgData name="文宇 杜文宇" userId="b5e9da50-0ac2-42d3-828f-b9593ddb1f83" providerId="ADAL" clId="{8AAA20E0-DA9E-48E4-8C5D-AF98CB5D92E3}" dt="2020-11-23T17:18:30.776" v="77" actId="14100"/>
          <ac:spMkLst>
            <pc:docMk/>
            <pc:sldMk cId="976588619" sldId="323"/>
            <ac:spMk id="5" creationId="{84893080-5A47-4389-9BAC-88DD2BDA7C65}"/>
          </ac:spMkLst>
        </pc:spChg>
        <pc:spChg chg="add">
          <ac:chgData name="文宇 杜文宇" userId="b5e9da50-0ac2-42d3-828f-b9593ddb1f83" providerId="ADAL" clId="{8AAA20E0-DA9E-48E4-8C5D-AF98CB5D92E3}" dt="2020-11-23T17:19:04.468" v="81"/>
          <ac:spMkLst>
            <pc:docMk/>
            <pc:sldMk cId="976588619" sldId="323"/>
            <ac:spMk id="7" creationId="{43446834-178D-4B86-92C5-DEBDF28D5B36}"/>
          </ac:spMkLst>
        </pc:spChg>
        <pc:spChg chg="del">
          <ac:chgData name="文宇 杜文宇" userId="b5e9da50-0ac2-42d3-828f-b9593ddb1f83" providerId="ADAL" clId="{8AAA20E0-DA9E-48E4-8C5D-AF98CB5D92E3}" dt="2020-11-23T17:19:04.022" v="80" actId="478"/>
          <ac:spMkLst>
            <pc:docMk/>
            <pc:sldMk cId="976588619" sldId="323"/>
            <ac:spMk id="13" creationId="{D6366711-E6C6-4E81-918C-335B71F34803}"/>
          </ac:spMkLst>
        </pc:spChg>
        <pc:picChg chg="mod">
          <ac:chgData name="文宇 杜文宇" userId="b5e9da50-0ac2-42d3-828f-b9593ddb1f83" providerId="ADAL" clId="{8AAA20E0-DA9E-48E4-8C5D-AF98CB5D92E3}" dt="2020-11-23T17:18:27.793" v="76" actId="1076"/>
          <ac:picMkLst>
            <pc:docMk/>
            <pc:sldMk cId="976588619" sldId="323"/>
            <ac:picMk id="6" creationId="{66E85006-7B55-4AFE-B01D-F6D6A4B3C93A}"/>
          </ac:picMkLst>
        </pc:picChg>
      </pc:sldChg>
      <pc:sldChg chg="modSp">
        <pc:chgData name="文宇 杜文宇" userId="b5e9da50-0ac2-42d3-828f-b9593ddb1f83" providerId="ADAL" clId="{8AAA20E0-DA9E-48E4-8C5D-AF98CB5D92E3}" dt="2020-11-23T17:19:22.389" v="82" actId="255"/>
        <pc:sldMkLst>
          <pc:docMk/>
          <pc:sldMk cId="2377843380" sldId="324"/>
        </pc:sldMkLst>
        <pc:spChg chg="mod">
          <ac:chgData name="文宇 杜文宇" userId="b5e9da50-0ac2-42d3-828f-b9593ddb1f83" providerId="ADAL" clId="{8AAA20E0-DA9E-48E4-8C5D-AF98CB5D92E3}" dt="2020-11-23T17:19:22.389" v="82" actId="255"/>
          <ac:spMkLst>
            <pc:docMk/>
            <pc:sldMk cId="2377843380" sldId="324"/>
            <ac:spMk id="13" creationId="{6AD19346-3144-4DC2-A080-B1BD84A7BCFF}"/>
          </ac:spMkLst>
        </pc:spChg>
        <pc:picChg chg="mod">
          <ac:chgData name="文宇 杜文宇" userId="b5e9da50-0ac2-42d3-828f-b9593ddb1f83" providerId="ADAL" clId="{8AAA20E0-DA9E-48E4-8C5D-AF98CB5D92E3}" dt="2020-11-23T17:18:40.830" v="78" actId="14100"/>
          <ac:picMkLst>
            <pc:docMk/>
            <pc:sldMk cId="2377843380" sldId="324"/>
            <ac:picMk id="4" creationId="{27CAE259-7728-4E75-B440-9BFFCD39101A}"/>
          </ac:picMkLst>
        </pc:picChg>
      </pc:sldChg>
      <pc:sldChg chg="modSp">
        <pc:chgData name="文宇 杜文宇" userId="b5e9da50-0ac2-42d3-828f-b9593ddb1f83" providerId="ADAL" clId="{8AAA20E0-DA9E-48E4-8C5D-AF98CB5D92E3}" dt="2020-11-23T17:19:47.553" v="86" actId="14100"/>
        <pc:sldMkLst>
          <pc:docMk/>
          <pc:sldMk cId="2480261275" sldId="326"/>
        </pc:sldMkLst>
        <pc:spChg chg="mod">
          <ac:chgData name="文宇 杜文宇" userId="b5e9da50-0ac2-42d3-828f-b9593ddb1f83" providerId="ADAL" clId="{8AAA20E0-DA9E-48E4-8C5D-AF98CB5D92E3}" dt="2020-11-23T17:19:47.553" v="86" actId="14100"/>
          <ac:spMkLst>
            <pc:docMk/>
            <pc:sldMk cId="2480261275" sldId="326"/>
            <ac:spMk id="9" creationId="{8DBF834F-6F71-49F8-8FA9-E0A761C9F942}"/>
          </ac:spMkLst>
        </pc:spChg>
        <pc:spChg chg="mod">
          <ac:chgData name="文宇 杜文宇" userId="b5e9da50-0ac2-42d3-828f-b9593ddb1f83" providerId="ADAL" clId="{8AAA20E0-DA9E-48E4-8C5D-AF98CB5D92E3}" dt="2020-11-23T17:19:37.921" v="83" actId="255"/>
          <ac:spMkLst>
            <pc:docMk/>
            <pc:sldMk cId="2480261275" sldId="326"/>
            <ac:spMk id="12" creationId="{A5F076E6-71AD-4ACE-925A-104EB372ADB9}"/>
          </ac:spMkLst>
        </pc:spChg>
      </pc:sldChg>
      <pc:sldChg chg="modSp">
        <pc:chgData name="文宇 杜文宇" userId="b5e9da50-0ac2-42d3-828f-b9593ddb1f83" providerId="ADAL" clId="{8AAA20E0-DA9E-48E4-8C5D-AF98CB5D92E3}" dt="2020-11-23T17:20:14.519" v="88" actId="1076"/>
        <pc:sldMkLst>
          <pc:docMk/>
          <pc:sldMk cId="1558153018" sldId="328"/>
        </pc:sldMkLst>
        <pc:spChg chg="mod">
          <ac:chgData name="文宇 杜文宇" userId="b5e9da50-0ac2-42d3-828f-b9593ddb1f83" providerId="ADAL" clId="{8AAA20E0-DA9E-48E4-8C5D-AF98CB5D92E3}" dt="2020-11-23T17:20:09.118" v="87" actId="14100"/>
          <ac:spMkLst>
            <pc:docMk/>
            <pc:sldMk cId="1558153018" sldId="328"/>
            <ac:spMk id="7" creationId="{A540104E-72FD-4EC9-8A8A-DCEA80EC7B6C}"/>
          </ac:spMkLst>
        </pc:spChg>
        <pc:picChg chg="mod">
          <ac:chgData name="文宇 杜文宇" userId="b5e9da50-0ac2-42d3-828f-b9593ddb1f83" providerId="ADAL" clId="{8AAA20E0-DA9E-48E4-8C5D-AF98CB5D92E3}" dt="2020-11-23T17:20:14.519" v="88" actId="1076"/>
          <ac:picMkLst>
            <pc:docMk/>
            <pc:sldMk cId="1558153018" sldId="328"/>
            <ac:picMk id="6" creationId="{C5B46F45-C79D-4B91-B6D8-146E7502627B}"/>
          </ac:picMkLst>
        </pc:picChg>
      </pc:sldChg>
      <pc:sldChg chg="delSp modSp">
        <pc:chgData name="文宇 杜文宇" userId="b5e9da50-0ac2-42d3-828f-b9593ddb1f83" providerId="ADAL" clId="{8AAA20E0-DA9E-48E4-8C5D-AF98CB5D92E3}" dt="2020-11-23T17:34:12.123" v="503" actId="1076"/>
        <pc:sldMkLst>
          <pc:docMk/>
          <pc:sldMk cId="480314382" sldId="329"/>
        </pc:sldMkLst>
        <pc:spChg chg="mod">
          <ac:chgData name="文宇 杜文宇" userId="b5e9da50-0ac2-42d3-828f-b9593ddb1f83" providerId="ADAL" clId="{8AAA20E0-DA9E-48E4-8C5D-AF98CB5D92E3}" dt="2020-11-23T17:30:36.214" v="314" actId="20577"/>
          <ac:spMkLst>
            <pc:docMk/>
            <pc:sldMk cId="480314382" sldId="329"/>
            <ac:spMk id="7" creationId="{A540104E-72FD-4EC9-8A8A-DCEA80EC7B6C}"/>
          </ac:spMkLst>
        </pc:spChg>
        <pc:picChg chg="del mod">
          <ac:chgData name="文宇 杜文宇" userId="b5e9da50-0ac2-42d3-828f-b9593ddb1f83" providerId="ADAL" clId="{8AAA20E0-DA9E-48E4-8C5D-AF98CB5D92E3}" dt="2020-11-23T17:30:11.295" v="305" actId="478"/>
          <ac:picMkLst>
            <pc:docMk/>
            <pc:sldMk cId="480314382" sldId="329"/>
            <ac:picMk id="4" creationId="{6567DFC0-73A0-4BA6-9BA2-51AA62BD1A80}"/>
          </ac:picMkLst>
        </pc:picChg>
        <pc:picChg chg="mod">
          <ac:chgData name="文宇 杜文宇" userId="b5e9da50-0ac2-42d3-828f-b9593ddb1f83" providerId="ADAL" clId="{8AAA20E0-DA9E-48E4-8C5D-AF98CB5D92E3}" dt="2020-11-23T17:34:12.123" v="503" actId="1076"/>
          <ac:picMkLst>
            <pc:docMk/>
            <pc:sldMk cId="480314382" sldId="329"/>
            <ac:picMk id="9" creationId="{280C2412-56F7-4DCC-A709-0172ACC7B90C}"/>
          </ac:picMkLst>
        </pc:picChg>
      </pc:sldChg>
      <pc:sldChg chg="modSp">
        <pc:chgData name="文宇 杜文宇" userId="b5e9da50-0ac2-42d3-828f-b9593ddb1f83" providerId="ADAL" clId="{8AAA20E0-DA9E-48E4-8C5D-AF98CB5D92E3}" dt="2020-11-23T17:31:50.455" v="356" actId="1076"/>
        <pc:sldMkLst>
          <pc:docMk/>
          <pc:sldMk cId="3640077458" sldId="330"/>
        </pc:sldMkLst>
        <pc:spChg chg="mod">
          <ac:chgData name="文宇 杜文宇" userId="b5e9da50-0ac2-42d3-828f-b9593ddb1f83" providerId="ADAL" clId="{8AAA20E0-DA9E-48E4-8C5D-AF98CB5D92E3}" dt="2020-11-23T17:31:11.549" v="352" actId="20577"/>
          <ac:spMkLst>
            <pc:docMk/>
            <pc:sldMk cId="3640077458" sldId="330"/>
            <ac:spMk id="7" creationId="{A540104E-72FD-4EC9-8A8A-DCEA80EC7B6C}"/>
          </ac:spMkLst>
        </pc:spChg>
        <pc:picChg chg="mod modCrop">
          <ac:chgData name="文宇 杜文宇" userId="b5e9da50-0ac2-42d3-828f-b9593ddb1f83" providerId="ADAL" clId="{8AAA20E0-DA9E-48E4-8C5D-AF98CB5D92E3}" dt="2020-11-23T17:31:50.455" v="356" actId="1076"/>
          <ac:picMkLst>
            <pc:docMk/>
            <pc:sldMk cId="3640077458" sldId="330"/>
            <ac:picMk id="5" creationId="{63733983-7A37-4722-8026-65F84D449FDC}"/>
          </ac:picMkLst>
        </pc:picChg>
      </pc:sldChg>
      <pc:sldChg chg="addSp modSp">
        <pc:chgData name="文宇 杜文宇" userId="b5e9da50-0ac2-42d3-828f-b9593ddb1f83" providerId="ADAL" clId="{8AAA20E0-DA9E-48E4-8C5D-AF98CB5D92E3}" dt="2020-11-23T17:33:58.351" v="502" actId="1076"/>
        <pc:sldMkLst>
          <pc:docMk/>
          <pc:sldMk cId="1564090259" sldId="331"/>
        </pc:sldMkLst>
        <pc:spChg chg="add mod">
          <ac:chgData name="文宇 杜文宇" userId="b5e9da50-0ac2-42d3-828f-b9593ddb1f83" providerId="ADAL" clId="{8AAA20E0-DA9E-48E4-8C5D-AF98CB5D92E3}" dt="2020-11-23T17:33:08.009" v="493" actId="20577"/>
          <ac:spMkLst>
            <pc:docMk/>
            <pc:sldMk cId="1564090259" sldId="331"/>
            <ac:spMk id="5" creationId="{B6F4C08E-180F-4C31-A05A-779001DF759D}"/>
          </ac:spMkLst>
        </pc:spChg>
        <pc:spChg chg="mod">
          <ac:chgData name="文宇 杜文宇" userId="b5e9da50-0ac2-42d3-828f-b9593ddb1f83" providerId="ADAL" clId="{8AAA20E0-DA9E-48E4-8C5D-AF98CB5D92E3}" dt="2020-11-23T17:33:58.351" v="502" actId="1076"/>
          <ac:spMkLst>
            <pc:docMk/>
            <pc:sldMk cId="1564090259" sldId="331"/>
            <ac:spMk id="8" creationId="{2706FCC0-EA5A-4C5B-91CC-61EEAF9B93DD}"/>
          </ac:spMkLst>
        </pc:spChg>
        <pc:picChg chg="mod modCrop">
          <ac:chgData name="文宇 杜文宇" userId="b5e9da50-0ac2-42d3-828f-b9593ddb1f83" providerId="ADAL" clId="{8AAA20E0-DA9E-48E4-8C5D-AF98CB5D92E3}" dt="2020-11-23T17:33:36.274" v="498" actId="1076"/>
          <ac:picMkLst>
            <pc:docMk/>
            <pc:sldMk cId="1564090259" sldId="331"/>
            <ac:picMk id="4" creationId="{E8FCBECA-A7D8-4F25-8A80-EAF7FD5434FF}"/>
          </ac:picMkLst>
        </pc:picChg>
      </pc:sldChg>
      <pc:sldChg chg="addSp modSp">
        <pc:chgData name="文宇 杜文宇" userId="b5e9da50-0ac2-42d3-828f-b9593ddb1f83" providerId="ADAL" clId="{8AAA20E0-DA9E-48E4-8C5D-AF98CB5D92E3}" dt="2020-11-23T17:27:17.646" v="201" actId="1076"/>
        <pc:sldMkLst>
          <pc:docMk/>
          <pc:sldMk cId="3038864016" sldId="332"/>
        </pc:sldMkLst>
        <pc:spChg chg="add mod">
          <ac:chgData name="文宇 杜文宇" userId="b5e9da50-0ac2-42d3-828f-b9593ddb1f83" providerId="ADAL" clId="{8AAA20E0-DA9E-48E4-8C5D-AF98CB5D92E3}" dt="2020-11-23T17:27:15.576" v="200" actId="1076"/>
          <ac:spMkLst>
            <pc:docMk/>
            <pc:sldMk cId="3038864016" sldId="332"/>
            <ac:spMk id="3" creationId="{B419559C-93DB-4D76-978B-9EB26B80C31F}"/>
          </ac:spMkLst>
        </pc:spChg>
        <pc:picChg chg="mod modCrop">
          <ac:chgData name="文宇 杜文宇" userId="b5e9da50-0ac2-42d3-828f-b9593ddb1f83" providerId="ADAL" clId="{8AAA20E0-DA9E-48E4-8C5D-AF98CB5D92E3}" dt="2020-11-23T17:27:17.646" v="201" actId="1076"/>
          <ac:picMkLst>
            <pc:docMk/>
            <pc:sldMk cId="3038864016" sldId="332"/>
            <ac:picMk id="5" creationId="{D359F9A9-73ED-4D39-A1D3-C79900DE40D7}"/>
          </ac:picMkLst>
        </pc:picChg>
      </pc:sldChg>
      <pc:sldChg chg="modSp">
        <pc:chgData name="文宇 杜文宇" userId="b5e9da50-0ac2-42d3-828f-b9593ddb1f83" providerId="ADAL" clId="{8AAA20E0-DA9E-48E4-8C5D-AF98CB5D92E3}" dt="2020-11-23T17:20:52.538" v="90" actId="14100"/>
        <pc:sldMkLst>
          <pc:docMk/>
          <pc:sldMk cId="3664365974" sldId="333"/>
        </pc:sldMkLst>
        <pc:spChg chg="mod">
          <ac:chgData name="文宇 杜文宇" userId="b5e9da50-0ac2-42d3-828f-b9593ddb1f83" providerId="ADAL" clId="{8AAA20E0-DA9E-48E4-8C5D-AF98CB5D92E3}" dt="2020-11-23T17:20:52.538" v="90" actId="14100"/>
          <ac:spMkLst>
            <pc:docMk/>
            <pc:sldMk cId="3664365974" sldId="333"/>
            <ac:spMk id="6" creationId="{6E6DD423-F8C9-438F-85BD-B60F1918755F}"/>
          </ac:spMkLst>
        </pc:spChg>
      </pc:sldChg>
      <pc:sldChg chg="addSp modSp">
        <pc:chgData name="文宇 杜文宇" userId="b5e9da50-0ac2-42d3-828f-b9593ddb1f83" providerId="ADAL" clId="{8AAA20E0-DA9E-48E4-8C5D-AF98CB5D92E3}" dt="2020-11-23T17:35:08.090" v="506"/>
        <pc:sldMkLst>
          <pc:docMk/>
          <pc:sldMk cId="1645887376" sldId="336"/>
        </pc:sldMkLst>
        <pc:spChg chg="mod">
          <ac:chgData name="文宇 杜文宇" userId="b5e9da50-0ac2-42d3-828f-b9593ddb1f83" providerId="ADAL" clId="{8AAA20E0-DA9E-48E4-8C5D-AF98CB5D92E3}" dt="2020-11-23T17:34:48.467" v="505" actId="1076"/>
          <ac:spMkLst>
            <pc:docMk/>
            <pc:sldMk cId="1645887376" sldId="336"/>
            <ac:spMk id="4" creationId="{2918002F-8C64-4968-9ECA-DC63D9D4E45B}"/>
          </ac:spMkLst>
        </pc:spChg>
        <pc:spChg chg="add">
          <ac:chgData name="文宇 杜文宇" userId="b5e9da50-0ac2-42d3-828f-b9593ddb1f83" providerId="ADAL" clId="{8AAA20E0-DA9E-48E4-8C5D-AF98CB5D92E3}" dt="2020-11-23T17:35:08.090" v="506"/>
          <ac:spMkLst>
            <pc:docMk/>
            <pc:sldMk cId="1645887376" sldId="336"/>
            <ac:spMk id="5" creationId="{B73E6E98-CDF3-47FA-92D9-92C9D2DEC300}"/>
          </ac:spMkLst>
        </pc:spChg>
      </pc:sldChg>
      <pc:sldChg chg="modSp">
        <pc:chgData name="文宇 杜文宇" userId="b5e9da50-0ac2-42d3-828f-b9593ddb1f83" providerId="ADAL" clId="{8AAA20E0-DA9E-48E4-8C5D-AF98CB5D92E3}" dt="2020-11-23T17:24:28.998" v="128" actId="20577"/>
        <pc:sldMkLst>
          <pc:docMk/>
          <pc:sldMk cId="2778340180" sldId="340"/>
        </pc:sldMkLst>
        <pc:spChg chg="mod">
          <ac:chgData name="文宇 杜文宇" userId="b5e9da50-0ac2-42d3-828f-b9593ddb1f83" providerId="ADAL" clId="{8AAA20E0-DA9E-48E4-8C5D-AF98CB5D92E3}" dt="2020-11-23T17:24:28.998" v="128" actId="20577"/>
          <ac:spMkLst>
            <pc:docMk/>
            <pc:sldMk cId="2778340180" sldId="340"/>
            <ac:spMk id="7" creationId="{D728519C-800F-451A-82FA-6F09396DEDEA}"/>
          </ac:spMkLst>
        </pc:spChg>
        <pc:picChg chg="mod">
          <ac:chgData name="文宇 杜文宇" userId="b5e9da50-0ac2-42d3-828f-b9593ddb1f83" providerId="ADAL" clId="{8AAA20E0-DA9E-48E4-8C5D-AF98CB5D92E3}" dt="2020-11-23T17:24:26.387" v="127" actId="1076"/>
          <ac:picMkLst>
            <pc:docMk/>
            <pc:sldMk cId="2778340180" sldId="340"/>
            <ac:picMk id="5" creationId="{593F119C-E2EE-45B0-B8D0-10E08B08D5F3}"/>
          </ac:picMkLst>
        </pc:picChg>
      </pc:sldChg>
      <pc:sldChg chg="addSp delSp modSp">
        <pc:chgData name="文宇 杜文宇" userId="b5e9da50-0ac2-42d3-828f-b9593ddb1f83" providerId="ADAL" clId="{8AAA20E0-DA9E-48E4-8C5D-AF98CB5D92E3}" dt="2020-11-23T17:40:02.224" v="810" actId="20577"/>
        <pc:sldMkLst>
          <pc:docMk/>
          <pc:sldMk cId="934174782" sldId="346"/>
        </pc:sldMkLst>
        <pc:spChg chg="add mod">
          <ac:chgData name="文宇 杜文宇" userId="b5e9da50-0ac2-42d3-828f-b9593ddb1f83" providerId="ADAL" clId="{8AAA20E0-DA9E-48E4-8C5D-AF98CB5D92E3}" dt="2020-11-23T17:40:02.224" v="810" actId="20577"/>
          <ac:spMkLst>
            <pc:docMk/>
            <pc:sldMk cId="934174782" sldId="346"/>
            <ac:spMk id="5" creationId="{6347B45B-2DA0-4423-B51F-11239D6161C9}"/>
          </ac:spMkLst>
        </pc:spChg>
        <pc:picChg chg="del mod">
          <ac:chgData name="文宇 杜文宇" userId="b5e9da50-0ac2-42d3-828f-b9593ddb1f83" providerId="ADAL" clId="{8AAA20E0-DA9E-48E4-8C5D-AF98CB5D92E3}" dt="2020-11-23T17:39:51.810" v="807" actId="478"/>
          <ac:picMkLst>
            <pc:docMk/>
            <pc:sldMk cId="934174782" sldId="346"/>
            <ac:picMk id="4" creationId="{389533BA-CBE2-4D20-A800-063552534691}"/>
          </ac:picMkLst>
        </pc:picChg>
      </pc:sldChg>
      <pc:sldChg chg="modSp">
        <pc:chgData name="文宇 杜文宇" userId="b5e9da50-0ac2-42d3-828f-b9593ddb1f83" providerId="ADAL" clId="{8AAA20E0-DA9E-48E4-8C5D-AF98CB5D92E3}" dt="2020-11-23T17:24:04.612" v="126" actId="1076"/>
        <pc:sldMkLst>
          <pc:docMk/>
          <pc:sldMk cId="520522291" sldId="347"/>
        </pc:sldMkLst>
        <pc:spChg chg="mod">
          <ac:chgData name="文宇 杜文宇" userId="b5e9da50-0ac2-42d3-828f-b9593ddb1f83" providerId="ADAL" clId="{8AAA20E0-DA9E-48E4-8C5D-AF98CB5D92E3}" dt="2020-11-23T17:23:58.825" v="124" actId="14100"/>
          <ac:spMkLst>
            <pc:docMk/>
            <pc:sldMk cId="520522291" sldId="347"/>
            <ac:spMk id="5" creationId="{9ADF7EF1-AE4A-4FE7-AF50-68C462D18E1E}"/>
          </ac:spMkLst>
        </pc:spChg>
        <pc:picChg chg="mod">
          <ac:chgData name="文宇 杜文宇" userId="b5e9da50-0ac2-42d3-828f-b9593ddb1f83" providerId="ADAL" clId="{8AAA20E0-DA9E-48E4-8C5D-AF98CB5D92E3}" dt="2020-11-23T17:24:04.612" v="126" actId="1076"/>
          <ac:picMkLst>
            <pc:docMk/>
            <pc:sldMk cId="520522291" sldId="347"/>
            <ac:picMk id="6" creationId="{878CE98D-5C1A-40BD-AF0A-E3E4D7740C48}"/>
          </ac:picMkLst>
        </pc:picChg>
      </pc:sldChg>
      <pc:sldChg chg="modSp">
        <pc:chgData name="文宇 杜文宇" userId="b5e9da50-0ac2-42d3-828f-b9593ddb1f83" providerId="ADAL" clId="{8AAA20E0-DA9E-48E4-8C5D-AF98CB5D92E3}" dt="2020-11-23T17:22:59.249" v="110" actId="1076"/>
        <pc:sldMkLst>
          <pc:docMk/>
          <pc:sldMk cId="918734331" sldId="350"/>
        </pc:sldMkLst>
        <pc:spChg chg="mod">
          <ac:chgData name="文宇 杜文宇" userId="b5e9da50-0ac2-42d3-828f-b9593ddb1f83" providerId="ADAL" clId="{8AAA20E0-DA9E-48E4-8C5D-AF98CB5D92E3}" dt="2020-11-23T17:22:59.249" v="110" actId="1076"/>
          <ac:spMkLst>
            <pc:docMk/>
            <pc:sldMk cId="918734331" sldId="350"/>
            <ac:spMk id="8" creationId="{2706FCC0-EA5A-4C5B-91CC-61EEAF9B93DD}"/>
          </ac:spMkLst>
        </pc:spChg>
      </pc:sldChg>
      <pc:sldChg chg="modSp">
        <pc:chgData name="文宇 杜文宇" userId="b5e9da50-0ac2-42d3-828f-b9593ddb1f83" providerId="ADAL" clId="{8AAA20E0-DA9E-48E4-8C5D-AF98CB5D92E3}" dt="2020-11-23T17:36:23.631" v="515" actId="20577"/>
        <pc:sldMkLst>
          <pc:docMk/>
          <pc:sldMk cId="4143196863" sldId="351"/>
        </pc:sldMkLst>
        <pc:spChg chg="mod">
          <ac:chgData name="文宇 杜文宇" userId="b5e9da50-0ac2-42d3-828f-b9593ddb1f83" providerId="ADAL" clId="{8AAA20E0-DA9E-48E4-8C5D-AF98CB5D92E3}" dt="2020-11-23T17:36:23.631" v="515" actId="20577"/>
          <ac:spMkLst>
            <pc:docMk/>
            <pc:sldMk cId="4143196863" sldId="351"/>
            <ac:spMk id="5" creationId="{A21B1B4A-B145-4A37-AE10-5B4A5EF5744E}"/>
          </ac:spMkLst>
        </pc:spChg>
      </pc:sldChg>
      <pc:sldChg chg="addSp modSp">
        <pc:chgData name="文宇 杜文宇" userId="b5e9da50-0ac2-42d3-828f-b9593ddb1f83" providerId="ADAL" clId="{8AAA20E0-DA9E-48E4-8C5D-AF98CB5D92E3}" dt="2020-11-23T17:35:41.458" v="509" actId="1076"/>
        <pc:sldMkLst>
          <pc:docMk/>
          <pc:sldMk cId="2755908662" sldId="352"/>
        </pc:sldMkLst>
        <pc:spChg chg="mod">
          <ac:chgData name="文宇 杜文宇" userId="b5e9da50-0ac2-42d3-828f-b9593ddb1f83" providerId="ADAL" clId="{8AAA20E0-DA9E-48E4-8C5D-AF98CB5D92E3}" dt="2020-11-23T17:35:41.458" v="509" actId="1076"/>
          <ac:spMkLst>
            <pc:docMk/>
            <pc:sldMk cId="2755908662" sldId="352"/>
            <ac:spMk id="4" creationId="{2918002F-8C64-4968-9ECA-DC63D9D4E45B}"/>
          </ac:spMkLst>
        </pc:spChg>
        <pc:spChg chg="add">
          <ac:chgData name="文宇 杜文宇" userId="b5e9da50-0ac2-42d3-828f-b9593ddb1f83" providerId="ADAL" clId="{8AAA20E0-DA9E-48E4-8C5D-AF98CB5D92E3}" dt="2020-11-23T17:35:35.997" v="507"/>
          <ac:spMkLst>
            <pc:docMk/>
            <pc:sldMk cId="2755908662" sldId="352"/>
            <ac:spMk id="5" creationId="{0B2BB0F4-2AA5-4023-A8E1-2CBF957B114E}"/>
          </ac:spMkLst>
        </pc:spChg>
      </pc:sldChg>
      <pc:sldChg chg="addSp modSp">
        <pc:chgData name="文宇 杜文宇" userId="b5e9da50-0ac2-42d3-828f-b9593ddb1f83" providerId="ADAL" clId="{8AAA20E0-DA9E-48E4-8C5D-AF98CB5D92E3}" dt="2020-11-23T17:35:59.183" v="513" actId="1076"/>
        <pc:sldMkLst>
          <pc:docMk/>
          <pc:sldMk cId="2773892232" sldId="361"/>
        </pc:sldMkLst>
        <pc:spChg chg="mod">
          <ac:chgData name="文宇 杜文宇" userId="b5e9da50-0ac2-42d3-828f-b9593ddb1f83" providerId="ADAL" clId="{8AAA20E0-DA9E-48E4-8C5D-AF98CB5D92E3}" dt="2020-11-23T17:35:59.183" v="513" actId="1076"/>
          <ac:spMkLst>
            <pc:docMk/>
            <pc:sldMk cId="2773892232" sldId="361"/>
            <ac:spMk id="4" creationId="{2918002F-8C64-4968-9ECA-DC63D9D4E45B}"/>
          </ac:spMkLst>
        </pc:spChg>
        <pc:spChg chg="add">
          <ac:chgData name="文宇 杜文宇" userId="b5e9da50-0ac2-42d3-828f-b9593ddb1f83" providerId="ADAL" clId="{8AAA20E0-DA9E-48E4-8C5D-AF98CB5D92E3}" dt="2020-11-23T17:35:48.396" v="510"/>
          <ac:spMkLst>
            <pc:docMk/>
            <pc:sldMk cId="2773892232" sldId="361"/>
            <ac:spMk id="5" creationId="{53A6EA96-2090-42C9-990E-6E74E2CA49C1}"/>
          </ac:spMkLst>
        </pc:spChg>
      </pc:sldChg>
      <pc:sldChg chg="modSp">
        <pc:chgData name="文宇 杜文宇" userId="b5e9da50-0ac2-42d3-828f-b9593ddb1f83" providerId="ADAL" clId="{8AAA20E0-DA9E-48E4-8C5D-AF98CB5D92E3}" dt="2020-11-23T17:40:28.554" v="811" actId="1076"/>
        <pc:sldMkLst>
          <pc:docMk/>
          <pc:sldMk cId="165727043" sldId="362"/>
        </pc:sldMkLst>
        <pc:spChg chg="mod">
          <ac:chgData name="文宇 杜文宇" userId="b5e9da50-0ac2-42d3-828f-b9593ddb1f83" providerId="ADAL" clId="{8AAA20E0-DA9E-48E4-8C5D-AF98CB5D92E3}" dt="2020-11-23T17:40:28.554" v="811" actId="1076"/>
          <ac:spMkLst>
            <pc:docMk/>
            <pc:sldMk cId="165727043" sldId="362"/>
            <ac:spMk id="8" creationId="{2706FCC0-EA5A-4C5B-91CC-61EEAF9B93DD}"/>
          </ac:spMkLst>
        </pc:spChg>
      </pc:sldChg>
      <pc:sldChg chg="modSp">
        <pc:chgData name="文宇 杜文宇" userId="b5e9da50-0ac2-42d3-828f-b9593ddb1f83" providerId="ADAL" clId="{8AAA20E0-DA9E-48E4-8C5D-AF98CB5D92E3}" dt="2020-11-23T17:22:02.804" v="96" actId="20577"/>
        <pc:sldMkLst>
          <pc:docMk/>
          <pc:sldMk cId="1312814826" sldId="364"/>
        </pc:sldMkLst>
        <pc:spChg chg="mod">
          <ac:chgData name="文宇 杜文宇" userId="b5e9da50-0ac2-42d3-828f-b9593ddb1f83" providerId="ADAL" clId="{8AAA20E0-DA9E-48E4-8C5D-AF98CB5D92E3}" dt="2020-11-23T17:22:02.804" v="96" actId="20577"/>
          <ac:spMkLst>
            <pc:docMk/>
            <pc:sldMk cId="1312814826" sldId="364"/>
            <ac:spMk id="5" creationId="{A21B1B4A-B145-4A37-AE10-5B4A5EF5744E}"/>
          </ac:spMkLst>
        </pc:spChg>
      </pc:sldChg>
      <pc:sldChg chg="modSp">
        <pc:chgData name="文宇 杜文宇" userId="b5e9da50-0ac2-42d3-828f-b9593ddb1f83" providerId="ADAL" clId="{8AAA20E0-DA9E-48E4-8C5D-AF98CB5D92E3}" dt="2020-11-23T17:21:36.786" v="93" actId="1076"/>
        <pc:sldMkLst>
          <pc:docMk/>
          <pc:sldMk cId="3419006514" sldId="365"/>
        </pc:sldMkLst>
        <pc:spChg chg="mod">
          <ac:chgData name="文宇 杜文宇" userId="b5e9da50-0ac2-42d3-828f-b9593ddb1f83" providerId="ADAL" clId="{8AAA20E0-DA9E-48E4-8C5D-AF98CB5D92E3}" dt="2020-11-23T17:21:36.786" v="93" actId="1076"/>
          <ac:spMkLst>
            <pc:docMk/>
            <pc:sldMk cId="3419006514" sldId="365"/>
            <ac:spMk id="8" creationId="{2706FCC0-EA5A-4C5B-91CC-61EEAF9B93DD}"/>
          </ac:spMkLst>
        </pc:spChg>
      </pc:sldChg>
      <pc:sldChg chg="add del">
        <pc:chgData name="文宇 杜文宇" userId="b5e9da50-0ac2-42d3-828f-b9593ddb1f83" providerId="ADAL" clId="{8AAA20E0-DA9E-48E4-8C5D-AF98CB5D92E3}" dt="2020-11-23T17:06:26.021" v="20"/>
        <pc:sldMkLst>
          <pc:docMk/>
          <pc:sldMk cId="3889164005" sldId="385"/>
        </pc:sldMkLst>
      </pc:sldChg>
      <pc:sldMasterChg chg="modSldLayout">
        <pc:chgData name="文宇 杜文宇" userId="b5e9da50-0ac2-42d3-828f-b9593ddb1f83" providerId="ADAL" clId="{8AAA20E0-DA9E-48E4-8C5D-AF98CB5D92E3}" dt="2020-11-23T17:12:59.836" v="67"/>
        <pc:sldMasterMkLst>
          <pc:docMk/>
          <pc:sldMasterMk cId="2047576469" sldId="2147483653"/>
        </pc:sldMasterMkLst>
        <pc:sldLayoutChg chg="addSp delSp">
          <pc:chgData name="文宇 杜文宇" userId="b5e9da50-0ac2-42d3-828f-b9593ddb1f83" providerId="ADAL" clId="{8AAA20E0-DA9E-48E4-8C5D-AF98CB5D92E3}" dt="2020-11-23T17:12:15.842" v="60"/>
          <pc:sldLayoutMkLst>
            <pc:docMk/>
            <pc:sldMasterMk cId="2047576469" sldId="2147483653"/>
            <pc:sldLayoutMk cId="502103537" sldId="2147483652"/>
          </pc:sldLayoutMkLst>
          <pc:spChg chg="del">
            <ac:chgData name="文宇 杜文宇" userId="b5e9da50-0ac2-42d3-828f-b9593ddb1f83" providerId="ADAL" clId="{8AAA20E0-DA9E-48E4-8C5D-AF98CB5D92E3}" dt="2020-11-23T17:12:15.214" v="59" actId="478"/>
            <ac:spMkLst>
              <pc:docMk/>
              <pc:sldMasterMk cId="2047576469" sldId="2147483653"/>
              <pc:sldLayoutMk cId="502103537" sldId="2147483652"/>
              <ac:spMk id="3" creationId="{00000000-0000-0000-0000-000000000000}"/>
            </ac:spMkLst>
          </pc:spChg>
          <pc:spChg chg="del">
            <ac:chgData name="文宇 杜文宇" userId="b5e9da50-0ac2-42d3-828f-b9593ddb1f83" providerId="ADAL" clId="{8AAA20E0-DA9E-48E4-8C5D-AF98CB5D92E3}" dt="2020-11-23T17:12:13.422" v="58" actId="478"/>
            <ac:spMkLst>
              <pc:docMk/>
              <pc:sldMasterMk cId="2047576469" sldId="2147483653"/>
              <pc:sldLayoutMk cId="502103537" sldId="2147483652"/>
              <ac:spMk id="4" creationId="{00000000-0000-0000-0000-000000000000}"/>
            </ac:spMkLst>
          </pc:spChg>
          <pc:spChg chg="add">
            <ac:chgData name="文宇 杜文宇" userId="b5e9da50-0ac2-42d3-828f-b9593ddb1f83" providerId="ADAL" clId="{8AAA20E0-DA9E-48E4-8C5D-AF98CB5D92E3}" dt="2020-11-23T17:12:15.842" v="60"/>
            <ac:spMkLst>
              <pc:docMk/>
              <pc:sldMasterMk cId="2047576469" sldId="2147483653"/>
              <pc:sldLayoutMk cId="502103537" sldId="2147483652"/>
              <ac:spMk id="7" creationId="{2552B09C-74E7-4D2A-9B25-63A3E6B777A6}"/>
            </ac:spMkLst>
          </pc:spChg>
          <pc:picChg chg="add">
            <ac:chgData name="文宇 杜文宇" userId="b5e9da50-0ac2-42d3-828f-b9593ddb1f83" providerId="ADAL" clId="{8AAA20E0-DA9E-48E4-8C5D-AF98CB5D92E3}" dt="2020-11-23T16:35:19.682" v="9"/>
            <ac:picMkLst>
              <pc:docMk/>
              <pc:sldMasterMk cId="2047576469" sldId="2147483653"/>
              <pc:sldLayoutMk cId="502103537" sldId="2147483652"/>
              <ac:picMk id="5" creationId="{DB75E40C-C5A0-4221-99B6-B735C4385B25}"/>
            </ac:picMkLst>
          </pc:picChg>
          <pc:picChg chg="del">
            <ac:chgData name="文宇 杜文宇" userId="b5e9da50-0ac2-42d3-828f-b9593ddb1f83" providerId="ADAL" clId="{8AAA20E0-DA9E-48E4-8C5D-AF98CB5D92E3}" dt="2020-11-23T16:35:19.276" v="8" actId="478"/>
            <ac:picMkLst>
              <pc:docMk/>
              <pc:sldMasterMk cId="2047576469" sldId="2147483653"/>
              <pc:sldLayoutMk cId="502103537" sldId="2147483652"/>
              <ac:picMk id="6" creationId="{00000000-0000-0000-0000-000000000000}"/>
            </ac:picMkLst>
          </pc:picChg>
        </pc:sldLayoutChg>
        <pc:sldLayoutChg chg="modSp">
          <pc:chgData name="文宇 杜文宇" userId="b5e9da50-0ac2-42d3-828f-b9593ddb1f83" providerId="ADAL" clId="{8AAA20E0-DA9E-48E4-8C5D-AF98CB5D92E3}" dt="2020-11-23T16:34:50.576" v="4" actId="1076"/>
          <pc:sldLayoutMkLst>
            <pc:docMk/>
            <pc:sldMasterMk cId="2047576469" sldId="2147483653"/>
            <pc:sldLayoutMk cId="409933855" sldId="2147483665"/>
          </pc:sldLayoutMkLst>
          <pc:picChg chg="mod">
            <ac:chgData name="文宇 杜文宇" userId="b5e9da50-0ac2-42d3-828f-b9593ddb1f83" providerId="ADAL" clId="{8AAA20E0-DA9E-48E4-8C5D-AF98CB5D92E3}" dt="2020-11-23T16:34:50.576" v="4" actId="1076"/>
            <ac:picMkLst>
              <pc:docMk/>
              <pc:sldMasterMk cId="2047576469" sldId="2147483653"/>
              <pc:sldLayoutMk cId="409933855" sldId="2147483665"/>
              <ac:picMk id="7" creationId="{00000000-0000-0000-0000-000000000000}"/>
            </ac:picMkLst>
          </pc:picChg>
        </pc:sldLayoutChg>
        <pc:sldLayoutChg chg="addSp delSp modSp">
          <pc:chgData name="文宇 杜文宇" userId="b5e9da50-0ac2-42d3-828f-b9593ddb1f83" providerId="ADAL" clId="{8AAA20E0-DA9E-48E4-8C5D-AF98CB5D92E3}" dt="2020-11-23T17:12:59.836" v="67"/>
          <pc:sldLayoutMkLst>
            <pc:docMk/>
            <pc:sldMasterMk cId="2047576469" sldId="2147483653"/>
            <pc:sldLayoutMk cId="3042240567" sldId="2147483666"/>
          </pc:sldLayoutMkLst>
          <pc:spChg chg="add del mod">
            <ac:chgData name="文宇 杜文宇" userId="b5e9da50-0ac2-42d3-828f-b9593ddb1f83" providerId="ADAL" clId="{8AAA20E0-DA9E-48E4-8C5D-AF98CB5D92E3}" dt="2020-11-23T17:12:59.836" v="67"/>
            <ac:spMkLst>
              <pc:docMk/>
              <pc:sldMasterMk cId="2047576469" sldId="2147483653"/>
              <pc:sldLayoutMk cId="3042240567" sldId="2147483666"/>
              <ac:spMk id="2" creationId="{4926A8E8-A945-4E82-9005-25E83BE3E3FE}"/>
            </ac:spMkLst>
          </pc:spChg>
          <pc:picChg chg="del mod">
            <ac:chgData name="文宇 杜文宇" userId="b5e9da50-0ac2-42d3-828f-b9593ddb1f83" providerId="ADAL" clId="{8AAA20E0-DA9E-48E4-8C5D-AF98CB5D92E3}" dt="2020-11-23T16:35:14.815" v="6" actId="478"/>
            <ac:picMkLst>
              <pc:docMk/>
              <pc:sldMasterMk cId="2047576469" sldId="2147483653"/>
              <pc:sldLayoutMk cId="3042240567" sldId="2147483666"/>
              <ac:picMk id="4" creationId="{00000000-0000-0000-0000-000000000000}"/>
            </ac:picMkLst>
          </pc:picChg>
          <pc:picChg chg="add">
            <ac:chgData name="文宇 杜文宇" userId="b5e9da50-0ac2-42d3-828f-b9593ddb1f83" providerId="ADAL" clId="{8AAA20E0-DA9E-48E4-8C5D-AF98CB5D92E3}" dt="2020-11-23T16:35:15.591" v="7"/>
            <ac:picMkLst>
              <pc:docMk/>
              <pc:sldMasterMk cId="2047576469" sldId="2147483653"/>
              <pc:sldLayoutMk cId="3042240567" sldId="2147483666"/>
              <ac:picMk id="5" creationId="{F96D3AA4-C65B-496B-ABF4-0C0248606B7C}"/>
            </ac:picMkLst>
          </pc:picChg>
        </pc:sldLayoutChg>
      </pc:sldMasterChg>
    </pc:docChg>
  </pc:docChgLst>
  <pc:docChgLst>
    <pc:chgData name="DU Angelo" userId="8b72b4b1065ef00f" providerId="LiveId" clId="{E760A102-1300-4EB6-9740-B16AA6653396}"/>
    <pc:docChg chg="undo custSel addSld delSld modSld sldOrd modSection">
      <pc:chgData name="DU Angelo" userId="8b72b4b1065ef00f" providerId="LiveId" clId="{E760A102-1300-4EB6-9740-B16AA6653396}" dt="2020-12-22T13:53:45.153" v="2297" actId="1076"/>
      <pc:docMkLst>
        <pc:docMk/>
      </pc:docMkLst>
      <pc:sldChg chg="del">
        <pc:chgData name="DU Angelo" userId="8b72b4b1065ef00f" providerId="LiveId" clId="{E760A102-1300-4EB6-9740-B16AA6653396}" dt="2020-12-21T13:24:20.517" v="1236" actId="2696"/>
        <pc:sldMkLst>
          <pc:docMk/>
          <pc:sldMk cId="2669802022" sldId="317"/>
        </pc:sldMkLst>
      </pc:sldChg>
      <pc:sldChg chg="del">
        <pc:chgData name="DU Angelo" userId="8b72b4b1065ef00f" providerId="LiveId" clId="{E760A102-1300-4EB6-9740-B16AA6653396}" dt="2020-12-21T13:24:20.509" v="1235" actId="2696"/>
        <pc:sldMkLst>
          <pc:docMk/>
          <pc:sldMk cId="1767755063" sldId="318"/>
        </pc:sldMkLst>
      </pc:sldChg>
      <pc:sldChg chg="addSp delSp">
        <pc:chgData name="DU Angelo" userId="8b72b4b1065ef00f" providerId="LiveId" clId="{E760A102-1300-4EB6-9740-B16AA6653396}" dt="2020-12-21T13:30:29.130" v="1253"/>
        <pc:sldMkLst>
          <pc:docMk/>
          <pc:sldMk cId="4230257021" sldId="319"/>
        </pc:sldMkLst>
        <pc:spChg chg="del">
          <ac:chgData name="DU Angelo" userId="8b72b4b1065ef00f" providerId="LiveId" clId="{E760A102-1300-4EB6-9740-B16AA6653396}" dt="2020-12-21T13:30:21.971" v="1250" actId="478"/>
          <ac:spMkLst>
            <pc:docMk/>
            <pc:sldMk cId="4230257021" sldId="319"/>
            <ac:spMk id="2" creationId="{5196DA29-3DEB-4674-B5DB-FC16E69E562D}"/>
          </ac:spMkLst>
        </pc:spChg>
        <pc:spChg chg="add del">
          <ac:chgData name="DU Angelo" userId="8b72b4b1065ef00f" providerId="LiveId" clId="{E760A102-1300-4EB6-9740-B16AA6653396}" dt="2020-12-21T13:30:28.733" v="1252" actId="478"/>
          <ac:spMkLst>
            <pc:docMk/>
            <pc:sldMk cId="4230257021" sldId="319"/>
            <ac:spMk id="5" creationId="{60587CF8-BB4E-4410-9D64-DA28C7FED49B}"/>
          </ac:spMkLst>
        </pc:spChg>
        <pc:spChg chg="add">
          <ac:chgData name="DU Angelo" userId="8b72b4b1065ef00f" providerId="LiveId" clId="{E760A102-1300-4EB6-9740-B16AA6653396}" dt="2020-12-21T13:30:29.130" v="1253"/>
          <ac:spMkLst>
            <pc:docMk/>
            <pc:sldMk cId="4230257021" sldId="319"/>
            <ac:spMk id="6" creationId="{E4322ABB-9466-4019-9711-A278AE8CA9D1}"/>
          </ac:spMkLst>
        </pc:spChg>
      </pc:sldChg>
      <pc:sldChg chg="del">
        <pc:chgData name="DU Angelo" userId="8b72b4b1065ef00f" providerId="LiveId" clId="{E760A102-1300-4EB6-9740-B16AA6653396}" dt="2020-12-21T14:03:18.304" v="1588" actId="2696"/>
        <pc:sldMkLst>
          <pc:docMk/>
          <pc:sldMk cId="1236365163" sldId="320"/>
        </pc:sldMkLst>
      </pc:sldChg>
      <pc:sldChg chg="del">
        <pc:chgData name="DU Angelo" userId="8b72b4b1065ef00f" providerId="LiveId" clId="{E760A102-1300-4EB6-9740-B16AA6653396}" dt="2020-12-21T14:03:18.366" v="1589" actId="2696"/>
        <pc:sldMkLst>
          <pc:docMk/>
          <pc:sldMk cId="4173798177" sldId="321"/>
        </pc:sldMkLst>
      </pc:sldChg>
      <pc:sldChg chg="del">
        <pc:chgData name="DU Angelo" userId="8b72b4b1065ef00f" providerId="LiveId" clId="{E760A102-1300-4EB6-9740-B16AA6653396}" dt="2020-12-21T14:04:38.648" v="1590" actId="2696"/>
        <pc:sldMkLst>
          <pc:docMk/>
          <pc:sldMk cId="1971486296" sldId="323"/>
        </pc:sldMkLst>
      </pc:sldChg>
      <pc:sldChg chg="del">
        <pc:chgData name="DU Angelo" userId="8b72b4b1065ef00f" providerId="LiveId" clId="{E760A102-1300-4EB6-9740-B16AA6653396}" dt="2020-12-21T14:04:38.706" v="1591" actId="2696"/>
        <pc:sldMkLst>
          <pc:docMk/>
          <pc:sldMk cId="2563357045" sldId="324"/>
        </pc:sldMkLst>
      </pc:sldChg>
      <pc:sldChg chg="del">
        <pc:chgData name="DU Angelo" userId="8b72b4b1065ef00f" providerId="LiveId" clId="{E760A102-1300-4EB6-9740-B16AA6653396}" dt="2020-12-21T14:04:38.767" v="1592" actId="2696"/>
        <pc:sldMkLst>
          <pc:docMk/>
          <pc:sldMk cId="3416293304" sldId="325"/>
        </pc:sldMkLst>
      </pc:sldChg>
      <pc:sldChg chg="del">
        <pc:chgData name="DU Angelo" userId="8b72b4b1065ef00f" providerId="LiveId" clId="{E760A102-1300-4EB6-9740-B16AA6653396}" dt="2020-12-21T14:04:43.594" v="1594" actId="2696"/>
        <pc:sldMkLst>
          <pc:docMk/>
          <pc:sldMk cId="3112528529" sldId="327"/>
        </pc:sldMkLst>
      </pc:sldChg>
      <pc:sldChg chg="del">
        <pc:chgData name="DU Angelo" userId="8b72b4b1065ef00f" providerId="LiveId" clId="{E760A102-1300-4EB6-9740-B16AA6653396}" dt="2020-12-21T14:04:43.533" v="1593" actId="2696"/>
        <pc:sldMkLst>
          <pc:docMk/>
          <pc:sldMk cId="573230211" sldId="328"/>
        </pc:sldMkLst>
      </pc:sldChg>
      <pc:sldChg chg="modSp">
        <pc:chgData name="DU Angelo" userId="8b72b4b1065ef00f" providerId="LiveId" clId="{E760A102-1300-4EB6-9740-B16AA6653396}" dt="2020-12-21T11:50:21.328" v="102" actId="1076"/>
        <pc:sldMkLst>
          <pc:docMk/>
          <pc:sldMk cId="2413334175" sldId="329"/>
        </pc:sldMkLst>
        <pc:spChg chg="mod">
          <ac:chgData name="DU Angelo" userId="8b72b4b1065ef00f" providerId="LiveId" clId="{E760A102-1300-4EB6-9740-B16AA6653396}" dt="2020-12-21T11:50:20.887" v="101" actId="1076"/>
          <ac:spMkLst>
            <pc:docMk/>
            <pc:sldMk cId="2413334175" sldId="329"/>
            <ac:spMk id="3" creationId="{E1BF4C49-D9BF-42F3-B713-48595D54AED3}"/>
          </ac:spMkLst>
        </pc:spChg>
        <pc:spChg chg="mod">
          <ac:chgData name="DU Angelo" userId="8b72b4b1065ef00f" providerId="LiveId" clId="{E760A102-1300-4EB6-9740-B16AA6653396}" dt="2020-12-21T11:50:21.328" v="102" actId="1076"/>
          <ac:spMkLst>
            <pc:docMk/>
            <pc:sldMk cId="2413334175" sldId="329"/>
            <ac:spMk id="4" creationId="{2918002F-8C64-4968-9ECA-DC63D9D4E45B}"/>
          </ac:spMkLst>
        </pc:spChg>
      </pc:sldChg>
      <pc:sldChg chg="modSp add">
        <pc:chgData name="DU Angelo" userId="8b72b4b1065ef00f" providerId="LiveId" clId="{E760A102-1300-4EB6-9740-B16AA6653396}" dt="2020-12-21T11:52:18.884" v="136" actId="1076"/>
        <pc:sldMkLst>
          <pc:docMk/>
          <pc:sldMk cId="108868680" sldId="330"/>
        </pc:sldMkLst>
        <pc:spChg chg="mod">
          <ac:chgData name="DU Angelo" userId="8b72b4b1065ef00f" providerId="LiveId" clId="{E760A102-1300-4EB6-9740-B16AA6653396}" dt="2020-12-21T11:52:18.884" v="136" actId="1076"/>
          <ac:spMkLst>
            <pc:docMk/>
            <pc:sldMk cId="108868680" sldId="330"/>
            <ac:spMk id="3" creationId="{E1BF4C49-D9BF-42F3-B713-48595D54AED3}"/>
          </ac:spMkLst>
        </pc:spChg>
        <pc:spChg chg="mod">
          <ac:chgData name="DU Angelo" userId="8b72b4b1065ef00f" providerId="LiveId" clId="{E760A102-1300-4EB6-9740-B16AA6653396}" dt="2020-12-21T11:52:14.038" v="135" actId="2711"/>
          <ac:spMkLst>
            <pc:docMk/>
            <pc:sldMk cId="108868680" sldId="330"/>
            <ac:spMk id="4" creationId="{2918002F-8C64-4968-9ECA-DC63D9D4E45B}"/>
          </ac:spMkLst>
        </pc:spChg>
      </pc:sldChg>
      <pc:sldChg chg="addSp modSp add del">
        <pc:chgData name="DU Angelo" userId="8b72b4b1065ef00f" providerId="LiveId" clId="{E760A102-1300-4EB6-9740-B16AA6653396}" dt="2020-12-21T11:58:31.307" v="191" actId="2696"/>
        <pc:sldMkLst>
          <pc:docMk/>
          <pc:sldMk cId="2220256270" sldId="331"/>
        </pc:sldMkLst>
        <pc:spChg chg="mod">
          <ac:chgData name="DU Angelo" userId="8b72b4b1065ef00f" providerId="LiveId" clId="{E760A102-1300-4EB6-9740-B16AA6653396}" dt="2020-12-21T11:53:29.587" v="154" actId="1076"/>
          <ac:spMkLst>
            <pc:docMk/>
            <pc:sldMk cId="2220256270" sldId="331"/>
            <ac:spMk id="3" creationId="{E1BF4C49-D9BF-42F3-B713-48595D54AED3}"/>
          </ac:spMkLst>
        </pc:spChg>
        <pc:spChg chg="mod">
          <ac:chgData name="DU Angelo" userId="8b72b4b1065ef00f" providerId="LiveId" clId="{E760A102-1300-4EB6-9740-B16AA6653396}" dt="2020-12-21T11:53:20.531" v="152" actId="404"/>
          <ac:spMkLst>
            <pc:docMk/>
            <pc:sldMk cId="2220256270" sldId="331"/>
            <ac:spMk id="4" creationId="{2918002F-8C64-4968-9ECA-DC63D9D4E45B}"/>
          </ac:spMkLst>
        </pc:spChg>
        <pc:spChg chg="add mod">
          <ac:chgData name="DU Angelo" userId="8b72b4b1065ef00f" providerId="LiveId" clId="{E760A102-1300-4EB6-9740-B16AA6653396}" dt="2020-12-21T11:53:25.349" v="153" actId="1076"/>
          <ac:spMkLst>
            <pc:docMk/>
            <pc:sldMk cId="2220256270" sldId="331"/>
            <ac:spMk id="5" creationId="{1ACE56B7-CC60-48F5-B28D-13C638E8F7C3}"/>
          </ac:spMkLst>
        </pc:spChg>
      </pc:sldChg>
      <pc:sldChg chg="addSp delSp modSp add del">
        <pc:chgData name="DU Angelo" userId="8b72b4b1065ef00f" providerId="LiveId" clId="{E760A102-1300-4EB6-9740-B16AA6653396}" dt="2020-12-21T11:58:31.388" v="192" actId="2696"/>
        <pc:sldMkLst>
          <pc:docMk/>
          <pc:sldMk cId="4068981161" sldId="332"/>
        </pc:sldMkLst>
        <pc:spChg chg="del">
          <ac:chgData name="DU Angelo" userId="8b72b4b1065ef00f" providerId="LiveId" clId="{E760A102-1300-4EB6-9740-B16AA6653396}" dt="2020-12-21T11:53:51.737" v="156" actId="478"/>
          <ac:spMkLst>
            <pc:docMk/>
            <pc:sldMk cId="4068981161" sldId="332"/>
            <ac:spMk id="5" creationId="{1ACE56B7-CC60-48F5-B28D-13C638E8F7C3}"/>
          </ac:spMkLst>
        </pc:spChg>
        <pc:spChg chg="add mod">
          <ac:chgData name="DU Angelo" userId="8b72b4b1065ef00f" providerId="LiveId" clId="{E760A102-1300-4EB6-9740-B16AA6653396}" dt="2020-12-21T11:54:05.445" v="159" actId="1076"/>
          <ac:spMkLst>
            <pc:docMk/>
            <pc:sldMk cId="4068981161" sldId="332"/>
            <ac:spMk id="6" creationId="{5184BAFA-5C77-4842-8593-85543F1576CA}"/>
          </ac:spMkLst>
        </pc:spChg>
        <pc:spChg chg="add mod">
          <ac:chgData name="DU Angelo" userId="8b72b4b1065ef00f" providerId="LiveId" clId="{E760A102-1300-4EB6-9740-B16AA6653396}" dt="2020-12-21T11:54:05.445" v="159" actId="1076"/>
          <ac:spMkLst>
            <pc:docMk/>
            <pc:sldMk cId="4068981161" sldId="332"/>
            <ac:spMk id="10" creationId="{E306EDAF-B62C-4167-A2E9-5B9CEA85FCCC}"/>
          </ac:spMkLst>
        </pc:spChg>
        <pc:grpChg chg="add mod">
          <ac:chgData name="DU Angelo" userId="8b72b4b1065ef00f" providerId="LiveId" clId="{E760A102-1300-4EB6-9740-B16AA6653396}" dt="2020-12-21T11:54:05.445" v="159" actId="1076"/>
          <ac:grpSpMkLst>
            <pc:docMk/>
            <pc:sldMk cId="4068981161" sldId="332"/>
            <ac:grpSpMk id="7" creationId="{4AA3DA0B-4430-4E12-B757-F02A57D83380}"/>
          </ac:grpSpMkLst>
        </pc:grpChg>
      </pc:sldChg>
      <pc:sldChg chg="addSp delSp modSp add del">
        <pc:chgData name="DU Angelo" userId="8b72b4b1065ef00f" providerId="LiveId" clId="{E760A102-1300-4EB6-9740-B16AA6653396}" dt="2020-12-21T11:58:31.461" v="193" actId="2696"/>
        <pc:sldMkLst>
          <pc:docMk/>
          <pc:sldMk cId="714081410" sldId="333"/>
        </pc:sldMkLst>
        <pc:spChg chg="del">
          <ac:chgData name="DU Angelo" userId="8b72b4b1065ef00f" providerId="LiveId" clId="{E760A102-1300-4EB6-9740-B16AA6653396}" dt="2020-12-21T11:54:38.283" v="161" actId="478"/>
          <ac:spMkLst>
            <pc:docMk/>
            <pc:sldMk cId="714081410" sldId="333"/>
            <ac:spMk id="6" creationId="{5184BAFA-5C77-4842-8593-85543F1576CA}"/>
          </ac:spMkLst>
        </pc:spChg>
        <pc:spChg chg="del">
          <ac:chgData name="DU Angelo" userId="8b72b4b1065ef00f" providerId="LiveId" clId="{E760A102-1300-4EB6-9740-B16AA6653396}" dt="2020-12-21T11:54:38.283" v="161" actId="478"/>
          <ac:spMkLst>
            <pc:docMk/>
            <pc:sldMk cId="714081410" sldId="333"/>
            <ac:spMk id="10" creationId="{E306EDAF-B62C-4167-A2E9-5B9CEA85FCCC}"/>
          </ac:spMkLst>
        </pc:spChg>
        <pc:spChg chg="add mod">
          <ac:chgData name="DU Angelo" userId="8b72b4b1065ef00f" providerId="LiveId" clId="{E760A102-1300-4EB6-9740-B16AA6653396}" dt="2020-12-21T11:55:46.283" v="169" actId="1076"/>
          <ac:spMkLst>
            <pc:docMk/>
            <pc:sldMk cId="714081410" sldId="333"/>
            <ac:spMk id="11" creationId="{0F32AE14-323C-482A-9DAA-BE3EA65D2802}"/>
          </ac:spMkLst>
        </pc:spChg>
        <pc:spChg chg="add mod">
          <ac:chgData name="DU Angelo" userId="8b72b4b1065ef00f" providerId="LiveId" clId="{E760A102-1300-4EB6-9740-B16AA6653396}" dt="2020-12-21T11:55:46.283" v="169" actId="1076"/>
          <ac:spMkLst>
            <pc:docMk/>
            <pc:sldMk cId="714081410" sldId="333"/>
            <ac:spMk id="12" creationId="{97C45437-9EBC-427C-926F-BA8515C22AAF}"/>
          </ac:spMkLst>
        </pc:spChg>
        <pc:spChg chg="add mod">
          <ac:chgData name="DU Angelo" userId="8b72b4b1065ef00f" providerId="LiveId" clId="{E760A102-1300-4EB6-9740-B16AA6653396}" dt="2020-12-21T11:55:46.283" v="169" actId="1076"/>
          <ac:spMkLst>
            <pc:docMk/>
            <pc:sldMk cId="714081410" sldId="333"/>
            <ac:spMk id="16" creationId="{9B593865-1D5E-4F12-A56B-992E41C10F92}"/>
          </ac:spMkLst>
        </pc:spChg>
        <pc:grpChg chg="del">
          <ac:chgData name="DU Angelo" userId="8b72b4b1065ef00f" providerId="LiveId" clId="{E760A102-1300-4EB6-9740-B16AA6653396}" dt="2020-12-21T11:54:38.283" v="161" actId="478"/>
          <ac:grpSpMkLst>
            <pc:docMk/>
            <pc:sldMk cId="714081410" sldId="333"/>
            <ac:grpSpMk id="7" creationId="{4AA3DA0B-4430-4E12-B757-F02A57D83380}"/>
          </ac:grpSpMkLst>
        </pc:grpChg>
        <pc:grpChg chg="add mod">
          <ac:chgData name="DU Angelo" userId="8b72b4b1065ef00f" providerId="LiveId" clId="{E760A102-1300-4EB6-9740-B16AA6653396}" dt="2020-12-21T11:55:46.283" v="169" actId="1076"/>
          <ac:grpSpMkLst>
            <pc:docMk/>
            <pc:sldMk cId="714081410" sldId="333"/>
            <ac:grpSpMk id="13" creationId="{B299FFEF-663A-4B71-A9FD-A2B39915A45D}"/>
          </ac:grpSpMkLst>
        </pc:grpChg>
        <pc:grpChg chg="add mod">
          <ac:chgData name="DU Angelo" userId="8b72b4b1065ef00f" providerId="LiveId" clId="{E760A102-1300-4EB6-9740-B16AA6653396}" dt="2020-12-21T11:55:46.283" v="169" actId="1076"/>
          <ac:grpSpMkLst>
            <pc:docMk/>
            <pc:sldMk cId="714081410" sldId="333"/>
            <ac:grpSpMk id="17" creationId="{D1EA3EEC-963C-4EBB-9642-EDF0824A8EF5}"/>
          </ac:grpSpMkLst>
        </pc:grpChg>
      </pc:sldChg>
      <pc:sldChg chg="addSp modSp add del">
        <pc:chgData name="DU Angelo" userId="8b72b4b1065ef00f" providerId="LiveId" clId="{E760A102-1300-4EB6-9740-B16AA6653396}" dt="2020-12-21T11:58:31.531" v="194" actId="2696"/>
        <pc:sldMkLst>
          <pc:docMk/>
          <pc:sldMk cId="1691934395" sldId="334"/>
        </pc:sldMkLst>
        <pc:spChg chg="add mod">
          <ac:chgData name="DU Angelo" userId="8b72b4b1065ef00f" providerId="LiveId" clId="{E760A102-1300-4EB6-9740-B16AA6653396}" dt="2020-12-21T11:56:07.320" v="172" actId="1076"/>
          <ac:spMkLst>
            <pc:docMk/>
            <pc:sldMk cId="1691934395" sldId="334"/>
            <ac:spMk id="5" creationId="{B63DD888-0177-4C3E-8C9B-231AA915D361}"/>
          </ac:spMkLst>
        </pc:spChg>
        <pc:spChg chg="add mod">
          <ac:chgData name="DU Angelo" userId="8b72b4b1065ef00f" providerId="LiveId" clId="{E760A102-1300-4EB6-9740-B16AA6653396}" dt="2020-12-21T11:56:07.320" v="172" actId="1076"/>
          <ac:spMkLst>
            <pc:docMk/>
            <pc:sldMk cId="1691934395" sldId="334"/>
            <ac:spMk id="6" creationId="{F18D50FE-5836-41B7-93B4-DDAB7ACE21E8}"/>
          </ac:spMkLst>
        </pc:spChg>
        <pc:spChg chg="add mod">
          <ac:chgData name="DU Angelo" userId="8b72b4b1065ef00f" providerId="LiveId" clId="{E760A102-1300-4EB6-9740-B16AA6653396}" dt="2020-12-21T11:56:07.320" v="172" actId="1076"/>
          <ac:spMkLst>
            <pc:docMk/>
            <pc:sldMk cId="1691934395" sldId="334"/>
            <ac:spMk id="10" creationId="{006FBB72-0C40-46DD-818D-294201FCA35B}"/>
          </ac:spMkLst>
        </pc:spChg>
        <pc:spChg chg="add mod">
          <ac:chgData name="DU Angelo" userId="8b72b4b1065ef00f" providerId="LiveId" clId="{E760A102-1300-4EB6-9740-B16AA6653396}" dt="2020-12-21T11:56:07.320" v="172" actId="1076"/>
          <ac:spMkLst>
            <pc:docMk/>
            <pc:sldMk cId="1691934395" sldId="334"/>
            <ac:spMk id="11" creationId="{C81BB622-EC68-4488-81F4-3AD053BC75E0}"/>
          </ac:spMkLst>
        </pc:spChg>
        <pc:grpChg chg="add mod">
          <ac:chgData name="DU Angelo" userId="8b72b4b1065ef00f" providerId="LiveId" clId="{E760A102-1300-4EB6-9740-B16AA6653396}" dt="2020-12-21T11:56:07.320" v="172" actId="1076"/>
          <ac:grpSpMkLst>
            <pc:docMk/>
            <pc:sldMk cId="1691934395" sldId="334"/>
            <ac:grpSpMk id="7" creationId="{4A7F7A85-7FAA-496C-8E35-83E5819756CC}"/>
          </ac:grpSpMkLst>
        </pc:grpChg>
        <pc:grpChg chg="add mod">
          <ac:chgData name="DU Angelo" userId="8b72b4b1065ef00f" providerId="LiveId" clId="{E760A102-1300-4EB6-9740-B16AA6653396}" dt="2020-12-21T11:56:07.320" v="172" actId="1076"/>
          <ac:grpSpMkLst>
            <pc:docMk/>
            <pc:sldMk cId="1691934395" sldId="334"/>
            <ac:grpSpMk id="12" creationId="{A71D8C32-34CC-40EB-9676-F8F3C38E7F0C}"/>
          </ac:grpSpMkLst>
        </pc:grpChg>
        <pc:grpChg chg="add mod">
          <ac:chgData name="DU Angelo" userId="8b72b4b1065ef00f" providerId="LiveId" clId="{E760A102-1300-4EB6-9740-B16AA6653396}" dt="2020-12-21T11:56:07.320" v="172" actId="1076"/>
          <ac:grpSpMkLst>
            <pc:docMk/>
            <pc:sldMk cId="1691934395" sldId="334"/>
            <ac:grpSpMk id="15" creationId="{158550AC-CD22-4AB0-918E-26282C05F3F9}"/>
          </ac:grpSpMkLst>
        </pc:grpChg>
      </pc:sldChg>
      <pc:sldChg chg="addSp modSp add del">
        <pc:chgData name="DU Angelo" userId="8b72b4b1065ef00f" providerId="LiveId" clId="{E760A102-1300-4EB6-9740-B16AA6653396}" dt="2020-12-21T11:58:31.603" v="195" actId="2696"/>
        <pc:sldMkLst>
          <pc:docMk/>
          <pc:sldMk cId="2717121695" sldId="335"/>
        </pc:sldMkLst>
        <pc:spChg chg="add mod">
          <ac:chgData name="DU Angelo" userId="8b72b4b1065ef00f" providerId="LiveId" clId="{E760A102-1300-4EB6-9740-B16AA6653396}" dt="2020-12-21T11:56:19.103" v="174" actId="1076"/>
          <ac:spMkLst>
            <pc:docMk/>
            <pc:sldMk cId="2717121695" sldId="335"/>
            <ac:spMk id="5" creationId="{B94542D6-709C-4FB0-9CB8-9CAE0D8D7BAC}"/>
          </ac:spMkLst>
        </pc:spChg>
        <pc:spChg chg="add mod">
          <ac:chgData name="DU Angelo" userId="8b72b4b1065ef00f" providerId="LiveId" clId="{E760A102-1300-4EB6-9740-B16AA6653396}" dt="2020-12-21T11:56:19.103" v="174" actId="1076"/>
          <ac:spMkLst>
            <pc:docMk/>
            <pc:sldMk cId="2717121695" sldId="335"/>
            <ac:spMk id="6" creationId="{60A72125-88A7-49CB-83A1-1A9A072D3C0A}"/>
          </ac:spMkLst>
        </pc:spChg>
        <pc:spChg chg="add mod">
          <ac:chgData name="DU Angelo" userId="8b72b4b1065ef00f" providerId="LiveId" clId="{E760A102-1300-4EB6-9740-B16AA6653396}" dt="2020-12-21T11:56:19.103" v="174" actId="1076"/>
          <ac:spMkLst>
            <pc:docMk/>
            <pc:sldMk cId="2717121695" sldId="335"/>
            <ac:spMk id="10" creationId="{C56D4926-AB83-4BA0-B108-931733CBB947}"/>
          </ac:spMkLst>
        </pc:spChg>
        <pc:spChg chg="add mod">
          <ac:chgData name="DU Angelo" userId="8b72b4b1065ef00f" providerId="LiveId" clId="{E760A102-1300-4EB6-9740-B16AA6653396}" dt="2020-12-21T11:56:19.103" v="174" actId="1076"/>
          <ac:spMkLst>
            <pc:docMk/>
            <pc:sldMk cId="2717121695" sldId="335"/>
            <ac:spMk id="11" creationId="{A933C8B3-C758-442C-9A4C-440A54EC8744}"/>
          </ac:spMkLst>
        </pc:spChg>
        <pc:spChg chg="add mod">
          <ac:chgData name="DU Angelo" userId="8b72b4b1065ef00f" providerId="LiveId" clId="{E760A102-1300-4EB6-9740-B16AA6653396}" dt="2020-12-21T11:56:19.103" v="174" actId="1076"/>
          <ac:spMkLst>
            <pc:docMk/>
            <pc:sldMk cId="2717121695" sldId="335"/>
            <ac:spMk id="12" creationId="{107EC84D-C5A0-4DF1-B4E0-84B6194415E5}"/>
          </ac:spMkLst>
        </pc:spChg>
        <pc:grpChg chg="add mod">
          <ac:chgData name="DU Angelo" userId="8b72b4b1065ef00f" providerId="LiveId" clId="{E760A102-1300-4EB6-9740-B16AA6653396}" dt="2020-12-21T11:56:19.103" v="174" actId="1076"/>
          <ac:grpSpMkLst>
            <pc:docMk/>
            <pc:sldMk cId="2717121695" sldId="335"/>
            <ac:grpSpMk id="7" creationId="{8BD4847A-6E19-476E-AF67-DF2E49A04430}"/>
          </ac:grpSpMkLst>
        </pc:grpChg>
        <pc:grpChg chg="add mod">
          <ac:chgData name="DU Angelo" userId="8b72b4b1065ef00f" providerId="LiveId" clId="{E760A102-1300-4EB6-9740-B16AA6653396}" dt="2020-12-21T11:56:19.103" v="174" actId="1076"/>
          <ac:grpSpMkLst>
            <pc:docMk/>
            <pc:sldMk cId="2717121695" sldId="335"/>
            <ac:grpSpMk id="13" creationId="{B063BAA0-B21C-40C2-9A5C-D0091A19B806}"/>
          </ac:grpSpMkLst>
        </pc:grpChg>
        <pc:grpChg chg="add mod">
          <ac:chgData name="DU Angelo" userId="8b72b4b1065ef00f" providerId="LiveId" clId="{E760A102-1300-4EB6-9740-B16AA6653396}" dt="2020-12-21T11:56:19.103" v="174" actId="1076"/>
          <ac:grpSpMkLst>
            <pc:docMk/>
            <pc:sldMk cId="2717121695" sldId="335"/>
            <ac:grpSpMk id="16" creationId="{1EE0D71D-9E43-47C6-A14B-6B4A46C987E3}"/>
          </ac:grpSpMkLst>
        </pc:grpChg>
        <pc:grpChg chg="add mod">
          <ac:chgData name="DU Angelo" userId="8b72b4b1065ef00f" providerId="LiveId" clId="{E760A102-1300-4EB6-9740-B16AA6653396}" dt="2020-12-21T11:56:19.103" v="174" actId="1076"/>
          <ac:grpSpMkLst>
            <pc:docMk/>
            <pc:sldMk cId="2717121695" sldId="335"/>
            <ac:grpSpMk id="19" creationId="{65D47B91-575F-41FA-9E94-699415982E46}"/>
          </ac:grpSpMkLst>
        </pc:grpChg>
      </pc:sldChg>
      <pc:sldChg chg="addSp modSp add del">
        <pc:chgData name="DU Angelo" userId="8b72b4b1065ef00f" providerId="LiveId" clId="{E760A102-1300-4EB6-9740-B16AA6653396}" dt="2020-12-21T11:58:31.237" v="190" actId="2696"/>
        <pc:sldMkLst>
          <pc:docMk/>
          <pc:sldMk cId="3515543319" sldId="336"/>
        </pc:sldMkLst>
        <pc:spChg chg="add mod">
          <ac:chgData name="DU Angelo" userId="8b72b4b1065ef00f" providerId="LiveId" clId="{E760A102-1300-4EB6-9740-B16AA6653396}" dt="2020-12-21T11:57:16.616" v="178" actId="1076"/>
          <ac:spMkLst>
            <pc:docMk/>
            <pc:sldMk cId="3515543319" sldId="336"/>
            <ac:spMk id="5" creationId="{78F5619C-8F71-484A-9F87-8C0C40A42A1C}"/>
          </ac:spMkLst>
        </pc:spChg>
        <pc:spChg chg="add mod">
          <ac:chgData name="DU Angelo" userId="8b72b4b1065ef00f" providerId="LiveId" clId="{E760A102-1300-4EB6-9740-B16AA6653396}" dt="2020-12-21T11:57:16.616" v="178" actId="1076"/>
          <ac:spMkLst>
            <pc:docMk/>
            <pc:sldMk cId="3515543319" sldId="336"/>
            <ac:spMk id="6" creationId="{A0149F7C-FB95-4C25-9ADB-D87DDD52FF2E}"/>
          </ac:spMkLst>
        </pc:spChg>
        <pc:spChg chg="add mod">
          <ac:chgData name="DU Angelo" userId="8b72b4b1065ef00f" providerId="LiveId" clId="{E760A102-1300-4EB6-9740-B16AA6653396}" dt="2020-12-21T11:57:16.616" v="178" actId="1076"/>
          <ac:spMkLst>
            <pc:docMk/>
            <pc:sldMk cId="3515543319" sldId="336"/>
            <ac:spMk id="10" creationId="{6BF00E6E-2579-44A3-B0B5-7676CD795206}"/>
          </ac:spMkLst>
        </pc:spChg>
        <pc:spChg chg="add mod">
          <ac:chgData name="DU Angelo" userId="8b72b4b1065ef00f" providerId="LiveId" clId="{E760A102-1300-4EB6-9740-B16AA6653396}" dt="2020-12-21T11:57:16.616" v="178" actId="1076"/>
          <ac:spMkLst>
            <pc:docMk/>
            <pc:sldMk cId="3515543319" sldId="336"/>
            <ac:spMk id="11" creationId="{7934B80C-4B37-4C41-868A-FCA3EA924EFD}"/>
          </ac:spMkLst>
        </pc:spChg>
        <pc:spChg chg="add mod">
          <ac:chgData name="DU Angelo" userId="8b72b4b1065ef00f" providerId="LiveId" clId="{E760A102-1300-4EB6-9740-B16AA6653396}" dt="2020-12-21T11:57:16.616" v="178" actId="1076"/>
          <ac:spMkLst>
            <pc:docMk/>
            <pc:sldMk cId="3515543319" sldId="336"/>
            <ac:spMk id="12" creationId="{478B081B-E9A5-4311-80ED-4E3EC4C42EF1}"/>
          </ac:spMkLst>
        </pc:spChg>
        <pc:spChg chg="add mod">
          <ac:chgData name="DU Angelo" userId="8b72b4b1065ef00f" providerId="LiveId" clId="{E760A102-1300-4EB6-9740-B16AA6653396}" dt="2020-12-21T11:57:16.616" v="178" actId="1076"/>
          <ac:spMkLst>
            <pc:docMk/>
            <pc:sldMk cId="3515543319" sldId="336"/>
            <ac:spMk id="13" creationId="{FEDCB7F5-D1E2-4E3F-B99A-4A72AACBDB53}"/>
          </ac:spMkLst>
        </pc:spChg>
        <pc:grpChg chg="add mod">
          <ac:chgData name="DU Angelo" userId="8b72b4b1065ef00f" providerId="LiveId" clId="{E760A102-1300-4EB6-9740-B16AA6653396}" dt="2020-12-21T11:57:16.616" v="178" actId="1076"/>
          <ac:grpSpMkLst>
            <pc:docMk/>
            <pc:sldMk cId="3515543319" sldId="336"/>
            <ac:grpSpMk id="7" creationId="{CDBB78F5-19BE-4C74-BE6D-9CDCA96F8F51}"/>
          </ac:grpSpMkLst>
        </pc:grpChg>
        <pc:grpChg chg="add mod">
          <ac:chgData name="DU Angelo" userId="8b72b4b1065ef00f" providerId="LiveId" clId="{E760A102-1300-4EB6-9740-B16AA6653396}" dt="2020-12-21T11:57:16.616" v="178" actId="1076"/>
          <ac:grpSpMkLst>
            <pc:docMk/>
            <pc:sldMk cId="3515543319" sldId="336"/>
            <ac:grpSpMk id="14" creationId="{54DFAF02-7DF9-49D7-B5AD-940DD71852D1}"/>
          </ac:grpSpMkLst>
        </pc:grpChg>
        <pc:grpChg chg="add mod">
          <ac:chgData name="DU Angelo" userId="8b72b4b1065ef00f" providerId="LiveId" clId="{E760A102-1300-4EB6-9740-B16AA6653396}" dt="2020-12-21T11:57:16.616" v="178" actId="1076"/>
          <ac:grpSpMkLst>
            <pc:docMk/>
            <pc:sldMk cId="3515543319" sldId="336"/>
            <ac:grpSpMk id="17" creationId="{DBE85B1F-6D51-49F2-AA87-EC28C4787030}"/>
          </ac:grpSpMkLst>
        </pc:grpChg>
        <pc:grpChg chg="add mod">
          <ac:chgData name="DU Angelo" userId="8b72b4b1065ef00f" providerId="LiveId" clId="{E760A102-1300-4EB6-9740-B16AA6653396}" dt="2020-12-21T11:57:16.616" v="178" actId="1076"/>
          <ac:grpSpMkLst>
            <pc:docMk/>
            <pc:sldMk cId="3515543319" sldId="336"/>
            <ac:grpSpMk id="20" creationId="{1A63C751-313E-41A6-ABE5-66EE3788AD24}"/>
          </ac:grpSpMkLst>
        </pc:grpChg>
        <pc:grpChg chg="add mod">
          <ac:chgData name="DU Angelo" userId="8b72b4b1065ef00f" providerId="LiveId" clId="{E760A102-1300-4EB6-9740-B16AA6653396}" dt="2020-12-21T11:57:16.616" v="178" actId="1076"/>
          <ac:grpSpMkLst>
            <pc:docMk/>
            <pc:sldMk cId="3515543319" sldId="336"/>
            <ac:grpSpMk id="23" creationId="{0D191692-41CB-4E17-BA9C-DC411995F7E3}"/>
          </ac:grpSpMkLst>
        </pc:grpChg>
      </pc:sldChg>
      <pc:sldChg chg="addSp modSp add">
        <pc:chgData name="DU Angelo" userId="8b72b4b1065ef00f" providerId="LiveId" clId="{E760A102-1300-4EB6-9740-B16AA6653396}" dt="2020-12-21T11:58:24.597" v="189" actId="1076"/>
        <pc:sldMkLst>
          <pc:docMk/>
          <pc:sldMk cId="494705894" sldId="337"/>
        </pc:sldMkLst>
        <pc:spChg chg="mod">
          <ac:chgData name="DU Angelo" userId="8b72b4b1065ef00f" providerId="LiveId" clId="{E760A102-1300-4EB6-9740-B16AA6653396}" dt="2020-12-21T11:58:24.597" v="189" actId="1076"/>
          <ac:spMkLst>
            <pc:docMk/>
            <pc:sldMk cId="494705894" sldId="337"/>
            <ac:spMk id="4" creationId="{2918002F-8C64-4968-9ECA-DC63D9D4E45B}"/>
          </ac:spMkLst>
        </pc:spChg>
        <pc:spChg chg="mod">
          <ac:chgData name="DU Angelo" userId="8b72b4b1065ef00f" providerId="LiveId" clId="{E760A102-1300-4EB6-9740-B16AA6653396}" dt="2020-12-21T11:57:56.275" v="184" actId="404"/>
          <ac:spMkLst>
            <pc:docMk/>
            <pc:sldMk cId="494705894" sldId="337"/>
            <ac:spMk id="6" creationId="{43044576-40C7-496A-A237-5BF521E99062}"/>
          </ac:spMkLst>
        </pc:spChg>
        <pc:spChg chg="mod">
          <ac:chgData name="DU Angelo" userId="8b72b4b1065ef00f" providerId="LiveId" clId="{E760A102-1300-4EB6-9740-B16AA6653396}" dt="2020-12-21T11:58:01.794" v="186" actId="404"/>
          <ac:spMkLst>
            <pc:docMk/>
            <pc:sldMk cId="494705894" sldId="337"/>
            <ac:spMk id="13" creationId="{0A3249C9-F4B8-45F6-BFB9-4462BF86D6B3}"/>
          </ac:spMkLst>
        </pc:spChg>
        <pc:grpChg chg="add mod">
          <ac:chgData name="DU Angelo" userId="8b72b4b1065ef00f" providerId="LiveId" clId="{E760A102-1300-4EB6-9740-B16AA6653396}" dt="2020-12-21T11:58:21.913" v="188" actId="1076"/>
          <ac:grpSpMkLst>
            <pc:docMk/>
            <pc:sldMk cId="494705894" sldId="337"/>
            <ac:grpSpMk id="5" creationId="{9F3C1548-C0E4-4CEE-ABCE-32149E9C2D7C}"/>
          </ac:grpSpMkLst>
        </pc:grpChg>
        <pc:grpChg chg="mod">
          <ac:chgData name="DU Angelo" userId="8b72b4b1065ef00f" providerId="LiveId" clId="{E760A102-1300-4EB6-9740-B16AA6653396}" dt="2020-12-21T11:58:21.913" v="188" actId="1076"/>
          <ac:grpSpMkLst>
            <pc:docMk/>
            <pc:sldMk cId="494705894" sldId="337"/>
            <ac:grpSpMk id="8" creationId="{FAFEBE7D-EC84-4470-BF13-2E8C86378B03}"/>
          </ac:grpSpMkLst>
        </pc:grpChg>
        <pc:grpChg chg="mod">
          <ac:chgData name="DU Angelo" userId="8b72b4b1065ef00f" providerId="LiveId" clId="{E760A102-1300-4EB6-9740-B16AA6653396}" dt="2020-12-21T11:58:21.913" v="188" actId="1076"/>
          <ac:grpSpMkLst>
            <pc:docMk/>
            <pc:sldMk cId="494705894" sldId="337"/>
            <ac:grpSpMk id="14" creationId="{F88CAD70-5D49-4B11-A037-C3CBDC77662B}"/>
          </ac:grpSpMkLst>
        </pc:grpChg>
        <pc:grpChg chg="mod">
          <ac:chgData name="DU Angelo" userId="8b72b4b1065ef00f" providerId="LiveId" clId="{E760A102-1300-4EB6-9740-B16AA6653396}" dt="2020-12-21T11:58:21.913" v="188" actId="1076"/>
          <ac:grpSpMkLst>
            <pc:docMk/>
            <pc:sldMk cId="494705894" sldId="337"/>
            <ac:grpSpMk id="15" creationId="{D4E95968-969F-4DBE-953E-4127370238B3}"/>
          </ac:grpSpMkLst>
        </pc:grpChg>
        <pc:grpChg chg="mod">
          <ac:chgData name="DU Angelo" userId="8b72b4b1065ef00f" providerId="LiveId" clId="{E760A102-1300-4EB6-9740-B16AA6653396}" dt="2020-12-21T11:58:21.913" v="188" actId="1076"/>
          <ac:grpSpMkLst>
            <pc:docMk/>
            <pc:sldMk cId="494705894" sldId="337"/>
            <ac:grpSpMk id="16" creationId="{7326DD66-6C07-4217-8DE6-BF91294E032B}"/>
          </ac:grpSpMkLst>
        </pc:grpChg>
        <pc:grpChg chg="mod">
          <ac:chgData name="DU Angelo" userId="8b72b4b1065ef00f" providerId="LiveId" clId="{E760A102-1300-4EB6-9740-B16AA6653396}" dt="2020-12-21T11:58:21.913" v="188" actId="1076"/>
          <ac:grpSpMkLst>
            <pc:docMk/>
            <pc:sldMk cId="494705894" sldId="337"/>
            <ac:grpSpMk id="17" creationId="{C19AAF1F-1EC0-4682-86A3-60F77172AACA}"/>
          </ac:grpSpMkLst>
        </pc:grpChg>
        <pc:grpChg chg="mod">
          <ac:chgData name="DU Angelo" userId="8b72b4b1065ef00f" providerId="LiveId" clId="{E760A102-1300-4EB6-9740-B16AA6653396}" dt="2020-12-21T11:58:21.913" v="188" actId="1076"/>
          <ac:grpSpMkLst>
            <pc:docMk/>
            <pc:sldMk cId="494705894" sldId="337"/>
            <ac:grpSpMk id="18" creationId="{BDC18AA0-CB82-49A3-929B-AF07862D1310}"/>
          </ac:grpSpMkLst>
        </pc:grpChg>
      </pc:sldChg>
      <pc:sldChg chg="add del">
        <pc:chgData name="DU Angelo" userId="8b72b4b1065ef00f" providerId="LiveId" clId="{E760A102-1300-4EB6-9740-B16AA6653396}" dt="2020-12-21T11:58:56.518" v="202" actId="2696"/>
        <pc:sldMkLst>
          <pc:docMk/>
          <pc:sldMk cId="844403265" sldId="338"/>
        </pc:sldMkLst>
      </pc:sldChg>
      <pc:sldChg chg="addSp delSp modSp add ord">
        <pc:chgData name="DU Angelo" userId="8b72b4b1065ef00f" providerId="LiveId" clId="{E760A102-1300-4EB6-9740-B16AA6653396}" dt="2020-12-21T11:59:55.447" v="220"/>
        <pc:sldMkLst>
          <pc:docMk/>
          <pc:sldMk cId="1759250573" sldId="339"/>
        </pc:sldMkLst>
        <pc:spChg chg="add del">
          <ac:chgData name="DU Angelo" userId="8b72b4b1065ef00f" providerId="LiveId" clId="{E760A102-1300-4EB6-9740-B16AA6653396}" dt="2020-12-21T11:59:08.121" v="204" actId="478"/>
          <ac:spMkLst>
            <pc:docMk/>
            <pc:sldMk cId="1759250573" sldId="339"/>
            <ac:spMk id="12" creationId="{3B0194C8-A22F-46C9-803D-AF389C3F62F2}"/>
          </ac:spMkLst>
        </pc:spChg>
        <pc:spChg chg="del mod">
          <ac:chgData name="DU Angelo" userId="8b72b4b1065ef00f" providerId="LiveId" clId="{E760A102-1300-4EB6-9740-B16AA6653396}" dt="2020-12-21T11:58:48.533" v="199" actId="478"/>
          <ac:spMkLst>
            <pc:docMk/>
            <pc:sldMk cId="1759250573" sldId="339"/>
            <ac:spMk id="13" creationId="{0A3249C9-F4B8-45F6-BFB9-4462BF86D6B3}"/>
          </ac:spMkLst>
        </pc:spChg>
        <pc:spChg chg="del">
          <ac:chgData name="DU Angelo" userId="8b72b4b1065ef00f" providerId="LiveId" clId="{E760A102-1300-4EB6-9740-B16AA6653396}" dt="2020-12-21T11:58:49.707" v="200" actId="478"/>
          <ac:spMkLst>
            <pc:docMk/>
            <pc:sldMk cId="1759250573" sldId="339"/>
            <ac:spMk id="19" creationId="{124F40B0-8375-4BA0-9ACB-5B1F21B13FA2}"/>
          </ac:spMkLst>
        </pc:spChg>
        <pc:spChg chg="del mod">
          <ac:chgData name="DU Angelo" userId="8b72b4b1065ef00f" providerId="LiveId" clId="{E760A102-1300-4EB6-9740-B16AA6653396}" dt="2020-12-21T11:58:51.907" v="201" actId="478"/>
          <ac:spMkLst>
            <pc:docMk/>
            <pc:sldMk cId="1759250573" sldId="339"/>
            <ac:spMk id="20" creationId="{9B682D4C-28FE-4C1D-96ED-C13C81372701}"/>
          </ac:spMkLst>
        </pc:spChg>
        <pc:spChg chg="add del">
          <ac:chgData name="DU Angelo" userId="8b72b4b1065ef00f" providerId="LiveId" clId="{E760A102-1300-4EB6-9740-B16AA6653396}" dt="2020-12-21T11:59:08.121" v="204" actId="478"/>
          <ac:spMkLst>
            <pc:docMk/>
            <pc:sldMk cId="1759250573" sldId="339"/>
            <ac:spMk id="21" creationId="{B47B3BC7-7E71-4537-A570-649ACD9BBAA5}"/>
          </ac:spMkLst>
        </pc:spChg>
        <pc:spChg chg="add del mod">
          <ac:chgData name="DU Angelo" userId="8b72b4b1065ef00f" providerId="LiveId" clId="{E760A102-1300-4EB6-9740-B16AA6653396}" dt="2020-12-21T11:59:08.121" v="204" actId="478"/>
          <ac:spMkLst>
            <pc:docMk/>
            <pc:sldMk cId="1759250573" sldId="339"/>
            <ac:spMk id="22" creationId="{734326DF-1B03-4F39-84ED-7CBA8052988C}"/>
          </ac:spMkLst>
        </pc:spChg>
        <pc:grpChg chg="mod">
          <ac:chgData name="DU Angelo" userId="8b72b4b1065ef00f" providerId="LiveId" clId="{E760A102-1300-4EB6-9740-B16AA6653396}" dt="2020-12-21T11:59:08.121" v="204" actId="478"/>
          <ac:grpSpMkLst>
            <pc:docMk/>
            <pc:sldMk cId="1759250573" sldId="339"/>
            <ac:grpSpMk id="5" creationId="{9F3C1548-C0E4-4CEE-ABCE-32149E9C2D7C}"/>
          </ac:grpSpMkLst>
        </pc:grpChg>
        <pc:grpChg chg="mod">
          <ac:chgData name="DU Angelo" userId="8b72b4b1065ef00f" providerId="LiveId" clId="{E760A102-1300-4EB6-9740-B16AA6653396}" dt="2020-12-21T11:58:49.707" v="200" actId="478"/>
          <ac:grpSpMkLst>
            <pc:docMk/>
            <pc:sldMk cId="1759250573" sldId="339"/>
            <ac:grpSpMk id="16" creationId="{7326DD66-6C07-4217-8DE6-BF91294E032B}"/>
          </ac:grpSpMkLst>
        </pc:grpChg>
        <pc:grpChg chg="add del mod">
          <ac:chgData name="DU Angelo" userId="8b72b4b1065ef00f" providerId="LiveId" clId="{E760A102-1300-4EB6-9740-B16AA6653396}" dt="2020-12-21T11:59:08.121" v="204" actId="478"/>
          <ac:grpSpMkLst>
            <pc:docMk/>
            <pc:sldMk cId="1759250573" sldId="339"/>
            <ac:grpSpMk id="17" creationId="{C19AAF1F-1EC0-4682-86A3-60F77172AACA}"/>
          </ac:grpSpMkLst>
        </pc:grpChg>
        <pc:grpChg chg="del mod">
          <ac:chgData name="DU Angelo" userId="8b72b4b1065ef00f" providerId="LiveId" clId="{E760A102-1300-4EB6-9740-B16AA6653396}" dt="2020-12-21T11:58:49.707" v="200" actId="478"/>
          <ac:grpSpMkLst>
            <pc:docMk/>
            <pc:sldMk cId="1759250573" sldId="339"/>
            <ac:grpSpMk id="18" creationId="{BDC18AA0-CB82-49A3-929B-AF07862D1310}"/>
          </ac:grpSpMkLst>
        </pc:grpChg>
      </pc:sldChg>
      <pc:sldChg chg="delSp modSp add ord">
        <pc:chgData name="DU Angelo" userId="8b72b4b1065ef00f" providerId="LiveId" clId="{E760A102-1300-4EB6-9740-B16AA6653396}" dt="2020-12-21T11:59:54.261" v="219"/>
        <pc:sldMkLst>
          <pc:docMk/>
          <pc:sldMk cId="1187324810" sldId="340"/>
        </pc:sldMkLst>
        <pc:spChg chg="del">
          <ac:chgData name="DU Angelo" userId="8b72b4b1065ef00f" providerId="LiveId" clId="{E760A102-1300-4EB6-9740-B16AA6653396}" dt="2020-12-21T11:59:15.615" v="206" actId="478"/>
          <ac:spMkLst>
            <pc:docMk/>
            <pc:sldMk cId="1187324810" sldId="340"/>
            <ac:spMk id="12" creationId="{3B0194C8-A22F-46C9-803D-AF389C3F62F2}"/>
          </ac:spMkLst>
        </pc:spChg>
        <pc:spChg chg="del">
          <ac:chgData name="DU Angelo" userId="8b72b4b1065ef00f" providerId="LiveId" clId="{E760A102-1300-4EB6-9740-B16AA6653396}" dt="2020-12-21T11:59:15.615" v="206" actId="478"/>
          <ac:spMkLst>
            <pc:docMk/>
            <pc:sldMk cId="1187324810" sldId="340"/>
            <ac:spMk id="21" creationId="{B47B3BC7-7E71-4537-A570-649ACD9BBAA5}"/>
          </ac:spMkLst>
        </pc:spChg>
        <pc:spChg chg="del mod">
          <ac:chgData name="DU Angelo" userId="8b72b4b1065ef00f" providerId="LiveId" clId="{E760A102-1300-4EB6-9740-B16AA6653396}" dt="2020-12-21T11:59:15.615" v="206" actId="478"/>
          <ac:spMkLst>
            <pc:docMk/>
            <pc:sldMk cId="1187324810" sldId="340"/>
            <ac:spMk id="22" creationId="{734326DF-1B03-4F39-84ED-7CBA8052988C}"/>
          </ac:spMkLst>
        </pc:spChg>
        <pc:grpChg chg="mod">
          <ac:chgData name="DU Angelo" userId="8b72b4b1065ef00f" providerId="LiveId" clId="{E760A102-1300-4EB6-9740-B16AA6653396}" dt="2020-12-21T11:59:15.615" v="206" actId="478"/>
          <ac:grpSpMkLst>
            <pc:docMk/>
            <pc:sldMk cId="1187324810" sldId="340"/>
            <ac:grpSpMk id="5" creationId="{9F3C1548-C0E4-4CEE-ABCE-32149E9C2D7C}"/>
          </ac:grpSpMkLst>
        </pc:grpChg>
        <pc:grpChg chg="mod">
          <ac:chgData name="DU Angelo" userId="8b72b4b1065ef00f" providerId="LiveId" clId="{E760A102-1300-4EB6-9740-B16AA6653396}" dt="2020-12-21T11:59:15.615" v="206" actId="478"/>
          <ac:grpSpMkLst>
            <pc:docMk/>
            <pc:sldMk cId="1187324810" sldId="340"/>
            <ac:grpSpMk id="14" creationId="{F88CAD70-5D49-4B11-A037-C3CBDC77662B}"/>
          </ac:grpSpMkLst>
        </pc:grpChg>
        <pc:grpChg chg="mod">
          <ac:chgData name="DU Angelo" userId="8b72b4b1065ef00f" providerId="LiveId" clId="{E760A102-1300-4EB6-9740-B16AA6653396}" dt="2020-12-21T11:59:15.615" v="206" actId="478"/>
          <ac:grpSpMkLst>
            <pc:docMk/>
            <pc:sldMk cId="1187324810" sldId="340"/>
            <ac:grpSpMk id="16" creationId="{7326DD66-6C07-4217-8DE6-BF91294E032B}"/>
          </ac:grpSpMkLst>
        </pc:grpChg>
        <pc:grpChg chg="del mod">
          <ac:chgData name="DU Angelo" userId="8b72b4b1065ef00f" providerId="LiveId" clId="{E760A102-1300-4EB6-9740-B16AA6653396}" dt="2020-12-21T11:59:15.615" v="206" actId="478"/>
          <ac:grpSpMkLst>
            <pc:docMk/>
            <pc:sldMk cId="1187324810" sldId="340"/>
            <ac:grpSpMk id="17" creationId="{C19AAF1F-1EC0-4682-86A3-60F77172AACA}"/>
          </ac:grpSpMkLst>
        </pc:grpChg>
      </pc:sldChg>
      <pc:sldChg chg="delSp modSp add ord">
        <pc:chgData name="DU Angelo" userId="8b72b4b1065ef00f" providerId="LiveId" clId="{E760A102-1300-4EB6-9740-B16AA6653396}" dt="2020-12-21T11:59:52.687" v="218"/>
        <pc:sldMkLst>
          <pc:docMk/>
          <pc:sldMk cId="2527970627" sldId="341"/>
        </pc:sldMkLst>
        <pc:spChg chg="del">
          <ac:chgData name="DU Angelo" userId="8b72b4b1065ef00f" providerId="LiveId" clId="{E760A102-1300-4EB6-9740-B16AA6653396}" dt="2020-12-21T11:59:24.307" v="208" actId="478"/>
          <ac:spMkLst>
            <pc:docMk/>
            <pc:sldMk cId="2527970627" sldId="341"/>
            <ac:spMk id="11" creationId="{BC9BD6F2-73F2-4BC6-AC62-4D7D77FBE815}"/>
          </ac:spMkLst>
        </pc:spChg>
        <pc:spChg chg="del">
          <ac:chgData name="DU Angelo" userId="8b72b4b1065ef00f" providerId="LiveId" clId="{E760A102-1300-4EB6-9740-B16AA6653396}" dt="2020-12-21T11:59:24.307" v="208" actId="478"/>
          <ac:spMkLst>
            <pc:docMk/>
            <pc:sldMk cId="2527970627" sldId="341"/>
            <ac:spMk id="23" creationId="{DA0976E4-B1C5-40DA-9B8E-AC09DF07BBAE}"/>
          </ac:spMkLst>
        </pc:spChg>
        <pc:spChg chg="del mod">
          <ac:chgData name="DU Angelo" userId="8b72b4b1065ef00f" providerId="LiveId" clId="{E760A102-1300-4EB6-9740-B16AA6653396}" dt="2020-12-21T11:59:24.307" v="208" actId="478"/>
          <ac:spMkLst>
            <pc:docMk/>
            <pc:sldMk cId="2527970627" sldId="341"/>
            <ac:spMk id="24" creationId="{46236534-47A3-40BF-98BF-5E8CBDF3EFFE}"/>
          </ac:spMkLst>
        </pc:spChg>
        <pc:grpChg chg="mod">
          <ac:chgData name="DU Angelo" userId="8b72b4b1065ef00f" providerId="LiveId" clId="{E760A102-1300-4EB6-9740-B16AA6653396}" dt="2020-12-21T11:59:24.307" v="208" actId="478"/>
          <ac:grpSpMkLst>
            <pc:docMk/>
            <pc:sldMk cId="2527970627" sldId="341"/>
            <ac:grpSpMk id="5" creationId="{9F3C1548-C0E4-4CEE-ABCE-32149E9C2D7C}"/>
          </ac:grpSpMkLst>
        </pc:grpChg>
        <pc:grpChg chg="mod">
          <ac:chgData name="DU Angelo" userId="8b72b4b1065ef00f" providerId="LiveId" clId="{E760A102-1300-4EB6-9740-B16AA6653396}" dt="2020-12-21T11:59:24.307" v="208" actId="478"/>
          <ac:grpSpMkLst>
            <pc:docMk/>
            <pc:sldMk cId="2527970627" sldId="341"/>
            <ac:grpSpMk id="15" creationId="{D4E95968-969F-4DBE-953E-4127370238B3}"/>
          </ac:grpSpMkLst>
        </pc:grpChg>
        <pc:grpChg chg="del mod">
          <ac:chgData name="DU Angelo" userId="8b72b4b1065ef00f" providerId="LiveId" clId="{E760A102-1300-4EB6-9740-B16AA6653396}" dt="2020-12-21T11:59:24.307" v="208" actId="478"/>
          <ac:grpSpMkLst>
            <pc:docMk/>
            <pc:sldMk cId="2527970627" sldId="341"/>
            <ac:grpSpMk id="16" creationId="{7326DD66-6C07-4217-8DE6-BF91294E032B}"/>
          </ac:grpSpMkLst>
        </pc:grpChg>
      </pc:sldChg>
      <pc:sldChg chg="delSp modSp add ord">
        <pc:chgData name="DU Angelo" userId="8b72b4b1065ef00f" providerId="LiveId" clId="{E760A102-1300-4EB6-9740-B16AA6653396}" dt="2020-12-21T11:59:50.851" v="217"/>
        <pc:sldMkLst>
          <pc:docMk/>
          <pc:sldMk cId="3872562934" sldId="342"/>
        </pc:sldMkLst>
        <pc:spChg chg="del">
          <ac:chgData name="DU Angelo" userId="8b72b4b1065ef00f" providerId="LiveId" clId="{E760A102-1300-4EB6-9740-B16AA6653396}" dt="2020-12-21T11:59:31.297" v="210" actId="478"/>
          <ac:spMkLst>
            <pc:docMk/>
            <pc:sldMk cId="3872562934" sldId="342"/>
            <ac:spMk id="10" creationId="{1A9A1F76-AC8B-4325-9E99-8F62E2BD1B5C}"/>
          </ac:spMkLst>
        </pc:spChg>
        <pc:spChg chg="del">
          <ac:chgData name="DU Angelo" userId="8b72b4b1065ef00f" providerId="LiveId" clId="{E760A102-1300-4EB6-9740-B16AA6653396}" dt="2020-12-21T11:59:31.297" v="210" actId="478"/>
          <ac:spMkLst>
            <pc:docMk/>
            <pc:sldMk cId="3872562934" sldId="342"/>
            <ac:spMk id="25" creationId="{BC7E6C32-EE58-46F9-A433-D3724A9BBD37}"/>
          </ac:spMkLst>
        </pc:spChg>
        <pc:spChg chg="del mod">
          <ac:chgData name="DU Angelo" userId="8b72b4b1065ef00f" providerId="LiveId" clId="{E760A102-1300-4EB6-9740-B16AA6653396}" dt="2020-12-21T11:59:31.297" v="210" actId="478"/>
          <ac:spMkLst>
            <pc:docMk/>
            <pc:sldMk cId="3872562934" sldId="342"/>
            <ac:spMk id="26" creationId="{A7CBCE43-16E3-488D-8E11-BC893223ADE5}"/>
          </ac:spMkLst>
        </pc:spChg>
        <pc:grpChg chg="mod">
          <ac:chgData name="DU Angelo" userId="8b72b4b1065ef00f" providerId="LiveId" clId="{E760A102-1300-4EB6-9740-B16AA6653396}" dt="2020-12-21T11:59:31.297" v="210" actId="478"/>
          <ac:grpSpMkLst>
            <pc:docMk/>
            <pc:sldMk cId="3872562934" sldId="342"/>
            <ac:grpSpMk id="5" creationId="{9F3C1548-C0E4-4CEE-ABCE-32149E9C2D7C}"/>
          </ac:grpSpMkLst>
        </pc:grpChg>
        <pc:grpChg chg="del mod">
          <ac:chgData name="DU Angelo" userId="8b72b4b1065ef00f" providerId="LiveId" clId="{E760A102-1300-4EB6-9740-B16AA6653396}" dt="2020-12-21T11:59:31.297" v="210" actId="478"/>
          <ac:grpSpMkLst>
            <pc:docMk/>
            <pc:sldMk cId="3872562934" sldId="342"/>
            <ac:grpSpMk id="15" creationId="{D4E95968-969F-4DBE-953E-4127370238B3}"/>
          </ac:grpSpMkLst>
        </pc:grpChg>
      </pc:sldChg>
      <pc:sldChg chg="delSp modSp add ord">
        <pc:chgData name="DU Angelo" userId="8b72b4b1065ef00f" providerId="LiveId" clId="{E760A102-1300-4EB6-9740-B16AA6653396}" dt="2020-12-21T11:59:48.953" v="216"/>
        <pc:sldMkLst>
          <pc:docMk/>
          <pc:sldMk cId="1159532109" sldId="343"/>
        </pc:sldMkLst>
        <pc:spChg chg="del">
          <ac:chgData name="DU Angelo" userId="8b72b4b1065ef00f" providerId="LiveId" clId="{E760A102-1300-4EB6-9740-B16AA6653396}" dt="2020-12-21T11:59:37.178" v="212" actId="478"/>
          <ac:spMkLst>
            <pc:docMk/>
            <pc:sldMk cId="1159532109" sldId="343"/>
            <ac:spMk id="7" creationId="{395519E3-7EBB-45EA-BAE9-15F3CED07936}"/>
          </ac:spMkLst>
        </pc:spChg>
        <pc:spChg chg="del">
          <ac:chgData name="DU Angelo" userId="8b72b4b1065ef00f" providerId="LiveId" clId="{E760A102-1300-4EB6-9740-B16AA6653396}" dt="2020-12-21T11:59:37.178" v="212" actId="478"/>
          <ac:spMkLst>
            <pc:docMk/>
            <pc:sldMk cId="1159532109" sldId="343"/>
            <ac:spMk id="27" creationId="{F9B30287-7DD5-4505-9729-77E1ED751658}"/>
          </ac:spMkLst>
        </pc:spChg>
        <pc:spChg chg="del mod">
          <ac:chgData name="DU Angelo" userId="8b72b4b1065ef00f" providerId="LiveId" clId="{E760A102-1300-4EB6-9740-B16AA6653396}" dt="2020-12-21T11:59:37.178" v="212" actId="478"/>
          <ac:spMkLst>
            <pc:docMk/>
            <pc:sldMk cId="1159532109" sldId="343"/>
            <ac:spMk id="28" creationId="{C2327EA9-965F-4046-BDBF-36542D45EDB9}"/>
          </ac:spMkLst>
        </pc:spChg>
        <pc:grpChg chg="mod">
          <ac:chgData name="DU Angelo" userId="8b72b4b1065ef00f" providerId="LiveId" clId="{E760A102-1300-4EB6-9740-B16AA6653396}" dt="2020-12-21T11:59:37.178" v="212" actId="478"/>
          <ac:grpSpMkLst>
            <pc:docMk/>
            <pc:sldMk cId="1159532109" sldId="343"/>
            <ac:grpSpMk id="5" creationId="{9F3C1548-C0E4-4CEE-ABCE-32149E9C2D7C}"/>
          </ac:grpSpMkLst>
        </pc:grpChg>
        <pc:grpChg chg="del mod">
          <ac:chgData name="DU Angelo" userId="8b72b4b1065ef00f" providerId="LiveId" clId="{E760A102-1300-4EB6-9740-B16AA6653396}" dt="2020-12-21T11:59:37.178" v="212" actId="478"/>
          <ac:grpSpMkLst>
            <pc:docMk/>
            <pc:sldMk cId="1159532109" sldId="343"/>
            <ac:grpSpMk id="14" creationId="{F88CAD70-5D49-4B11-A037-C3CBDC77662B}"/>
          </ac:grpSpMkLst>
        </pc:grpChg>
      </pc:sldChg>
      <pc:sldChg chg="delSp modSp add ord">
        <pc:chgData name="DU Angelo" userId="8b72b4b1065ef00f" providerId="LiveId" clId="{E760A102-1300-4EB6-9740-B16AA6653396}" dt="2020-12-21T11:59:46.864" v="215"/>
        <pc:sldMkLst>
          <pc:docMk/>
          <pc:sldMk cId="416669243" sldId="344"/>
        </pc:sldMkLst>
        <pc:spChg chg="mod">
          <ac:chgData name="DU Angelo" userId="8b72b4b1065ef00f" providerId="LiveId" clId="{E760A102-1300-4EB6-9740-B16AA6653396}" dt="2020-12-21T11:59:43.240" v="214" actId="478"/>
          <ac:spMkLst>
            <pc:docMk/>
            <pc:sldMk cId="416669243" sldId="344"/>
            <ac:spMk id="6" creationId="{43044576-40C7-496A-A237-5BF521E99062}"/>
          </ac:spMkLst>
        </pc:spChg>
        <pc:spChg chg="del">
          <ac:chgData name="DU Angelo" userId="8b72b4b1065ef00f" providerId="LiveId" clId="{E760A102-1300-4EB6-9740-B16AA6653396}" dt="2020-12-21T11:59:43.240" v="214" actId="478"/>
          <ac:spMkLst>
            <pc:docMk/>
            <pc:sldMk cId="416669243" sldId="344"/>
            <ac:spMk id="9" creationId="{797997D7-8360-46C9-B548-D3D8662A2A5F}"/>
          </ac:spMkLst>
        </pc:spChg>
        <pc:spChg chg="del">
          <ac:chgData name="DU Angelo" userId="8b72b4b1065ef00f" providerId="LiveId" clId="{E760A102-1300-4EB6-9740-B16AA6653396}" dt="2020-12-21T11:59:43.240" v="214" actId="478"/>
          <ac:spMkLst>
            <pc:docMk/>
            <pc:sldMk cId="416669243" sldId="344"/>
            <ac:spMk id="29" creationId="{B8FE807D-528E-4EB8-AED3-76510DC71068}"/>
          </ac:spMkLst>
        </pc:spChg>
        <pc:spChg chg="del mod">
          <ac:chgData name="DU Angelo" userId="8b72b4b1065ef00f" providerId="LiveId" clId="{E760A102-1300-4EB6-9740-B16AA6653396}" dt="2020-12-21T11:59:43.240" v="214" actId="478"/>
          <ac:spMkLst>
            <pc:docMk/>
            <pc:sldMk cId="416669243" sldId="344"/>
            <ac:spMk id="30" creationId="{BE33A199-5273-4B73-AC42-07AC700F7684}"/>
          </ac:spMkLst>
        </pc:spChg>
        <pc:grpChg chg="del mod">
          <ac:chgData name="DU Angelo" userId="8b72b4b1065ef00f" providerId="LiveId" clId="{E760A102-1300-4EB6-9740-B16AA6653396}" dt="2020-12-21T11:59:43.240" v="214" actId="478"/>
          <ac:grpSpMkLst>
            <pc:docMk/>
            <pc:sldMk cId="416669243" sldId="344"/>
            <ac:grpSpMk id="5" creationId="{9F3C1548-C0E4-4CEE-ABCE-32149E9C2D7C}"/>
          </ac:grpSpMkLst>
        </pc:grpChg>
        <pc:grpChg chg="del mod">
          <ac:chgData name="DU Angelo" userId="8b72b4b1065ef00f" providerId="LiveId" clId="{E760A102-1300-4EB6-9740-B16AA6653396}" dt="2020-12-21T11:59:43.240" v="214" actId="478"/>
          <ac:grpSpMkLst>
            <pc:docMk/>
            <pc:sldMk cId="416669243" sldId="344"/>
            <ac:grpSpMk id="8" creationId="{FAFEBE7D-EC84-4470-BF13-2E8C86378B03}"/>
          </ac:grpSpMkLst>
        </pc:grpChg>
      </pc:sldChg>
      <pc:sldChg chg="addSp delSp modSp add">
        <pc:chgData name="DU Angelo" userId="8b72b4b1065ef00f" providerId="LiveId" clId="{E760A102-1300-4EB6-9740-B16AA6653396}" dt="2020-12-21T12:14:38.304" v="390" actId="207"/>
        <pc:sldMkLst>
          <pc:docMk/>
          <pc:sldMk cId="4234903523" sldId="345"/>
        </pc:sldMkLst>
        <pc:spChg chg="mod">
          <ac:chgData name="DU Angelo" userId="8b72b4b1065ef00f" providerId="LiveId" clId="{E760A102-1300-4EB6-9740-B16AA6653396}" dt="2020-12-21T12:05:54.207" v="228" actId="1076"/>
          <ac:spMkLst>
            <pc:docMk/>
            <pc:sldMk cId="4234903523" sldId="345"/>
            <ac:spMk id="3" creationId="{E1BF4C49-D9BF-42F3-B713-48595D54AED3}"/>
          </ac:spMkLst>
        </pc:spChg>
        <pc:spChg chg="mod">
          <ac:chgData name="DU Angelo" userId="8b72b4b1065ef00f" providerId="LiveId" clId="{E760A102-1300-4EB6-9740-B16AA6653396}" dt="2020-12-21T12:05:56.269" v="229" actId="1076"/>
          <ac:spMkLst>
            <pc:docMk/>
            <pc:sldMk cId="4234903523" sldId="345"/>
            <ac:spMk id="4" creationId="{2918002F-8C64-4968-9ECA-DC63D9D4E45B}"/>
          </ac:spMkLst>
        </pc:spChg>
        <pc:spChg chg="add mod">
          <ac:chgData name="DU Angelo" userId="8b72b4b1065ef00f" providerId="LiveId" clId="{E760A102-1300-4EB6-9740-B16AA6653396}" dt="2020-12-21T12:07:53.354" v="306" actId="20577"/>
          <ac:spMkLst>
            <pc:docMk/>
            <pc:sldMk cId="4234903523" sldId="345"/>
            <ac:spMk id="31" creationId="{558813C3-93FF-41F7-9323-FECCE1C01789}"/>
          </ac:spMkLst>
        </pc:spChg>
        <pc:spChg chg="add mod">
          <ac:chgData name="DU Angelo" userId="8b72b4b1065ef00f" providerId="LiveId" clId="{E760A102-1300-4EB6-9740-B16AA6653396}" dt="2020-12-21T12:14:38.304" v="390" actId="207"/>
          <ac:spMkLst>
            <pc:docMk/>
            <pc:sldMk cId="4234903523" sldId="345"/>
            <ac:spMk id="32" creationId="{9CF71237-8148-471E-B399-72C5FD0F0FF8}"/>
          </ac:spMkLst>
        </pc:spChg>
        <pc:grpChg chg="del">
          <ac:chgData name="DU Angelo" userId="8b72b4b1065ef00f" providerId="LiveId" clId="{E760A102-1300-4EB6-9740-B16AA6653396}" dt="2020-12-21T12:05:58.814" v="230" actId="478"/>
          <ac:grpSpMkLst>
            <pc:docMk/>
            <pc:sldMk cId="4234903523" sldId="345"/>
            <ac:grpSpMk id="5" creationId="{9F3C1548-C0E4-4CEE-ABCE-32149E9C2D7C}"/>
          </ac:grpSpMkLst>
        </pc:grpChg>
      </pc:sldChg>
      <pc:sldChg chg="delSp modSp add">
        <pc:chgData name="DU Angelo" userId="8b72b4b1065ef00f" providerId="LiveId" clId="{E760A102-1300-4EB6-9740-B16AA6653396}" dt="2020-12-21T12:14:31.405" v="389" actId="1076"/>
        <pc:sldMkLst>
          <pc:docMk/>
          <pc:sldMk cId="1798393930" sldId="346"/>
        </pc:sldMkLst>
        <pc:spChg chg="mod">
          <ac:chgData name="DU Angelo" userId="8b72b4b1065ef00f" providerId="LiveId" clId="{E760A102-1300-4EB6-9740-B16AA6653396}" dt="2020-12-21T12:09:56.777" v="331"/>
          <ac:spMkLst>
            <pc:docMk/>
            <pc:sldMk cId="1798393930" sldId="346"/>
            <ac:spMk id="3" creationId="{E1BF4C49-D9BF-42F3-B713-48595D54AED3}"/>
          </ac:spMkLst>
        </pc:spChg>
        <pc:spChg chg="mod">
          <ac:chgData name="DU Angelo" userId="8b72b4b1065ef00f" providerId="LiveId" clId="{E760A102-1300-4EB6-9740-B16AA6653396}" dt="2020-12-21T12:14:31.405" v="389" actId="1076"/>
          <ac:spMkLst>
            <pc:docMk/>
            <pc:sldMk cId="1798393930" sldId="346"/>
            <ac:spMk id="4" creationId="{2918002F-8C64-4968-9ECA-DC63D9D4E45B}"/>
          </ac:spMkLst>
        </pc:spChg>
        <pc:spChg chg="del">
          <ac:chgData name="DU Angelo" userId="8b72b4b1065ef00f" providerId="LiveId" clId="{E760A102-1300-4EB6-9740-B16AA6653396}" dt="2020-12-21T12:10:13.650" v="333" actId="478"/>
          <ac:spMkLst>
            <pc:docMk/>
            <pc:sldMk cId="1798393930" sldId="346"/>
            <ac:spMk id="31" creationId="{558813C3-93FF-41F7-9323-FECCE1C01789}"/>
          </ac:spMkLst>
        </pc:spChg>
        <pc:spChg chg="del">
          <ac:chgData name="DU Angelo" userId="8b72b4b1065ef00f" providerId="LiveId" clId="{E760A102-1300-4EB6-9740-B16AA6653396}" dt="2020-12-21T12:10:10.811" v="332" actId="478"/>
          <ac:spMkLst>
            <pc:docMk/>
            <pc:sldMk cId="1798393930" sldId="346"/>
            <ac:spMk id="32" creationId="{9CF71237-8148-471E-B399-72C5FD0F0FF8}"/>
          </ac:spMkLst>
        </pc:spChg>
      </pc:sldChg>
      <pc:sldChg chg="addSp delSp modSp add">
        <pc:chgData name="DU Angelo" userId="8b72b4b1065ef00f" providerId="LiveId" clId="{E760A102-1300-4EB6-9740-B16AA6653396}" dt="2020-12-21T12:20:57.113" v="489" actId="1076"/>
        <pc:sldMkLst>
          <pc:docMk/>
          <pc:sldMk cId="1805237635" sldId="347"/>
        </pc:sldMkLst>
        <pc:spChg chg="mod">
          <ac:chgData name="DU Angelo" userId="8b72b4b1065ef00f" providerId="LiveId" clId="{E760A102-1300-4EB6-9740-B16AA6653396}" dt="2020-12-21T12:15:05.170" v="394" actId="1076"/>
          <ac:spMkLst>
            <pc:docMk/>
            <pc:sldMk cId="1805237635" sldId="347"/>
            <ac:spMk id="3" creationId="{E1BF4C49-D9BF-42F3-B713-48595D54AED3}"/>
          </ac:spMkLst>
        </pc:spChg>
        <pc:spChg chg="mod">
          <ac:chgData name="DU Angelo" userId="8b72b4b1065ef00f" providerId="LiveId" clId="{E760A102-1300-4EB6-9740-B16AA6653396}" dt="2020-12-21T12:20:53.949" v="488" actId="164"/>
          <ac:spMkLst>
            <pc:docMk/>
            <pc:sldMk cId="1805237635" sldId="347"/>
            <ac:spMk id="4" creationId="{2918002F-8C64-4968-9ECA-DC63D9D4E45B}"/>
          </ac:spMkLst>
        </pc:spChg>
        <pc:spChg chg="add del mod">
          <ac:chgData name="DU Angelo" userId="8b72b4b1065ef00f" providerId="LiveId" clId="{E760A102-1300-4EB6-9740-B16AA6653396}" dt="2020-12-21T12:16:40.188" v="409" actId="478"/>
          <ac:spMkLst>
            <pc:docMk/>
            <pc:sldMk cId="1805237635" sldId="347"/>
            <ac:spMk id="5" creationId="{730534D9-13A5-487E-ADD0-072BAD0A0F5B}"/>
          </ac:spMkLst>
        </pc:spChg>
        <pc:spChg chg="add mod">
          <ac:chgData name="DU Angelo" userId="8b72b4b1065ef00f" providerId="LiveId" clId="{E760A102-1300-4EB6-9740-B16AA6653396}" dt="2020-12-21T12:20:53.949" v="488" actId="164"/>
          <ac:spMkLst>
            <pc:docMk/>
            <pc:sldMk cId="1805237635" sldId="347"/>
            <ac:spMk id="6" creationId="{5D0018C0-E27D-4C93-BFE7-69584655960D}"/>
          </ac:spMkLst>
        </pc:spChg>
        <pc:spChg chg="add mod">
          <ac:chgData name="DU Angelo" userId="8b72b4b1065ef00f" providerId="LiveId" clId="{E760A102-1300-4EB6-9740-B16AA6653396}" dt="2020-12-21T12:20:53.949" v="488" actId="164"/>
          <ac:spMkLst>
            <pc:docMk/>
            <pc:sldMk cId="1805237635" sldId="347"/>
            <ac:spMk id="7" creationId="{95FDE907-4B23-494A-B217-36262EE85EBD}"/>
          </ac:spMkLst>
        </pc:spChg>
        <pc:grpChg chg="add mod">
          <ac:chgData name="DU Angelo" userId="8b72b4b1065ef00f" providerId="LiveId" clId="{E760A102-1300-4EB6-9740-B16AA6653396}" dt="2020-12-21T12:20:57.113" v="489" actId="1076"/>
          <ac:grpSpMkLst>
            <pc:docMk/>
            <pc:sldMk cId="1805237635" sldId="347"/>
            <ac:grpSpMk id="8" creationId="{8B574DA6-9F6A-4A8B-A6CA-8D173B973D04}"/>
          </ac:grpSpMkLst>
        </pc:grpChg>
      </pc:sldChg>
      <pc:sldChg chg="addSp delSp modSp add">
        <pc:chgData name="DU Angelo" userId="8b72b4b1065ef00f" providerId="LiveId" clId="{E760A102-1300-4EB6-9740-B16AA6653396}" dt="2020-12-21T12:48:20.754" v="719" actId="1076"/>
        <pc:sldMkLst>
          <pc:docMk/>
          <pc:sldMk cId="1256099497" sldId="348"/>
        </pc:sldMkLst>
        <pc:spChg chg="mod topLvl">
          <ac:chgData name="DU Angelo" userId="8b72b4b1065ef00f" providerId="LiveId" clId="{E760A102-1300-4EB6-9740-B16AA6653396}" dt="2020-12-21T12:22:55.405" v="501" actId="1076"/>
          <ac:spMkLst>
            <pc:docMk/>
            <pc:sldMk cId="1256099497" sldId="348"/>
            <ac:spMk id="4" creationId="{2918002F-8C64-4968-9ECA-DC63D9D4E45B}"/>
          </ac:spMkLst>
        </pc:spChg>
        <pc:spChg chg="del mod topLvl">
          <ac:chgData name="DU Angelo" userId="8b72b4b1065ef00f" providerId="LiveId" clId="{E760A102-1300-4EB6-9740-B16AA6653396}" dt="2020-12-21T12:22:26.229" v="493" actId="478"/>
          <ac:spMkLst>
            <pc:docMk/>
            <pc:sldMk cId="1256099497" sldId="348"/>
            <ac:spMk id="6" creationId="{5D0018C0-E27D-4C93-BFE7-69584655960D}"/>
          </ac:spMkLst>
        </pc:spChg>
        <pc:spChg chg="del mod topLvl">
          <ac:chgData name="DU Angelo" userId="8b72b4b1065ef00f" providerId="LiveId" clId="{E760A102-1300-4EB6-9740-B16AA6653396}" dt="2020-12-21T12:22:24.670" v="492" actId="478"/>
          <ac:spMkLst>
            <pc:docMk/>
            <pc:sldMk cId="1256099497" sldId="348"/>
            <ac:spMk id="7" creationId="{95FDE907-4B23-494A-B217-36262EE85EBD}"/>
          </ac:spMkLst>
        </pc:spChg>
        <pc:spChg chg="add del mod">
          <ac:chgData name="DU Angelo" userId="8b72b4b1065ef00f" providerId="LiveId" clId="{E760A102-1300-4EB6-9740-B16AA6653396}" dt="2020-12-21T12:45:27.080" v="680" actId="478"/>
          <ac:spMkLst>
            <pc:docMk/>
            <pc:sldMk cId="1256099497" sldId="348"/>
            <ac:spMk id="9" creationId="{C0F40D23-9C2A-4E82-B126-CC687BC0F0A5}"/>
          </ac:spMkLst>
        </pc:spChg>
        <pc:spChg chg="add del">
          <ac:chgData name="DU Angelo" userId="8b72b4b1065ef00f" providerId="LiveId" clId="{E760A102-1300-4EB6-9740-B16AA6653396}" dt="2020-12-21T12:45:30.564" v="681"/>
          <ac:spMkLst>
            <pc:docMk/>
            <pc:sldMk cId="1256099497" sldId="348"/>
            <ac:spMk id="10" creationId="{AEB6DCFA-024C-42C2-AA04-86E71B0495BB}"/>
          </ac:spMkLst>
        </pc:spChg>
        <pc:spChg chg="add del">
          <ac:chgData name="DU Angelo" userId="8b72b4b1065ef00f" providerId="LiveId" clId="{E760A102-1300-4EB6-9740-B16AA6653396}" dt="2020-12-21T12:45:30.564" v="681"/>
          <ac:spMkLst>
            <pc:docMk/>
            <pc:sldMk cId="1256099497" sldId="348"/>
            <ac:spMk id="11" creationId="{7D1438ED-450E-468F-A6C0-20B387B43DFE}"/>
          </ac:spMkLst>
        </pc:spChg>
        <pc:spChg chg="add del">
          <ac:chgData name="DU Angelo" userId="8b72b4b1065ef00f" providerId="LiveId" clId="{E760A102-1300-4EB6-9740-B16AA6653396}" dt="2020-12-21T12:45:30.564" v="681"/>
          <ac:spMkLst>
            <pc:docMk/>
            <pc:sldMk cId="1256099497" sldId="348"/>
            <ac:spMk id="12" creationId="{29AEF313-90AC-4C2F-A5CF-65C11D741B28}"/>
          </ac:spMkLst>
        </pc:spChg>
        <pc:spChg chg="add del">
          <ac:chgData name="DU Angelo" userId="8b72b4b1065ef00f" providerId="LiveId" clId="{E760A102-1300-4EB6-9740-B16AA6653396}" dt="2020-12-21T12:45:30.564" v="681"/>
          <ac:spMkLst>
            <pc:docMk/>
            <pc:sldMk cId="1256099497" sldId="348"/>
            <ac:spMk id="13" creationId="{E9076898-956D-4326-888F-44DA8D57EF87}"/>
          </ac:spMkLst>
        </pc:spChg>
        <pc:spChg chg="add mod">
          <ac:chgData name="DU Angelo" userId="8b72b4b1065ef00f" providerId="LiveId" clId="{E760A102-1300-4EB6-9740-B16AA6653396}" dt="2020-12-21T12:48:20.754" v="719" actId="1076"/>
          <ac:spMkLst>
            <pc:docMk/>
            <pc:sldMk cId="1256099497" sldId="348"/>
            <ac:spMk id="14" creationId="{CB34CA3E-361D-474A-ABF0-A670CC59E403}"/>
          </ac:spMkLst>
        </pc:spChg>
        <pc:spChg chg="add mod">
          <ac:chgData name="DU Angelo" userId="8b72b4b1065ef00f" providerId="LiveId" clId="{E760A102-1300-4EB6-9740-B16AA6653396}" dt="2020-12-21T12:48:16.606" v="717" actId="164"/>
          <ac:spMkLst>
            <pc:docMk/>
            <pc:sldMk cId="1256099497" sldId="348"/>
            <ac:spMk id="15" creationId="{85F1A69C-CDA8-469B-9607-B4A009916932}"/>
          </ac:spMkLst>
        </pc:spChg>
        <pc:spChg chg="add mod">
          <ac:chgData name="DU Angelo" userId="8b72b4b1065ef00f" providerId="LiveId" clId="{E760A102-1300-4EB6-9740-B16AA6653396}" dt="2020-12-21T12:48:16.606" v="717" actId="164"/>
          <ac:spMkLst>
            <pc:docMk/>
            <pc:sldMk cId="1256099497" sldId="348"/>
            <ac:spMk id="16" creationId="{A76FF0CB-DE77-4C03-B840-0C56C2D9DF8B}"/>
          </ac:spMkLst>
        </pc:spChg>
        <pc:spChg chg="add del mod">
          <ac:chgData name="DU Angelo" userId="8b72b4b1065ef00f" providerId="LiveId" clId="{E760A102-1300-4EB6-9740-B16AA6653396}" dt="2020-12-21T12:47:51.543" v="712" actId="478"/>
          <ac:spMkLst>
            <pc:docMk/>
            <pc:sldMk cId="1256099497" sldId="348"/>
            <ac:spMk id="17" creationId="{83F4E729-40AA-4311-96E9-B81A1F95E7C1}"/>
          </ac:spMkLst>
        </pc:spChg>
        <pc:spChg chg="add mod">
          <ac:chgData name="DU Angelo" userId="8b72b4b1065ef00f" providerId="LiveId" clId="{E760A102-1300-4EB6-9740-B16AA6653396}" dt="2020-12-21T12:48:16.606" v="717" actId="164"/>
          <ac:spMkLst>
            <pc:docMk/>
            <pc:sldMk cId="1256099497" sldId="348"/>
            <ac:spMk id="18" creationId="{13477F58-DE0C-481D-AACD-C35E5B2F82F5}"/>
          </ac:spMkLst>
        </pc:spChg>
        <pc:grpChg chg="add mod">
          <ac:chgData name="DU Angelo" userId="8b72b4b1065ef00f" providerId="LiveId" clId="{E760A102-1300-4EB6-9740-B16AA6653396}" dt="2020-12-21T12:48:18.483" v="718" actId="1076"/>
          <ac:grpSpMkLst>
            <pc:docMk/>
            <pc:sldMk cId="1256099497" sldId="348"/>
            <ac:grpSpMk id="5" creationId="{37CBF59A-AAE3-454F-961C-55D94ECCD415}"/>
          </ac:grpSpMkLst>
        </pc:grpChg>
        <pc:grpChg chg="del">
          <ac:chgData name="DU Angelo" userId="8b72b4b1065ef00f" providerId="LiveId" clId="{E760A102-1300-4EB6-9740-B16AA6653396}" dt="2020-12-21T12:22:02.973" v="491" actId="165"/>
          <ac:grpSpMkLst>
            <pc:docMk/>
            <pc:sldMk cId="1256099497" sldId="348"/>
            <ac:grpSpMk id="8" creationId="{8B574DA6-9F6A-4A8B-A6CA-8D173B973D04}"/>
          </ac:grpSpMkLst>
        </pc:grpChg>
      </pc:sldChg>
      <pc:sldChg chg="delSp modSp add">
        <pc:chgData name="DU Angelo" userId="8b72b4b1065ef00f" providerId="LiveId" clId="{E760A102-1300-4EB6-9740-B16AA6653396}" dt="2020-12-21T12:25:44.190" v="522" actId="1076"/>
        <pc:sldMkLst>
          <pc:docMk/>
          <pc:sldMk cId="1468580125" sldId="349"/>
        </pc:sldMkLst>
        <pc:spChg chg="mod">
          <ac:chgData name="DU Angelo" userId="8b72b4b1065ef00f" providerId="LiveId" clId="{E760A102-1300-4EB6-9740-B16AA6653396}" dt="2020-12-21T12:25:41.236" v="521" actId="14100"/>
          <ac:spMkLst>
            <pc:docMk/>
            <pc:sldMk cId="1468580125" sldId="349"/>
            <ac:spMk id="3" creationId="{E1BF4C49-D9BF-42F3-B713-48595D54AED3}"/>
          </ac:spMkLst>
        </pc:spChg>
        <pc:spChg chg="mod">
          <ac:chgData name="DU Angelo" userId="8b72b4b1065ef00f" providerId="LiveId" clId="{E760A102-1300-4EB6-9740-B16AA6653396}" dt="2020-12-21T12:25:44.190" v="522" actId="1076"/>
          <ac:spMkLst>
            <pc:docMk/>
            <pc:sldMk cId="1468580125" sldId="349"/>
            <ac:spMk id="4" creationId="{2918002F-8C64-4968-9ECA-DC63D9D4E45B}"/>
          </ac:spMkLst>
        </pc:spChg>
        <pc:spChg chg="del">
          <ac:chgData name="DU Angelo" userId="8b72b4b1065ef00f" providerId="LiveId" clId="{E760A102-1300-4EB6-9740-B16AA6653396}" dt="2020-12-21T12:24:45.985" v="506" actId="478"/>
          <ac:spMkLst>
            <pc:docMk/>
            <pc:sldMk cId="1468580125" sldId="349"/>
            <ac:spMk id="9" creationId="{C0F40D23-9C2A-4E82-B126-CC687BC0F0A5}"/>
          </ac:spMkLst>
        </pc:spChg>
      </pc:sldChg>
      <pc:sldChg chg="modSp add">
        <pc:chgData name="DU Angelo" userId="8b72b4b1065ef00f" providerId="LiveId" clId="{E760A102-1300-4EB6-9740-B16AA6653396}" dt="2020-12-21T12:28:24.750" v="564" actId="1076"/>
        <pc:sldMkLst>
          <pc:docMk/>
          <pc:sldMk cId="2426263863" sldId="350"/>
        </pc:sldMkLst>
        <pc:spChg chg="mod">
          <ac:chgData name="DU Angelo" userId="8b72b4b1065ef00f" providerId="LiveId" clId="{E760A102-1300-4EB6-9740-B16AA6653396}" dt="2020-12-21T12:28:24.750" v="564" actId="1076"/>
          <ac:spMkLst>
            <pc:docMk/>
            <pc:sldMk cId="2426263863" sldId="350"/>
            <ac:spMk id="3" creationId="{E1BF4C49-D9BF-42F3-B713-48595D54AED3}"/>
          </ac:spMkLst>
        </pc:spChg>
        <pc:spChg chg="mod">
          <ac:chgData name="DU Angelo" userId="8b72b4b1065ef00f" providerId="LiveId" clId="{E760A102-1300-4EB6-9740-B16AA6653396}" dt="2020-12-21T12:28:20.190" v="563" actId="255"/>
          <ac:spMkLst>
            <pc:docMk/>
            <pc:sldMk cId="2426263863" sldId="350"/>
            <ac:spMk id="4" creationId="{2918002F-8C64-4968-9ECA-DC63D9D4E45B}"/>
          </ac:spMkLst>
        </pc:spChg>
      </pc:sldChg>
      <pc:sldChg chg="addSp delSp modSp add">
        <pc:chgData name="DU Angelo" userId="8b72b4b1065ef00f" providerId="LiveId" clId="{E760A102-1300-4EB6-9740-B16AA6653396}" dt="2020-12-21T12:36:05.694" v="662" actId="403"/>
        <pc:sldMkLst>
          <pc:docMk/>
          <pc:sldMk cId="1148382641" sldId="351"/>
        </pc:sldMkLst>
        <pc:spChg chg="mod">
          <ac:chgData name="DU Angelo" userId="8b72b4b1065ef00f" providerId="LiveId" clId="{E760A102-1300-4EB6-9740-B16AA6653396}" dt="2020-12-21T12:28:56.948" v="568" actId="1076"/>
          <ac:spMkLst>
            <pc:docMk/>
            <pc:sldMk cId="1148382641" sldId="351"/>
            <ac:spMk id="3" creationId="{E1BF4C49-D9BF-42F3-B713-48595D54AED3}"/>
          </ac:spMkLst>
        </pc:spChg>
        <pc:spChg chg="mod">
          <ac:chgData name="DU Angelo" userId="8b72b4b1065ef00f" providerId="LiveId" clId="{E760A102-1300-4EB6-9740-B16AA6653396}" dt="2020-12-21T12:36:05.694" v="662" actId="403"/>
          <ac:spMkLst>
            <pc:docMk/>
            <pc:sldMk cId="1148382641" sldId="351"/>
            <ac:spMk id="4" creationId="{2918002F-8C64-4968-9ECA-DC63D9D4E45B}"/>
          </ac:spMkLst>
        </pc:spChg>
        <pc:spChg chg="add mod">
          <ac:chgData name="DU Angelo" userId="8b72b4b1065ef00f" providerId="LiveId" clId="{E760A102-1300-4EB6-9740-B16AA6653396}" dt="2020-12-21T12:33:26.210" v="626" actId="1076"/>
          <ac:spMkLst>
            <pc:docMk/>
            <pc:sldMk cId="1148382641" sldId="351"/>
            <ac:spMk id="5" creationId="{83B91975-C696-4704-99C7-3DE77039EE6B}"/>
          </ac:spMkLst>
        </pc:spChg>
        <pc:spChg chg="add del mod">
          <ac:chgData name="DU Angelo" userId="8b72b4b1065ef00f" providerId="LiveId" clId="{E760A102-1300-4EB6-9740-B16AA6653396}" dt="2020-12-21T12:33:19.857" v="624" actId="478"/>
          <ac:spMkLst>
            <pc:docMk/>
            <pc:sldMk cId="1148382641" sldId="351"/>
            <ac:spMk id="6" creationId="{7B5136EC-69BF-447D-B340-3142B555E006}"/>
          </ac:spMkLst>
        </pc:spChg>
        <pc:spChg chg="add del mod">
          <ac:chgData name="DU Angelo" userId="8b72b4b1065ef00f" providerId="LiveId" clId="{E760A102-1300-4EB6-9740-B16AA6653396}" dt="2020-12-21T12:33:21.530" v="625" actId="478"/>
          <ac:spMkLst>
            <pc:docMk/>
            <pc:sldMk cId="1148382641" sldId="351"/>
            <ac:spMk id="7" creationId="{3F32C9DB-9BC0-4A8C-B074-564B421E6E96}"/>
          </ac:spMkLst>
        </pc:spChg>
        <pc:spChg chg="add mod">
          <ac:chgData name="DU Angelo" userId="8b72b4b1065ef00f" providerId="LiveId" clId="{E760A102-1300-4EB6-9740-B16AA6653396}" dt="2020-12-21T12:33:28.643" v="627" actId="571"/>
          <ac:spMkLst>
            <pc:docMk/>
            <pc:sldMk cId="1148382641" sldId="351"/>
            <ac:spMk id="8" creationId="{D13873A6-CF81-4B66-88C0-83FE5656EF7B}"/>
          </ac:spMkLst>
        </pc:spChg>
        <pc:spChg chg="add mod">
          <ac:chgData name="DU Angelo" userId="8b72b4b1065ef00f" providerId="LiveId" clId="{E760A102-1300-4EB6-9740-B16AA6653396}" dt="2020-12-21T12:33:30.187" v="628" actId="571"/>
          <ac:spMkLst>
            <pc:docMk/>
            <pc:sldMk cId="1148382641" sldId="351"/>
            <ac:spMk id="9" creationId="{F5078080-A4D7-420D-9532-B727EDCC6704}"/>
          </ac:spMkLst>
        </pc:spChg>
        <pc:spChg chg="add mod">
          <ac:chgData name="DU Angelo" userId="8b72b4b1065ef00f" providerId="LiveId" clId="{E760A102-1300-4EB6-9740-B16AA6653396}" dt="2020-12-21T12:35:59.292" v="660" actId="1076"/>
          <ac:spMkLst>
            <pc:docMk/>
            <pc:sldMk cId="1148382641" sldId="351"/>
            <ac:spMk id="10" creationId="{D83E5407-779A-4DC3-B5B9-CB9676673228}"/>
          </ac:spMkLst>
        </pc:spChg>
      </pc:sldChg>
      <pc:sldChg chg="addSp delSp modSp add">
        <pc:chgData name="DU Angelo" userId="8b72b4b1065ef00f" providerId="LiveId" clId="{E760A102-1300-4EB6-9740-B16AA6653396}" dt="2020-12-21T13:15:47.057" v="1119"/>
        <pc:sldMkLst>
          <pc:docMk/>
          <pc:sldMk cId="3589562142" sldId="352"/>
        </pc:sldMkLst>
        <pc:spChg chg="mod">
          <ac:chgData name="DU Angelo" userId="8b72b4b1065ef00f" providerId="LiveId" clId="{E760A102-1300-4EB6-9740-B16AA6653396}" dt="2020-12-21T12:36:47.501" v="668" actId="1076"/>
          <ac:spMkLst>
            <pc:docMk/>
            <pc:sldMk cId="3589562142" sldId="352"/>
            <ac:spMk id="3" creationId="{E1BF4C49-D9BF-42F3-B713-48595D54AED3}"/>
          </ac:spMkLst>
        </pc:spChg>
        <pc:spChg chg="del">
          <ac:chgData name="DU Angelo" userId="8b72b4b1065ef00f" providerId="LiveId" clId="{E760A102-1300-4EB6-9740-B16AA6653396}" dt="2020-12-21T12:36:41.352" v="666" actId="478"/>
          <ac:spMkLst>
            <pc:docMk/>
            <pc:sldMk cId="3589562142" sldId="352"/>
            <ac:spMk id="4" creationId="{2918002F-8C64-4968-9ECA-DC63D9D4E45B}"/>
          </ac:spMkLst>
        </pc:spChg>
        <pc:spChg chg="del">
          <ac:chgData name="DU Angelo" userId="8b72b4b1065ef00f" providerId="LiveId" clId="{E760A102-1300-4EB6-9740-B16AA6653396}" dt="2020-12-21T12:36:43.419" v="667" actId="478"/>
          <ac:spMkLst>
            <pc:docMk/>
            <pc:sldMk cId="3589562142" sldId="352"/>
            <ac:spMk id="5" creationId="{83B91975-C696-4704-99C7-3DE77039EE6B}"/>
          </ac:spMkLst>
        </pc:spChg>
        <pc:spChg chg="del">
          <ac:chgData name="DU Angelo" userId="8b72b4b1065ef00f" providerId="LiveId" clId="{E760A102-1300-4EB6-9740-B16AA6653396}" dt="2020-12-21T12:36:43.419" v="667" actId="478"/>
          <ac:spMkLst>
            <pc:docMk/>
            <pc:sldMk cId="3589562142" sldId="352"/>
            <ac:spMk id="8" creationId="{D13873A6-CF81-4B66-88C0-83FE5656EF7B}"/>
          </ac:spMkLst>
        </pc:spChg>
        <pc:spChg chg="del">
          <ac:chgData name="DU Angelo" userId="8b72b4b1065ef00f" providerId="LiveId" clId="{E760A102-1300-4EB6-9740-B16AA6653396}" dt="2020-12-21T12:36:43.419" v="667" actId="478"/>
          <ac:spMkLst>
            <pc:docMk/>
            <pc:sldMk cId="3589562142" sldId="352"/>
            <ac:spMk id="9" creationId="{F5078080-A4D7-420D-9532-B727EDCC6704}"/>
          </ac:spMkLst>
        </pc:spChg>
        <pc:spChg chg="del">
          <ac:chgData name="DU Angelo" userId="8b72b4b1065ef00f" providerId="LiveId" clId="{E760A102-1300-4EB6-9740-B16AA6653396}" dt="2020-12-21T12:36:35.269" v="665" actId="478"/>
          <ac:spMkLst>
            <pc:docMk/>
            <pc:sldMk cId="3589562142" sldId="352"/>
            <ac:spMk id="10" creationId="{D83E5407-779A-4DC3-B5B9-CB9676673228}"/>
          </ac:spMkLst>
        </pc:spChg>
        <pc:spChg chg="mod">
          <ac:chgData name="DU Angelo" userId="8b72b4b1065ef00f" providerId="LiveId" clId="{E760A102-1300-4EB6-9740-B16AA6653396}" dt="2020-12-21T13:08:45.255" v="1050" actId="20577"/>
          <ac:spMkLst>
            <pc:docMk/>
            <pc:sldMk cId="3589562142" sldId="352"/>
            <ac:spMk id="21" creationId="{76B6FB3B-DC94-47A0-987F-39AAE516E887}"/>
          </ac:spMkLst>
        </pc:spChg>
        <pc:spChg chg="del">
          <ac:chgData name="DU Angelo" userId="8b72b4b1065ef00f" providerId="LiveId" clId="{E760A102-1300-4EB6-9740-B16AA6653396}" dt="2020-12-21T13:08:35.138" v="1039" actId="478"/>
          <ac:spMkLst>
            <pc:docMk/>
            <pc:sldMk cId="3589562142" sldId="352"/>
            <ac:spMk id="22" creationId="{DDF81A04-A36C-4706-982D-32C564DB3DC0}"/>
          </ac:spMkLst>
        </pc:spChg>
        <pc:spChg chg="del">
          <ac:chgData name="DU Angelo" userId="8b72b4b1065ef00f" providerId="LiveId" clId="{E760A102-1300-4EB6-9740-B16AA6653396}" dt="2020-12-21T13:08:37.007" v="1040" actId="478"/>
          <ac:spMkLst>
            <pc:docMk/>
            <pc:sldMk cId="3589562142" sldId="352"/>
            <ac:spMk id="23" creationId="{0BC763A8-BDBC-4688-98BF-0C637DE0621C}"/>
          </ac:spMkLst>
        </pc:spChg>
        <pc:spChg chg="add mod">
          <ac:chgData name="DU Angelo" userId="8b72b4b1065ef00f" providerId="LiveId" clId="{E760A102-1300-4EB6-9740-B16AA6653396}" dt="2020-12-21T13:08:31.624" v="1038" actId="20577"/>
          <ac:spMkLst>
            <pc:docMk/>
            <pc:sldMk cId="3589562142" sldId="352"/>
            <ac:spMk id="28" creationId="{5D769E9D-C44C-4162-9677-92A6ADB16A82}"/>
          </ac:spMkLst>
        </pc:spChg>
        <pc:spChg chg="del">
          <ac:chgData name="DU Angelo" userId="8b72b4b1065ef00f" providerId="LiveId" clId="{E760A102-1300-4EB6-9740-B16AA6653396}" dt="2020-12-21T13:09:07.723" v="1055" actId="478"/>
          <ac:spMkLst>
            <pc:docMk/>
            <pc:sldMk cId="3589562142" sldId="352"/>
            <ac:spMk id="32" creationId="{EED5C3FD-1CEE-42C4-B7E1-8DD1981A8DAA}"/>
          </ac:spMkLst>
        </pc:spChg>
        <pc:spChg chg="add del">
          <ac:chgData name="DU Angelo" userId="8b72b4b1065ef00f" providerId="LiveId" clId="{E760A102-1300-4EB6-9740-B16AA6653396}" dt="2020-12-21T13:15:47.057" v="1119"/>
          <ac:spMkLst>
            <pc:docMk/>
            <pc:sldMk cId="3589562142" sldId="352"/>
            <ac:spMk id="37" creationId="{974C06F5-9534-469E-9CA9-E45AEFD66354}"/>
          </ac:spMkLst>
        </pc:spChg>
        <pc:grpChg chg="add del mod">
          <ac:chgData name="DU Angelo" userId="8b72b4b1065ef00f" providerId="LiveId" clId="{E760A102-1300-4EB6-9740-B16AA6653396}" dt="2020-12-21T13:09:12.709" v="1056" actId="478"/>
          <ac:grpSpMkLst>
            <pc:docMk/>
            <pc:sldMk cId="3589562142" sldId="352"/>
            <ac:grpSpMk id="11" creationId="{D1B19FA7-2EBB-4B87-8B00-5156E5067E28}"/>
          </ac:grpSpMkLst>
        </pc:grpChg>
        <pc:grpChg chg="mod">
          <ac:chgData name="DU Angelo" userId="8b72b4b1065ef00f" providerId="LiveId" clId="{E760A102-1300-4EB6-9740-B16AA6653396}" dt="2020-12-21T13:08:12.986" v="1021" actId="14100"/>
          <ac:grpSpMkLst>
            <pc:docMk/>
            <pc:sldMk cId="3589562142" sldId="352"/>
            <ac:grpSpMk id="13" creationId="{A683A1F4-8B80-4D52-9660-282039491581}"/>
          </ac:grpSpMkLst>
        </pc:grpChg>
        <pc:grpChg chg="add del mod">
          <ac:chgData name="DU Angelo" userId="8b72b4b1065ef00f" providerId="LiveId" clId="{E760A102-1300-4EB6-9740-B16AA6653396}" dt="2020-12-21T13:09:12.709" v="1056" actId="478"/>
          <ac:grpSpMkLst>
            <pc:docMk/>
            <pc:sldMk cId="3589562142" sldId="352"/>
            <ac:grpSpMk id="19" creationId="{818199D4-9498-47FB-BF45-7CCE363A0C44}"/>
          </ac:grpSpMkLst>
        </pc:grpChg>
        <pc:grpChg chg="mod">
          <ac:chgData name="DU Angelo" userId="8b72b4b1065ef00f" providerId="LiveId" clId="{E760A102-1300-4EB6-9740-B16AA6653396}" dt="2020-12-21T13:09:00.552" v="1053" actId="1076"/>
          <ac:grpSpMkLst>
            <pc:docMk/>
            <pc:sldMk cId="3589562142" sldId="352"/>
            <ac:grpSpMk id="20" creationId="{E64DD842-81DE-4BB9-AE82-EEFC6186D07D}"/>
          </ac:grpSpMkLst>
        </pc:grpChg>
        <pc:grpChg chg="add del mod">
          <ac:chgData name="DU Angelo" userId="8b72b4b1065ef00f" providerId="LiveId" clId="{E760A102-1300-4EB6-9740-B16AA6653396}" dt="2020-12-21T13:09:12.709" v="1056" actId="478"/>
          <ac:grpSpMkLst>
            <pc:docMk/>
            <pc:sldMk cId="3589562142" sldId="352"/>
            <ac:grpSpMk id="29" creationId="{BB6A3BAA-6AF0-4085-BF6B-18372528AE1C}"/>
          </ac:grpSpMkLst>
        </pc:grpChg>
        <pc:grpChg chg="mod">
          <ac:chgData name="DU Angelo" userId="8b72b4b1065ef00f" providerId="LiveId" clId="{E760A102-1300-4EB6-9740-B16AA6653396}" dt="2020-12-21T13:09:07.723" v="1055" actId="478"/>
          <ac:grpSpMkLst>
            <pc:docMk/>
            <pc:sldMk cId="3589562142" sldId="352"/>
            <ac:grpSpMk id="30" creationId="{7F7D6C90-788B-4787-B800-8DB29649CB95}"/>
          </ac:grpSpMkLst>
        </pc:grpChg>
      </pc:sldChg>
      <pc:sldChg chg="addSp delSp modSp add">
        <pc:chgData name="DU Angelo" userId="8b72b4b1065ef00f" providerId="LiveId" clId="{E760A102-1300-4EB6-9740-B16AA6653396}" dt="2020-12-21T13:15:47.948" v="1120"/>
        <pc:sldMkLst>
          <pc:docMk/>
          <pc:sldMk cId="327067370" sldId="353"/>
        </pc:sldMkLst>
        <pc:spChg chg="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2" creationId="{5196DA29-3DEB-4674-B5DB-FC16E69E562D}"/>
          </ac:spMkLst>
        </pc:spChg>
        <pc:spChg chg="mod">
          <ac:chgData name="DU Angelo" userId="8b72b4b1065ef00f" providerId="LiveId" clId="{E760A102-1300-4EB6-9740-B16AA6653396}" dt="2020-12-21T12:42:38.670" v="677" actId="20577"/>
          <ac:spMkLst>
            <pc:docMk/>
            <pc:sldMk cId="327067370" sldId="353"/>
            <ac:spMk id="3" creationId="{E1BF4C49-D9BF-42F3-B713-48595D54AED3}"/>
          </ac:spMkLst>
        </pc:spChg>
        <pc:spChg chg="add del mod">
          <ac:chgData name="DU Angelo" userId="8b72b4b1065ef00f" providerId="LiveId" clId="{E760A102-1300-4EB6-9740-B16AA6653396}" dt="2020-12-21T12:57:52.775" v="855" actId="478"/>
          <ac:spMkLst>
            <pc:docMk/>
            <pc:sldMk cId="327067370" sldId="353"/>
            <ac:spMk id="4" creationId="{AD1A7440-BC6A-4D93-8B5B-33776715B663}"/>
          </ac:spMkLst>
        </pc:spChg>
        <pc:spChg chg="add del">
          <ac:chgData name="DU Angelo" userId="8b72b4b1065ef00f" providerId="LiveId" clId="{E760A102-1300-4EB6-9740-B16AA6653396}" dt="2020-12-21T12:59:43.395" v="882" actId="478"/>
          <ac:spMkLst>
            <pc:docMk/>
            <pc:sldMk cId="327067370" sldId="353"/>
            <ac:spMk id="5" creationId="{97475D78-4D2C-464C-BEF9-BDAADF7BF3CF}"/>
          </ac:spMkLst>
        </pc:spChg>
        <pc:spChg chg="add del">
          <ac:chgData name="DU Angelo" userId="8b72b4b1065ef00f" providerId="LiveId" clId="{E760A102-1300-4EB6-9740-B16AA6653396}" dt="2020-12-21T12:59:40.203" v="881" actId="478"/>
          <ac:spMkLst>
            <pc:docMk/>
            <pc:sldMk cId="327067370" sldId="353"/>
            <ac:spMk id="6" creationId="{42BB243C-6102-491C-8809-21F5FC2E6B24}"/>
          </ac:spMkLst>
        </pc:spChg>
        <pc:spChg chg="add del">
          <ac:chgData name="DU Angelo" userId="8b72b4b1065ef00f" providerId="LiveId" clId="{E760A102-1300-4EB6-9740-B16AA6653396}" dt="2020-12-21T12:59:40.203" v="881" actId="478"/>
          <ac:spMkLst>
            <pc:docMk/>
            <pc:sldMk cId="327067370" sldId="353"/>
            <ac:spMk id="7" creationId="{80D67791-96EF-4734-8BDF-852910DFF536}"/>
          </ac:spMkLst>
        </pc:spChg>
        <pc:spChg chg="add del">
          <ac:chgData name="DU Angelo" userId="8b72b4b1065ef00f" providerId="LiveId" clId="{E760A102-1300-4EB6-9740-B16AA6653396}" dt="2020-12-21T12:59:40.203" v="881" actId="478"/>
          <ac:spMkLst>
            <pc:docMk/>
            <pc:sldMk cId="327067370" sldId="353"/>
            <ac:spMk id="8" creationId="{5A850DCC-1821-4213-B05C-35EB1391B60F}"/>
          </ac:spMkLst>
        </pc:spChg>
        <pc:spChg chg="add mod">
          <ac:chgData name="DU Angelo" userId="8b72b4b1065ef00f" providerId="LiveId" clId="{E760A102-1300-4EB6-9740-B16AA6653396}" dt="2020-12-21T13:00:06.577" v="887" actId="14100"/>
          <ac:spMkLst>
            <pc:docMk/>
            <pc:sldMk cId="327067370" sldId="353"/>
            <ac:spMk id="9" creationId="{F8FFD572-012A-4355-AFF3-812F1A8F6C1A}"/>
          </ac:spMkLst>
        </pc:spChg>
        <pc:spChg chg="add mod">
          <ac:chgData name="DU Angelo" userId="8b72b4b1065ef00f" providerId="LiveId" clId="{E760A102-1300-4EB6-9740-B16AA6653396}" dt="2020-12-21T13:00:18.008" v="890" actId="14100"/>
          <ac:spMkLst>
            <pc:docMk/>
            <pc:sldMk cId="327067370" sldId="353"/>
            <ac:spMk id="10" creationId="{81DF982A-7DC1-4019-AA82-B6037D7905DD}"/>
          </ac:spMkLst>
        </pc:spChg>
        <pc:spChg chg="add mod">
          <ac:chgData name="DU Angelo" userId="8b72b4b1065ef00f" providerId="LiveId" clId="{E760A102-1300-4EB6-9740-B16AA6653396}" dt="2020-12-21T13:00:12.630" v="889" actId="1076"/>
          <ac:spMkLst>
            <pc:docMk/>
            <pc:sldMk cId="327067370" sldId="353"/>
            <ac:spMk id="11" creationId="{0C6DCFF7-CC73-46CC-A0D8-6A36A100B342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12" creationId="{60BCE800-DF4C-4E73-94D5-07A833A097BB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13" creationId="{F6C93998-FECD-47EF-A950-D2170A4CCB01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14" creationId="{6E710B50-EC27-484D-A259-E8289A8D3DE3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15" creationId="{A0227B8E-7792-4799-902D-A308ECFB52D1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19" creationId="{0EB3AEA6-C150-44DA-8FB8-8C824D570E5D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20" creationId="{C7C1A4A7-0BA1-46E0-B32A-511373CAF5A1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21" creationId="{B597FD1B-169A-4941-9370-AD846566CEE8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22" creationId="{DDA5ECA9-3672-47AF-AAEE-E05273F72E39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23" creationId="{7AD81CEB-337E-4797-BA57-29DE4E829395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24" creationId="{F22BDD30-0E17-444A-A32E-1FF25CEE3F8E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25" creationId="{B1ADA327-1C92-4FB7-AD00-93594E8E8A53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29" creationId="{D75EF176-2B6F-4718-9CF5-35100C3ECAD1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30" creationId="{817BAE4B-0060-4AE3-9F5E-42D17DA90FC6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31" creationId="{587428F3-061B-4682-8905-31BC5EC43770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32" creationId="{6525551F-079D-41F1-AA76-9EBBE695EDF0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33" creationId="{442B9BEF-73D9-420D-BB7A-E344F8AD6CC5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34" creationId="{0696D73C-6DEB-4A0A-A1B8-ABFA9A7AD3A0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35" creationId="{0350F572-485E-4A64-A472-4FCA734BE3F5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36" creationId="{BBBC8D27-9B22-4678-9218-4410630DD002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37" creationId="{3B473844-240E-440C-B6CE-2CB68BD27D35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38" creationId="{8EA7E518-3CDD-4FEC-8BC0-04BBBA48827A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39" creationId="{EC9916C9-48D3-4A46-9E03-9F3EF13843EC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40" creationId="{6FC50E5F-CE17-4609-986F-CCA052648DB5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41" creationId="{F7607BD2-C954-4788-B10D-91EA10AC7132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42" creationId="{39F56A98-091D-4CAA-B79D-99C0B2BEC581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43" creationId="{7C4EC9B6-E095-4A49-ABB0-1B3C9D90EE55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44" creationId="{FF76D16E-A742-4DCE-A12C-FDC2C98E6973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51" creationId="{22E3DC7C-E040-4932-9AEA-A77FF2A19073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52" creationId="{8B61B7AA-42E7-43AC-9603-2C898638DA41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53" creationId="{9A11A9D0-110D-4523-A6BE-B2113B03244B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54" creationId="{FCFCACF9-C91E-447A-B0FF-CB129D31BC5D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58" creationId="{389221B0-C11E-4219-A02E-77F482F4CF17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59" creationId="{C56D9F56-F588-4690-BCE7-4F413AB5CE63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60" creationId="{CC24A35D-BA0E-44E7-BA48-C7601E335FA0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61" creationId="{CDD3C0B1-CD3E-4EEE-94F2-173CA1FF601D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62" creationId="{041BDC73-22FD-473C-B4B3-CF470A08C318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63" creationId="{C9844BA8-2C75-4987-A84A-CBDBE04B8064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64" creationId="{2C74584C-BDAC-4558-8074-EBAC3B3933FB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71" creationId="{32A952FB-DF8F-4275-B080-2AFB4EEDCFFD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72" creationId="{93E6FBB4-A333-49A5-8944-B8D91AE4D1A2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73" creationId="{4AEE2CE7-98A0-418C-B983-EABBA3EC9145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74" creationId="{140C5CDA-E95B-45A0-9D58-295CCB1F4A2A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75" creationId="{53212A40-E838-4360-8068-61E0994295D0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76" creationId="{BC205297-BE55-4C20-A842-17FB8547145E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83" creationId="{DC1EC7AA-D1ED-410B-95D0-7BB5083D01BF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84" creationId="{7D163D69-CA0B-4652-BAC8-77DCA4B2DF66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85" creationId="{75ED4368-6506-4EEB-88B1-88ED0F965EA6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86" creationId="{16E70F12-2FDA-4B3D-BFC3-BD0340569A02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87" creationId="{BBBF39F7-E38D-4A30-ABB7-25D9D47A9F8C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88" creationId="{94BE5FD3-E202-48D1-8841-1362F228A61E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89" creationId="{C26DA43A-9B82-4AFD-B7B8-8A1F6CBB535D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90" creationId="{DB63FB2C-D076-4F2F-8116-A9E4F0186776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91" creationId="{000FFBB7-6029-4BC7-B1B6-A481503B54F3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92" creationId="{07F972FA-9849-4E4C-AF60-FC21B6DBACD1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93" creationId="{EC67B604-B455-49FD-AC37-3553E91D2170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94" creationId="{1B84747D-559A-4FDA-AEA4-2DFEDFB62ED3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95" creationId="{83E254C6-4886-4CAC-86C5-D7ECB56899AE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96" creationId="{DA59865D-9C35-4DDB-8ECE-8F4CFEB3F58B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97" creationId="{A0A788BB-77D4-4F46-A7DB-F64E12CA1030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98" creationId="{C9A95FA0-DD61-4CB0-83D1-48172CD3490F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99" creationId="{D2D81EDF-AAA0-41BF-AC7E-F73E5960D560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100" creationId="{9920A360-EBB2-496F-A06E-75C4ACEC22DB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101" creationId="{1D15224D-974B-4963-A915-74DDFD197A43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102" creationId="{FCFC9298-41F8-4855-9EDD-CEC496BC92BB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103" creationId="{C57D9A16-3DA4-4F46-98D5-9D1D471B1A17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104" creationId="{7B1F2C26-327F-4150-A1A6-998B7922B79C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105" creationId="{4F5EB32A-846A-4CBD-8966-66868DE641E9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106" creationId="{153F62B8-2BC7-4C4D-B31B-A1F26C4E7C74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107" creationId="{AB9C8ECD-190C-4AD9-897B-AB8685E4ECB3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108" creationId="{C537F9C3-18F7-4AB8-AA7C-1C7B3B8678BC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109" creationId="{B44B1650-B40D-43B1-AED4-16C313345033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110" creationId="{766807B1-0C0C-485B-A4AB-3A993E17A12D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111" creationId="{F6C3B110-4CEE-4FD4-8E38-0F5EB0A3A9F4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112" creationId="{D41E2D42-2AA0-48A1-B82A-AB44B706FFF7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113" creationId="{20F37FF1-73C1-469D-A4BA-7D4D83B26EEF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114" creationId="{B6E24E82-38E0-40B3-AAF5-DD26B2AD1A2C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115" creationId="{4F5EB365-72DF-408C-AEB1-B0203E253D21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116" creationId="{E93AF8AF-56E0-4E68-9E67-DC46A5787C6D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117" creationId="{B85DBC6C-A4D3-4398-B70A-DE32B50F7A4E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118" creationId="{7E5C0CF5-B736-4C9B-BD73-61882E220651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119" creationId="{2121A56F-956A-4B09-A9C7-DA97BAF6B217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120" creationId="{EECE4291-9EDA-4A6C-B56E-741E185EDA62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121" creationId="{EC563A4F-226B-458A-B7BE-6773B9E24E47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122" creationId="{29024F40-E710-4D86-99B7-B2C3A489A62D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123" creationId="{1A504D7E-C5D9-45C5-AD18-9646ADC3ABF5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124" creationId="{3B6698CC-3911-464C-BAEE-2DFFA92E1D32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125" creationId="{4D6E981F-3418-4831-8679-A9746989C6A2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126" creationId="{19414C85-5DD2-49B7-B821-BDAA22DC4320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127" creationId="{09DC816C-31B2-47F1-8839-5C9C325E050E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128" creationId="{FF98E571-FC11-4E22-BDD3-977D7BEA7EEC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129" creationId="{8589F378-3CFD-4A1A-9626-838F49F68613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130" creationId="{9AC2EA3D-6C61-4E52-93F6-FA9EE5381A34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131" creationId="{E6336605-7720-4ADF-A89B-3DECC32051AE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132" creationId="{6AB385DA-ADC2-4256-8348-F0C25B6C7195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133" creationId="{7E432B31-568A-4E32-AAE9-CFB545D2C3B1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134" creationId="{28AD284A-4888-45AD-820F-6A549F46C5D9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135" creationId="{8EF34E6C-ADAD-45F2-B91B-640DF749B386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136" creationId="{D12B59B3-827B-435B-9648-DBC1F6396FE9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137" creationId="{FF7755AD-9AD6-4231-9387-CA14EF79DBD1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138" creationId="{08597E5E-D91E-4498-8EB7-EE5D46BC9E1C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139" creationId="{B3624174-B309-494B-B2B8-B0832AC41C48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140" creationId="{6D95DB8C-76FD-476A-B8D6-011A919D2A20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141" creationId="{EF367589-AE61-4567-9A95-25032BD75C17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142" creationId="{37CF91B3-8C69-4ED7-8902-4E172A79AF44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143" creationId="{AF9CEDED-E2F9-4BEC-82FB-F997C2DC39F9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144" creationId="{889985D3-1ECB-4D2B-86E8-B88E2EAF1A4A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145" creationId="{944BA5B4-8C0C-4C09-BF86-3054D86ED95F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146" creationId="{86B4F77E-BDE2-4CAB-880B-6F85C2310524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147" creationId="{58FBED41-B412-455A-A5DC-4544EE2E8DF5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148" creationId="{1093033C-387A-49BC-9B5E-B3900B26E6CE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149" creationId="{2582502A-EC2C-4DEF-B764-BE3D70BA1469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150" creationId="{EDC6912B-2FEB-45E5-8EE7-55B0CB8A2F38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151" creationId="{89639ECE-7938-4C21-8FFD-CBD31EE6B0C9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152" creationId="{AC8197CC-BF97-46E7-922E-C07076E8C8E3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153" creationId="{093AE5F9-9178-4E8B-BF5C-9B5149A78084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154" creationId="{907CB5C4-9C8B-4590-AFF5-9205776BB51C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155" creationId="{BC5A7F8A-91A5-4675-951A-584B6C58ECE3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156" creationId="{A53E9571-AE95-4CCE-BBD6-3D6C2DFB37EA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157" creationId="{DE5FDFFE-ADCB-4E49-A58C-1961EABCBCDB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158" creationId="{5B45BC35-551E-42DE-9394-F14BDD332EDA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159" creationId="{0670B62D-1E57-4C85-85E7-A9E146B2A06D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160" creationId="{A0F1C4BA-09FA-43A8-8148-AB7FCFD5F724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161" creationId="{DE0186DE-FC42-4C3E-B562-0410EC30D5DF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162" creationId="{020D7751-CE4E-4504-BE45-4A24BFBA5CB1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163" creationId="{CCDDB24B-8A89-417E-B38E-83C86B143D13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164" creationId="{80D01112-36CE-4670-BB5D-8BE6FDD0AC8F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165" creationId="{0D50429C-867B-496F-AE7B-908DFF407FAB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166" creationId="{38E38961-EF8A-4135-87D9-914FEBABED05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167" creationId="{CD5559D4-4AA4-429D-89BF-0E4F86431055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168" creationId="{2BCE5002-64B8-4051-87F7-0A22D49C6767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169" creationId="{5AC72813-9064-435D-9DE9-7C54B4587FD5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170" creationId="{04B268B4-B9FE-4199-8AFA-8D7498987D38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171" creationId="{3A90C878-86BC-4AD2-9285-CF86B790443F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172" creationId="{11DABAD6-9AB5-40F6-8938-25BD3B5DF74F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173" creationId="{44A3FD3E-F938-4130-B22E-02FDB529F0E1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174" creationId="{E8161423-2553-4E47-8A4D-8EB3930A61C1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175" creationId="{4ABE02C0-5754-4899-9CBD-8F482F7C6E1F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176" creationId="{3AF66EE8-278C-4B2D-BAA8-21E5B1E2375E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177" creationId="{1F918841-75A6-49ED-AB27-6D84B8110FE7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178" creationId="{3C451F7C-D1A9-45D7-BDA5-5A687D5C8B4F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179" creationId="{0DF3818D-3153-4E87-94D2-6F8129E70E02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180" creationId="{0D4136F7-1801-41BB-9E59-66F7BECDD030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181" creationId="{A93ED0C4-3FA5-4259-83CB-8DB245DD823F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182" creationId="{B0513B6B-7B78-46CC-B917-D93C3DAF3828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183" creationId="{8D3108D9-30D2-4338-B94A-1AB77F79B656}"/>
          </ac:spMkLst>
        </pc:spChg>
        <pc:spChg chg="add del">
          <ac:chgData name="DU Angelo" userId="8b72b4b1065ef00f" providerId="LiveId" clId="{E760A102-1300-4EB6-9740-B16AA6653396}" dt="2020-12-21T12:58:21.118" v="860" actId="478"/>
          <ac:spMkLst>
            <pc:docMk/>
            <pc:sldMk cId="327067370" sldId="353"/>
            <ac:spMk id="184" creationId="{3AC8B102-A255-443C-B017-315657C2B524}"/>
          </ac:spMkLst>
        </pc:spChg>
        <pc:spChg chg="add del">
          <ac:chgData name="DU Angelo" userId="8b72b4b1065ef00f" providerId="LiveId" clId="{E760A102-1300-4EB6-9740-B16AA6653396}" dt="2020-12-21T12:58:21.118" v="860" actId="478"/>
          <ac:spMkLst>
            <pc:docMk/>
            <pc:sldMk cId="327067370" sldId="353"/>
            <ac:spMk id="185" creationId="{206993F9-636F-44F1-A977-68A2332F3343}"/>
          </ac:spMkLst>
        </pc:spChg>
        <pc:spChg chg="add del">
          <ac:chgData name="DU Angelo" userId="8b72b4b1065ef00f" providerId="LiveId" clId="{E760A102-1300-4EB6-9740-B16AA6653396}" dt="2020-12-21T12:58:21.118" v="860" actId="478"/>
          <ac:spMkLst>
            <pc:docMk/>
            <pc:sldMk cId="327067370" sldId="353"/>
            <ac:spMk id="186" creationId="{6DD55716-A7B5-4909-8C95-F009AC3DF459}"/>
          </ac:spMkLst>
        </pc:spChg>
        <pc:spChg chg="add del">
          <ac:chgData name="DU Angelo" userId="8b72b4b1065ef00f" providerId="LiveId" clId="{E760A102-1300-4EB6-9740-B16AA6653396}" dt="2020-12-21T12:58:21.118" v="860" actId="478"/>
          <ac:spMkLst>
            <pc:docMk/>
            <pc:sldMk cId="327067370" sldId="353"/>
            <ac:spMk id="187" creationId="{FBB4679F-E67B-405F-8567-BA748D5AF01A}"/>
          </ac:spMkLst>
        </pc:spChg>
        <pc:spChg chg="add del">
          <ac:chgData name="DU Angelo" userId="8b72b4b1065ef00f" providerId="LiveId" clId="{E760A102-1300-4EB6-9740-B16AA6653396}" dt="2020-12-21T12:58:21.118" v="860" actId="478"/>
          <ac:spMkLst>
            <pc:docMk/>
            <pc:sldMk cId="327067370" sldId="353"/>
            <ac:spMk id="188" creationId="{0EA64C84-3244-4D84-BC60-D44AFBE177D3}"/>
          </ac:spMkLst>
        </pc:spChg>
        <pc:spChg chg="add del">
          <ac:chgData name="DU Angelo" userId="8b72b4b1065ef00f" providerId="LiveId" clId="{E760A102-1300-4EB6-9740-B16AA6653396}" dt="2020-12-21T12:58:21.118" v="860" actId="478"/>
          <ac:spMkLst>
            <pc:docMk/>
            <pc:sldMk cId="327067370" sldId="353"/>
            <ac:spMk id="189" creationId="{1A74561F-F014-408E-9DE5-CA41A5ABB5BE}"/>
          </ac:spMkLst>
        </pc:spChg>
        <pc:spChg chg="add del">
          <ac:chgData name="DU Angelo" userId="8b72b4b1065ef00f" providerId="LiveId" clId="{E760A102-1300-4EB6-9740-B16AA6653396}" dt="2020-12-21T12:58:21.118" v="860" actId="478"/>
          <ac:spMkLst>
            <pc:docMk/>
            <pc:sldMk cId="327067370" sldId="353"/>
            <ac:spMk id="190" creationId="{83720676-8A5E-430B-A3FB-06677E591287}"/>
          </ac:spMkLst>
        </pc:spChg>
        <pc:spChg chg="add del">
          <ac:chgData name="DU Angelo" userId="8b72b4b1065ef00f" providerId="LiveId" clId="{E760A102-1300-4EB6-9740-B16AA6653396}" dt="2020-12-21T12:58:21.118" v="860" actId="478"/>
          <ac:spMkLst>
            <pc:docMk/>
            <pc:sldMk cId="327067370" sldId="353"/>
            <ac:spMk id="191" creationId="{73FD380C-B737-412C-A35F-DE59CC3ED274}"/>
          </ac:spMkLst>
        </pc:spChg>
        <pc:spChg chg="add del">
          <ac:chgData name="DU Angelo" userId="8b72b4b1065ef00f" providerId="LiveId" clId="{E760A102-1300-4EB6-9740-B16AA6653396}" dt="2020-12-21T12:58:21.118" v="860" actId="478"/>
          <ac:spMkLst>
            <pc:docMk/>
            <pc:sldMk cId="327067370" sldId="353"/>
            <ac:spMk id="192" creationId="{AF2CE199-6DE9-4968-A1E9-D0EC76525935}"/>
          </ac:spMkLst>
        </pc:spChg>
        <pc:spChg chg="add del">
          <ac:chgData name="DU Angelo" userId="8b72b4b1065ef00f" providerId="LiveId" clId="{E760A102-1300-4EB6-9740-B16AA6653396}" dt="2020-12-21T12:58:21.118" v="860" actId="478"/>
          <ac:spMkLst>
            <pc:docMk/>
            <pc:sldMk cId="327067370" sldId="353"/>
            <ac:spMk id="193" creationId="{B1577949-4573-4D68-B17B-3A9399B09826}"/>
          </ac:spMkLst>
        </pc:spChg>
        <pc:spChg chg="add del">
          <ac:chgData name="DU Angelo" userId="8b72b4b1065ef00f" providerId="LiveId" clId="{E760A102-1300-4EB6-9740-B16AA6653396}" dt="2020-12-21T12:58:21.118" v="860" actId="478"/>
          <ac:spMkLst>
            <pc:docMk/>
            <pc:sldMk cId="327067370" sldId="353"/>
            <ac:spMk id="194" creationId="{F2AE625D-876B-417F-8E58-9BD83C545D84}"/>
          </ac:spMkLst>
        </pc:spChg>
        <pc:spChg chg="add del">
          <ac:chgData name="DU Angelo" userId="8b72b4b1065ef00f" providerId="LiveId" clId="{E760A102-1300-4EB6-9740-B16AA6653396}" dt="2020-12-21T12:58:21.118" v="860" actId="478"/>
          <ac:spMkLst>
            <pc:docMk/>
            <pc:sldMk cId="327067370" sldId="353"/>
            <ac:spMk id="195" creationId="{D1DB09D2-CBFB-482E-9FAA-5640328240F0}"/>
          </ac:spMkLst>
        </pc:spChg>
        <pc:spChg chg="add del">
          <ac:chgData name="DU Angelo" userId="8b72b4b1065ef00f" providerId="LiveId" clId="{E760A102-1300-4EB6-9740-B16AA6653396}" dt="2020-12-21T12:58:21.118" v="860" actId="478"/>
          <ac:spMkLst>
            <pc:docMk/>
            <pc:sldMk cId="327067370" sldId="353"/>
            <ac:spMk id="196" creationId="{9D4E0E14-72F2-4826-B36D-2E5BFDDBF902}"/>
          </ac:spMkLst>
        </pc:spChg>
        <pc:spChg chg="add del">
          <ac:chgData name="DU Angelo" userId="8b72b4b1065ef00f" providerId="LiveId" clId="{E760A102-1300-4EB6-9740-B16AA6653396}" dt="2020-12-21T12:58:21.118" v="860" actId="478"/>
          <ac:spMkLst>
            <pc:docMk/>
            <pc:sldMk cId="327067370" sldId="353"/>
            <ac:spMk id="197" creationId="{0E0064C1-6208-4FED-A426-1B24738E35CB}"/>
          </ac:spMkLst>
        </pc:spChg>
        <pc:spChg chg="add del">
          <ac:chgData name="DU Angelo" userId="8b72b4b1065ef00f" providerId="LiveId" clId="{E760A102-1300-4EB6-9740-B16AA6653396}" dt="2020-12-21T12:58:21.118" v="860" actId="478"/>
          <ac:spMkLst>
            <pc:docMk/>
            <pc:sldMk cId="327067370" sldId="353"/>
            <ac:spMk id="198" creationId="{646999A9-B4D0-402A-8B9A-EE5A93149DAB}"/>
          </ac:spMkLst>
        </pc:spChg>
        <pc:spChg chg="add del">
          <ac:chgData name="DU Angelo" userId="8b72b4b1065ef00f" providerId="LiveId" clId="{E760A102-1300-4EB6-9740-B16AA6653396}" dt="2020-12-21T12:58:21.118" v="860" actId="478"/>
          <ac:spMkLst>
            <pc:docMk/>
            <pc:sldMk cId="327067370" sldId="353"/>
            <ac:spMk id="199" creationId="{ACC88C4D-EFF7-4ED9-878E-4624C925F7C0}"/>
          </ac:spMkLst>
        </pc:spChg>
        <pc:spChg chg="add del">
          <ac:chgData name="DU Angelo" userId="8b72b4b1065ef00f" providerId="LiveId" clId="{E760A102-1300-4EB6-9740-B16AA6653396}" dt="2020-12-21T12:58:21.118" v="860" actId="478"/>
          <ac:spMkLst>
            <pc:docMk/>
            <pc:sldMk cId="327067370" sldId="353"/>
            <ac:spMk id="200" creationId="{DF9E16F7-31D6-4FF2-B9F3-BB4CFEFFB8DC}"/>
          </ac:spMkLst>
        </pc:spChg>
        <pc:spChg chg="add del">
          <ac:chgData name="DU Angelo" userId="8b72b4b1065ef00f" providerId="LiveId" clId="{E760A102-1300-4EB6-9740-B16AA6653396}" dt="2020-12-21T12:58:21.118" v="860" actId="478"/>
          <ac:spMkLst>
            <pc:docMk/>
            <pc:sldMk cId="327067370" sldId="353"/>
            <ac:spMk id="201" creationId="{A1359FAF-A546-4889-ADC0-BB51554A9B74}"/>
          </ac:spMkLst>
        </pc:spChg>
        <pc:spChg chg="add del">
          <ac:chgData name="DU Angelo" userId="8b72b4b1065ef00f" providerId="LiveId" clId="{E760A102-1300-4EB6-9740-B16AA6653396}" dt="2020-12-21T12:58:21.118" v="860" actId="478"/>
          <ac:spMkLst>
            <pc:docMk/>
            <pc:sldMk cId="327067370" sldId="353"/>
            <ac:spMk id="202" creationId="{F7086829-D60C-4B6B-B6EF-633F539D14F9}"/>
          </ac:spMkLst>
        </pc:spChg>
        <pc:spChg chg="add del">
          <ac:chgData name="DU Angelo" userId="8b72b4b1065ef00f" providerId="LiveId" clId="{E760A102-1300-4EB6-9740-B16AA6653396}" dt="2020-12-21T12:58:21.118" v="860" actId="478"/>
          <ac:spMkLst>
            <pc:docMk/>
            <pc:sldMk cId="327067370" sldId="353"/>
            <ac:spMk id="203" creationId="{10BC274B-F1AF-4824-8DB4-CCE552F5B2F1}"/>
          </ac:spMkLst>
        </pc:spChg>
        <pc:spChg chg="add del">
          <ac:chgData name="DU Angelo" userId="8b72b4b1065ef00f" providerId="LiveId" clId="{E760A102-1300-4EB6-9740-B16AA6653396}" dt="2020-12-21T12:58:21.118" v="860" actId="478"/>
          <ac:spMkLst>
            <pc:docMk/>
            <pc:sldMk cId="327067370" sldId="353"/>
            <ac:spMk id="204" creationId="{549F6432-0F18-46C6-80B0-0A33A367E58C}"/>
          </ac:spMkLst>
        </pc:spChg>
        <pc:spChg chg="add del">
          <ac:chgData name="DU Angelo" userId="8b72b4b1065ef00f" providerId="LiveId" clId="{E760A102-1300-4EB6-9740-B16AA6653396}" dt="2020-12-21T12:58:21.118" v="860" actId="478"/>
          <ac:spMkLst>
            <pc:docMk/>
            <pc:sldMk cId="327067370" sldId="353"/>
            <ac:spMk id="205" creationId="{FFFFB19D-6536-49BF-9C2C-4C57FCDC3E86}"/>
          </ac:spMkLst>
        </pc:spChg>
        <pc:spChg chg="add del">
          <ac:chgData name="DU Angelo" userId="8b72b4b1065ef00f" providerId="LiveId" clId="{E760A102-1300-4EB6-9740-B16AA6653396}" dt="2020-12-21T12:58:21.118" v="860" actId="478"/>
          <ac:spMkLst>
            <pc:docMk/>
            <pc:sldMk cId="327067370" sldId="353"/>
            <ac:spMk id="206" creationId="{0F0587EC-34BC-4CC2-94D3-E82FC9506209}"/>
          </ac:spMkLst>
        </pc:spChg>
        <pc:spChg chg="add mod">
          <ac:chgData name="DU Angelo" userId="8b72b4b1065ef00f" providerId="LiveId" clId="{E760A102-1300-4EB6-9740-B16AA6653396}" dt="2020-12-21T12:58:45.489" v="880" actId="20577"/>
          <ac:spMkLst>
            <pc:docMk/>
            <pc:sldMk cId="327067370" sldId="353"/>
            <ac:spMk id="207" creationId="{B343357F-CDBB-4D86-AEB7-832EB0ADFAE5}"/>
          </ac:spMkLst>
        </pc:spChg>
        <pc:spChg chg="add mod">
          <ac:chgData name="DU Angelo" userId="8b72b4b1065ef00f" providerId="LiveId" clId="{E760A102-1300-4EB6-9740-B16AA6653396}" dt="2020-12-21T13:01:00.269" v="899" actId="1076"/>
          <ac:spMkLst>
            <pc:docMk/>
            <pc:sldMk cId="327067370" sldId="353"/>
            <ac:spMk id="209" creationId="{DDE909FB-F378-4927-B5F0-927A16F27BEF}"/>
          </ac:spMkLst>
        </pc:spChg>
        <pc:spChg chg="add">
          <ac:chgData name="DU Angelo" userId="8b72b4b1065ef00f" providerId="LiveId" clId="{E760A102-1300-4EB6-9740-B16AA6653396}" dt="2020-12-21T13:15:47.948" v="1120"/>
          <ac:spMkLst>
            <pc:docMk/>
            <pc:sldMk cId="327067370" sldId="353"/>
            <ac:spMk id="215" creationId="{B1090202-3D44-42DB-A213-83B14629B653}"/>
          </ac:spMkLst>
        </pc:spChg>
        <pc:grpChg chg="add del">
          <ac:chgData name="DU Angelo" userId="8b72b4b1065ef00f" providerId="LiveId" clId="{E760A102-1300-4EB6-9740-B16AA6653396}" dt="2020-12-21T12:58:25.741" v="861" actId="478"/>
          <ac:grpSpMkLst>
            <pc:docMk/>
            <pc:sldMk cId="327067370" sldId="353"/>
            <ac:grpSpMk id="16" creationId="{E02A34F3-C96E-4218-B0A7-D1EA4A189FB9}"/>
          </ac:grpSpMkLst>
        </pc:grpChg>
        <pc:grpChg chg="add del">
          <ac:chgData name="DU Angelo" userId="8b72b4b1065ef00f" providerId="LiveId" clId="{E760A102-1300-4EB6-9740-B16AA6653396}" dt="2020-12-21T12:58:18.710" v="859" actId="478"/>
          <ac:grpSpMkLst>
            <pc:docMk/>
            <pc:sldMk cId="327067370" sldId="353"/>
            <ac:grpSpMk id="26" creationId="{A6900C09-9ED7-422B-B45F-D2CB28F53369}"/>
          </ac:grpSpMkLst>
        </pc:grpChg>
        <pc:grpChg chg="add del">
          <ac:chgData name="DU Angelo" userId="8b72b4b1065ef00f" providerId="LiveId" clId="{E760A102-1300-4EB6-9740-B16AA6653396}" dt="2020-12-21T12:58:18.710" v="859" actId="478"/>
          <ac:grpSpMkLst>
            <pc:docMk/>
            <pc:sldMk cId="327067370" sldId="353"/>
            <ac:grpSpMk id="45" creationId="{176B9727-DC1D-40D9-BA2C-437ABDF2DAA7}"/>
          </ac:grpSpMkLst>
        </pc:grpChg>
        <pc:grpChg chg="add del">
          <ac:chgData name="DU Angelo" userId="8b72b4b1065ef00f" providerId="LiveId" clId="{E760A102-1300-4EB6-9740-B16AA6653396}" dt="2020-12-21T12:58:18.710" v="859" actId="478"/>
          <ac:grpSpMkLst>
            <pc:docMk/>
            <pc:sldMk cId="327067370" sldId="353"/>
            <ac:grpSpMk id="48" creationId="{560F0DB2-2AD8-4A57-835A-E2977A0DBF8E}"/>
          </ac:grpSpMkLst>
        </pc:grpChg>
        <pc:grpChg chg="add del">
          <ac:chgData name="DU Angelo" userId="8b72b4b1065ef00f" providerId="LiveId" clId="{E760A102-1300-4EB6-9740-B16AA6653396}" dt="2020-12-21T12:58:18.710" v="859" actId="478"/>
          <ac:grpSpMkLst>
            <pc:docMk/>
            <pc:sldMk cId="327067370" sldId="353"/>
            <ac:grpSpMk id="55" creationId="{F6750D52-E3F6-4396-B3B1-745DE58EBA19}"/>
          </ac:grpSpMkLst>
        </pc:grpChg>
        <pc:grpChg chg="add del">
          <ac:chgData name="DU Angelo" userId="8b72b4b1065ef00f" providerId="LiveId" clId="{E760A102-1300-4EB6-9740-B16AA6653396}" dt="2020-12-21T12:58:18.710" v="859" actId="478"/>
          <ac:grpSpMkLst>
            <pc:docMk/>
            <pc:sldMk cId="327067370" sldId="353"/>
            <ac:grpSpMk id="65" creationId="{B65AA117-3C92-41A4-B038-52D60B4AF7A3}"/>
          </ac:grpSpMkLst>
        </pc:grpChg>
        <pc:grpChg chg="add del">
          <ac:chgData name="DU Angelo" userId="8b72b4b1065ef00f" providerId="LiveId" clId="{E760A102-1300-4EB6-9740-B16AA6653396}" dt="2020-12-21T12:58:18.710" v="859" actId="478"/>
          <ac:grpSpMkLst>
            <pc:docMk/>
            <pc:sldMk cId="327067370" sldId="353"/>
            <ac:grpSpMk id="68" creationId="{A969B237-C010-4017-B938-62F93CB7E069}"/>
          </ac:grpSpMkLst>
        </pc:grpChg>
        <pc:grpChg chg="add del">
          <ac:chgData name="DU Angelo" userId="8b72b4b1065ef00f" providerId="LiveId" clId="{E760A102-1300-4EB6-9740-B16AA6653396}" dt="2020-12-21T12:58:18.710" v="859" actId="478"/>
          <ac:grpSpMkLst>
            <pc:docMk/>
            <pc:sldMk cId="327067370" sldId="353"/>
            <ac:grpSpMk id="77" creationId="{6ED3E91C-ACB2-45C1-84C3-987AFDA46678}"/>
          </ac:grpSpMkLst>
        </pc:grpChg>
        <pc:grpChg chg="add del">
          <ac:chgData name="DU Angelo" userId="8b72b4b1065ef00f" providerId="LiveId" clId="{E760A102-1300-4EB6-9740-B16AA6653396}" dt="2020-12-21T12:58:18.710" v="859" actId="478"/>
          <ac:grpSpMkLst>
            <pc:docMk/>
            <pc:sldMk cId="327067370" sldId="353"/>
            <ac:grpSpMk id="80" creationId="{83C2984B-2028-4943-BED2-10EF4B66A242}"/>
          </ac:grpSpMkLst>
        </pc:grpChg>
        <pc:grpChg chg="add mod">
          <ac:chgData name="DU Angelo" userId="8b72b4b1065ef00f" providerId="LiveId" clId="{E760A102-1300-4EB6-9740-B16AA6653396}" dt="2020-12-21T13:00:56.294" v="897" actId="14100"/>
          <ac:grpSpMkLst>
            <pc:docMk/>
            <pc:sldMk cId="327067370" sldId="353"/>
            <ac:grpSpMk id="208" creationId="{D94AF15F-A80E-4E56-AF97-FF1A0D5F504B}"/>
          </ac:grpSpMkLst>
        </pc:grpChg>
        <pc:grpChg chg="add mod">
          <ac:chgData name="DU Angelo" userId="8b72b4b1065ef00f" providerId="LiveId" clId="{E760A102-1300-4EB6-9740-B16AA6653396}" dt="2020-12-21T13:01:10.543" v="901" actId="1076"/>
          <ac:grpSpMkLst>
            <pc:docMk/>
            <pc:sldMk cId="327067370" sldId="353"/>
            <ac:grpSpMk id="210" creationId="{0DE2996D-9DEB-4AE1-B47C-8F350D51FFDC}"/>
          </ac:grpSpMkLst>
        </pc:grpChg>
        <pc:grpChg chg="add mod">
          <ac:chgData name="DU Angelo" userId="8b72b4b1065ef00f" providerId="LiveId" clId="{E760A102-1300-4EB6-9740-B16AA6653396}" dt="2020-12-21T13:01:10.543" v="901" actId="1076"/>
          <ac:grpSpMkLst>
            <pc:docMk/>
            <pc:sldMk cId="327067370" sldId="353"/>
            <ac:grpSpMk id="214" creationId="{9EEB872A-AE0B-4953-842E-157C32422786}"/>
          </ac:grpSpMkLst>
        </pc:grpChg>
      </pc:sldChg>
      <pc:sldChg chg="addSp delSp modSp add del">
        <pc:chgData name="DU Angelo" userId="8b72b4b1065ef00f" providerId="LiveId" clId="{E760A102-1300-4EB6-9740-B16AA6653396}" dt="2020-12-21T12:49:25.621" v="724" actId="2696"/>
        <pc:sldMkLst>
          <pc:docMk/>
          <pc:sldMk cId="36229267" sldId="354"/>
        </pc:sldMkLst>
        <pc:spChg chg="add del mod">
          <ac:chgData name="DU Angelo" userId="8b72b4b1065ef00f" providerId="LiveId" clId="{E760A102-1300-4EB6-9740-B16AA6653396}" dt="2020-12-21T12:49:18.586" v="723"/>
          <ac:spMkLst>
            <pc:docMk/>
            <pc:sldMk cId="36229267" sldId="354"/>
            <ac:spMk id="5" creationId="{8E352F6E-DAFA-4C71-BBE2-B597EC0C862B}"/>
          </ac:spMkLst>
        </pc:spChg>
        <pc:spChg chg="add del mod">
          <ac:chgData name="DU Angelo" userId="8b72b4b1065ef00f" providerId="LiveId" clId="{E760A102-1300-4EB6-9740-B16AA6653396}" dt="2020-12-21T12:49:18.586" v="723"/>
          <ac:spMkLst>
            <pc:docMk/>
            <pc:sldMk cId="36229267" sldId="354"/>
            <ac:spMk id="6" creationId="{66F938BF-63DF-435F-9136-023F6E004782}"/>
          </ac:spMkLst>
        </pc:spChg>
        <pc:spChg chg="add del mod">
          <ac:chgData name="DU Angelo" userId="8b72b4b1065ef00f" providerId="LiveId" clId="{E760A102-1300-4EB6-9740-B16AA6653396}" dt="2020-12-21T12:49:18.586" v="723"/>
          <ac:spMkLst>
            <pc:docMk/>
            <pc:sldMk cId="36229267" sldId="354"/>
            <ac:spMk id="7" creationId="{94D623DD-50A2-4C50-939E-9DA0AAA21B95}"/>
          </ac:spMkLst>
        </pc:spChg>
        <pc:spChg chg="add del mod">
          <ac:chgData name="DU Angelo" userId="8b72b4b1065ef00f" providerId="LiveId" clId="{E760A102-1300-4EB6-9740-B16AA6653396}" dt="2020-12-21T12:49:18.586" v="723"/>
          <ac:spMkLst>
            <pc:docMk/>
            <pc:sldMk cId="36229267" sldId="354"/>
            <ac:spMk id="8" creationId="{65CB0D5F-DD82-4381-9628-36A92154B080}"/>
          </ac:spMkLst>
        </pc:spChg>
        <pc:spChg chg="add del mod">
          <ac:chgData name="DU Angelo" userId="8b72b4b1065ef00f" providerId="LiveId" clId="{E760A102-1300-4EB6-9740-B16AA6653396}" dt="2020-12-21T12:49:18.586" v="723"/>
          <ac:spMkLst>
            <pc:docMk/>
            <pc:sldMk cId="36229267" sldId="354"/>
            <ac:spMk id="9" creationId="{8E3C5273-7E5E-4AE1-AB89-CD03F3C45788}"/>
          </ac:spMkLst>
        </pc:spChg>
      </pc:sldChg>
      <pc:sldChg chg="addSp modSp add">
        <pc:chgData name="DU Angelo" userId="8b72b4b1065ef00f" providerId="LiveId" clId="{E760A102-1300-4EB6-9740-B16AA6653396}" dt="2020-12-21T13:03:01.487" v="924" actId="164"/>
        <pc:sldMkLst>
          <pc:docMk/>
          <pc:sldMk cId="2015593788" sldId="354"/>
        </pc:sldMkLst>
        <pc:spChg chg="mod">
          <ac:chgData name="DU Angelo" userId="8b72b4b1065ef00f" providerId="LiveId" clId="{E760A102-1300-4EB6-9740-B16AA6653396}" dt="2020-12-21T12:50:31.185" v="743" actId="20577"/>
          <ac:spMkLst>
            <pc:docMk/>
            <pc:sldMk cId="2015593788" sldId="354"/>
            <ac:spMk id="4" creationId="{2918002F-8C64-4968-9ECA-DC63D9D4E45B}"/>
          </ac:spMkLst>
        </pc:spChg>
        <pc:spChg chg="add mod">
          <ac:chgData name="DU Angelo" userId="8b72b4b1065ef00f" providerId="LiveId" clId="{E760A102-1300-4EB6-9740-B16AA6653396}" dt="2020-12-21T13:03:01.487" v="924" actId="164"/>
          <ac:spMkLst>
            <pc:docMk/>
            <pc:sldMk cId="2015593788" sldId="354"/>
            <ac:spMk id="10" creationId="{2D1789D4-CB4F-4382-ACC3-2C294DC8B911}"/>
          </ac:spMkLst>
        </pc:spChg>
        <pc:spChg chg="mod">
          <ac:chgData name="DU Angelo" userId="8b72b4b1065ef00f" providerId="LiveId" clId="{E760A102-1300-4EB6-9740-B16AA6653396}" dt="2020-12-21T13:03:01.487" v="924" actId="164"/>
          <ac:spMkLst>
            <pc:docMk/>
            <pc:sldMk cId="2015593788" sldId="354"/>
            <ac:spMk id="14" creationId="{CB34CA3E-361D-474A-ABF0-A670CC59E403}"/>
          </ac:spMkLst>
        </pc:spChg>
        <pc:grpChg chg="mod">
          <ac:chgData name="DU Angelo" userId="8b72b4b1065ef00f" providerId="LiveId" clId="{E760A102-1300-4EB6-9740-B16AA6653396}" dt="2020-12-21T13:03:01.487" v="924" actId="164"/>
          <ac:grpSpMkLst>
            <pc:docMk/>
            <pc:sldMk cId="2015593788" sldId="354"/>
            <ac:grpSpMk id="5" creationId="{37CBF59A-AAE3-454F-961C-55D94ECCD415}"/>
          </ac:grpSpMkLst>
        </pc:grpChg>
        <pc:grpChg chg="add mod">
          <ac:chgData name="DU Angelo" userId="8b72b4b1065ef00f" providerId="LiveId" clId="{E760A102-1300-4EB6-9740-B16AA6653396}" dt="2020-12-21T13:03:01.487" v="924" actId="164"/>
          <ac:grpSpMkLst>
            <pc:docMk/>
            <pc:sldMk cId="2015593788" sldId="354"/>
            <ac:grpSpMk id="6" creationId="{7FFC3460-890D-4F2B-A9FA-F044E6B339F5}"/>
          </ac:grpSpMkLst>
        </pc:grpChg>
      </pc:sldChg>
      <pc:sldChg chg="add del">
        <pc:chgData name="DU Angelo" userId="8b72b4b1065ef00f" providerId="LiveId" clId="{E760A102-1300-4EB6-9740-B16AA6653396}" dt="2020-12-21T12:49:25.702" v="725" actId="2696"/>
        <pc:sldMkLst>
          <pc:docMk/>
          <pc:sldMk cId="2892260830" sldId="355"/>
        </pc:sldMkLst>
      </pc:sldChg>
      <pc:sldChg chg="addSp modSp add">
        <pc:chgData name="DU Angelo" userId="8b72b4b1065ef00f" providerId="LiveId" clId="{E760A102-1300-4EB6-9740-B16AA6653396}" dt="2020-12-21T13:07:01.334" v="1013" actId="164"/>
        <pc:sldMkLst>
          <pc:docMk/>
          <pc:sldMk cId="3317574749" sldId="355"/>
        </pc:sldMkLst>
        <pc:spChg chg="add mod">
          <ac:chgData name="DU Angelo" userId="8b72b4b1065ef00f" providerId="LiveId" clId="{E760A102-1300-4EB6-9740-B16AA6653396}" dt="2020-12-21T13:07:01.334" v="1013" actId="164"/>
          <ac:spMkLst>
            <pc:docMk/>
            <pc:sldMk cId="3317574749" sldId="355"/>
            <ac:spMk id="10" creationId="{17CAD750-FDFE-40FB-8375-D52B5DE02123}"/>
          </ac:spMkLst>
        </pc:spChg>
        <pc:spChg chg="add mod">
          <ac:chgData name="DU Angelo" userId="8b72b4b1065ef00f" providerId="LiveId" clId="{E760A102-1300-4EB6-9740-B16AA6653396}" dt="2020-12-21T13:07:01.334" v="1013" actId="164"/>
          <ac:spMkLst>
            <pc:docMk/>
            <pc:sldMk cId="3317574749" sldId="355"/>
            <ac:spMk id="11" creationId="{3EBE011A-5B79-437D-9AB2-A53EA7270725}"/>
          </ac:spMkLst>
        </pc:spChg>
        <pc:spChg chg="mod">
          <ac:chgData name="DU Angelo" userId="8b72b4b1065ef00f" providerId="LiveId" clId="{E760A102-1300-4EB6-9740-B16AA6653396}" dt="2020-12-21T13:07:01.334" v="1013" actId="164"/>
          <ac:spMkLst>
            <pc:docMk/>
            <pc:sldMk cId="3317574749" sldId="355"/>
            <ac:spMk id="14" creationId="{CB34CA3E-361D-474A-ABF0-A670CC59E403}"/>
          </ac:spMkLst>
        </pc:spChg>
        <pc:grpChg chg="mod">
          <ac:chgData name="DU Angelo" userId="8b72b4b1065ef00f" providerId="LiveId" clId="{E760A102-1300-4EB6-9740-B16AA6653396}" dt="2020-12-21T13:07:01.334" v="1013" actId="164"/>
          <ac:grpSpMkLst>
            <pc:docMk/>
            <pc:sldMk cId="3317574749" sldId="355"/>
            <ac:grpSpMk id="5" creationId="{37CBF59A-AAE3-454F-961C-55D94ECCD415}"/>
          </ac:grpSpMkLst>
        </pc:grpChg>
        <pc:grpChg chg="add mod">
          <ac:chgData name="DU Angelo" userId="8b72b4b1065ef00f" providerId="LiveId" clId="{E760A102-1300-4EB6-9740-B16AA6653396}" dt="2020-12-21T13:07:01.334" v="1013" actId="164"/>
          <ac:grpSpMkLst>
            <pc:docMk/>
            <pc:sldMk cId="3317574749" sldId="355"/>
            <ac:grpSpMk id="6" creationId="{1AB4992F-9254-4B37-9BFB-A6DDCC69538B}"/>
          </ac:grpSpMkLst>
        </pc:grpChg>
      </pc:sldChg>
      <pc:sldChg chg="add del">
        <pc:chgData name="DU Angelo" userId="8b72b4b1065ef00f" providerId="LiveId" clId="{E760A102-1300-4EB6-9740-B16AA6653396}" dt="2020-12-21T12:52:48.669" v="775" actId="2696"/>
        <pc:sldMkLst>
          <pc:docMk/>
          <pc:sldMk cId="2804875114" sldId="356"/>
        </pc:sldMkLst>
      </pc:sldChg>
      <pc:sldChg chg="add del">
        <pc:chgData name="DU Angelo" userId="8b72b4b1065ef00f" providerId="LiveId" clId="{E760A102-1300-4EB6-9740-B16AA6653396}" dt="2020-12-21T12:49:25.777" v="726" actId="2696"/>
        <pc:sldMkLst>
          <pc:docMk/>
          <pc:sldMk cId="4021813927" sldId="356"/>
        </pc:sldMkLst>
      </pc:sldChg>
      <pc:sldChg chg="addSp modSp add ord">
        <pc:chgData name="DU Angelo" userId="8b72b4b1065ef00f" providerId="LiveId" clId="{E760A102-1300-4EB6-9740-B16AA6653396}" dt="2020-12-21T13:07:15.340" v="1015" actId="164"/>
        <pc:sldMkLst>
          <pc:docMk/>
          <pc:sldMk cId="3053232787" sldId="357"/>
        </pc:sldMkLst>
        <pc:spChg chg="mod">
          <ac:chgData name="DU Angelo" userId="8b72b4b1065ef00f" providerId="LiveId" clId="{E760A102-1300-4EB6-9740-B16AA6653396}" dt="2020-12-21T12:51:57.546" v="765" actId="20577"/>
          <ac:spMkLst>
            <pc:docMk/>
            <pc:sldMk cId="3053232787" sldId="357"/>
            <ac:spMk id="4" creationId="{2918002F-8C64-4968-9ECA-DC63D9D4E45B}"/>
          </ac:spMkLst>
        </pc:spChg>
        <pc:spChg chg="mod">
          <ac:chgData name="DU Angelo" userId="8b72b4b1065ef00f" providerId="LiveId" clId="{E760A102-1300-4EB6-9740-B16AA6653396}" dt="2020-12-21T13:07:15.340" v="1015" actId="164"/>
          <ac:spMkLst>
            <pc:docMk/>
            <pc:sldMk cId="3053232787" sldId="357"/>
            <ac:spMk id="10" creationId="{2D1789D4-CB4F-4382-ACC3-2C294DC8B911}"/>
          </ac:spMkLst>
        </pc:spChg>
        <pc:spChg chg="add mod">
          <ac:chgData name="DU Angelo" userId="8b72b4b1065ef00f" providerId="LiveId" clId="{E760A102-1300-4EB6-9740-B16AA6653396}" dt="2020-12-21T13:07:15.340" v="1015" actId="164"/>
          <ac:spMkLst>
            <pc:docMk/>
            <pc:sldMk cId="3053232787" sldId="357"/>
            <ac:spMk id="11" creationId="{21A59AB3-E95D-4DB1-897A-3DF602BB1614}"/>
          </ac:spMkLst>
        </pc:spChg>
        <pc:spChg chg="add mod">
          <ac:chgData name="DU Angelo" userId="8b72b4b1065ef00f" providerId="LiveId" clId="{E760A102-1300-4EB6-9740-B16AA6653396}" dt="2020-12-21T13:07:15.340" v="1015" actId="164"/>
          <ac:spMkLst>
            <pc:docMk/>
            <pc:sldMk cId="3053232787" sldId="357"/>
            <ac:spMk id="12" creationId="{1DDFE8A1-95DA-4886-9A40-B6E9182B4334}"/>
          </ac:spMkLst>
        </pc:spChg>
        <pc:spChg chg="mod">
          <ac:chgData name="DU Angelo" userId="8b72b4b1065ef00f" providerId="LiveId" clId="{E760A102-1300-4EB6-9740-B16AA6653396}" dt="2020-12-21T13:07:15.340" v="1015" actId="164"/>
          <ac:spMkLst>
            <pc:docMk/>
            <pc:sldMk cId="3053232787" sldId="357"/>
            <ac:spMk id="14" creationId="{CB34CA3E-361D-474A-ABF0-A670CC59E403}"/>
          </ac:spMkLst>
        </pc:spChg>
        <pc:grpChg chg="mod">
          <ac:chgData name="DU Angelo" userId="8b72b4b1065ef00f" providerId="LiveId" clId="{E760A102-1300-4EB6-9740-B16AA6653396}" dt="2020-12-21T13:07:15.340" v="1015" actId="164"/>
          <ac:grpSpMkLst>
            <pc:docMk/>
            <pc:sldMk cId="3053232787" sldId="357"/>
            <ac:grpSpMk id="5" creationId="{37CBF59A-AAE3-454F-961C-55D94ECCD415}"/>
          </ac:grpSpMkLst>
        </pc:grpChg>
        <pc:grpChg chg="add mod">
          <ac:chgData name="DU Angelo" userId="8b72b4b1065ef00f" providerId="LiveId" clId="{E760A102-1300-4EB6-9740-B16AA6653396}" dt="2020-12-21T13:07:15.340" v="1015" actId="164"/>
          <ac:grpSpMkLst>
            <pc:docMk/>
            <pc:sldMk cId="3053232787" sldId="357"/>
            <ac:grpSpMk id="6" creationId="{4D3766B1-4FC6-47DE-BD7A-474FA7F3A533}"/>
          </ac:grpSpMkLst>
        </pc:grpChg>
      </pc:sldChg>
      <pc:sldChg chg="add del">
        <pc:chgData name="DU Angelo" userId="8b72b4b1065ef00f" providerId="LiveId" clId="{E760A102-1300-4EB6-9740-B16AA6653396}" dt="2020-12-21T12:49:25.860" v="727" actId="2696"/>
        <pc:sldMkLst>
          <pc:docMk/>
          <pc:sldMk cId="3564244853" sldId="357"/>
        </pc:sldMkLst>
      </pc:sldChg>
      <pc:sldChg chg="addSp modSp add">
        <pc:chgData name="DU Angelo" userId="8b72b4b1065ef00f" providerId="LiveId" clId="{E760A102-1300-4EB6-9740-B16AA6653396}" dt="2020-12-21T13:07:52.190" v="1016" actId="164"/>
        <pc:sldMkLst>
          <pc:docMk/>
          <pc:sldMk cId="819525418" sldId="358"/>
        </pc:sldMkLst>
        <pc:spChg chg="mod">
          <ac:chgData name="DU Angelo" userId="8b72b4b1065ef00f" providerId="LiveId" clId="{E760A102-1300-4EB6-9740-B16AA6653396}" dt="2020-12-21T12:53:40.805" v="797" actId="20577"/>
          <ac:spMkLst>
            <pc:docMk/>
            <pc:sldMk cId="819525418" sldId="358"/>
            <ac:spMk id="4" creationId="{2918002F-8C64-4968-9ECA-DC63D9D4E45B}"/>
          </ac:spMkLst>
        </pc:spChg>
        <pc:spChg chg="mod">
          <ac:chgData name="DU Angelo" userId="8b72b4b1065ef00f" providerId="LiveId" clId="{E760A102-1300-4EB6-9740-B16AA6653396}" dt="2020-12-21T13:07:52.190" v="1016" actId="164"/>
          <ac:spMkLst>
            <pc:docMk/>
            <pc:sldMk cId="819525418" sldId="358"/>
            <ac:spMk id="10" creationId="{2D1789D4-CB4F-4382-ACC3-2C294DC8B911}"/>
          </ac:spMkLst>
        </pc:spChg>
        <pc:spChg chg="mod">
          <ac:chgData name="DU Angelo" userId="8b72b4b1065ef00f" providerId="LiveId" clId="{E760A102-1300-4EB6-9740-B16AA6653396}" dt="2020-12-21T13:07:52.190" v="1016" actId="164"/>
          <ac:spMkLst>
            <pc:docMk/>
            <pc:sldMk cId="819525418" sldId="358"/>
            <ac:spMk id="11" creationId="{21A59AB3-E95D-4DB1-897A-3DF602BB1614}"/>
          </ac:spMkLst>
        </pc:spChg>
        <pc:spChg chg="mod">
          <ac:chgData name="DU Angelo" userId="8b72b4b1065ef00f" providerId="LiveId" clId="{E760A102-1300-4EB6-9740-B16AA6653396}" dt="2020-12-21T13:07:52.190" v="1016" actId="164"/>
          <ac:spMkLst>
            <pc:docMk/>
            <pc:sldMk cId="819525418" sldId="358"/>
            <ac:spMk id="12" creationId="{1DDFE8A1-95DA-4886-9A40-B6E9182B4334}"/>
          </ac:spMkLst>
        </pc:spChg>
        <pc:spChg chg="add mod">
          <ac:chgData name="DU Angelo" userId="8b72b4b1065ef00f" providerId="LiveId" clId="{E760A102-1300-4EB6-9740-B16AA6653396}" dt="2020-12-21T13:07:52.190" v="1016" actId="164"/>
          <ac:spMkLst>
            <pc:docMk/>
            <pc:sldMk cId="819525418" sldId="358"/>
            <ac:spMk id="13" creationId="{8B203C92-A4BB-4F2B-944B-7BEFC0058A3C}"/>
          </ac:spMkLst>
        </pc:spChg>
        <pc:spChg chg="mod">
          <ac:chgData name="DU Angelo" userId="8b72b4b1065ef00f" providerId="LiveId" clId="{E760A102-1300-4EB6-9740-B16AA6653396}" dt="2020-12-21T12:53:22.992" v="790" actId="20577"/>
          <ac:spMkLst>
            <pc:docMk/>
            <pc:sldMk cId="819525418" sldId="358"/>
            <ac:spMk id="14" creationId="{CB34CA3E-361D-474A-ABF0-A670CC59E403}"/>
          </ac:spMkLst>
        </pc:spChg>
        <pc:grpChg chg="mod">
          <ac:chgData name="DU Angelo" userId="8b72b4b1065ef00f" providerId="LiveId" clId="{E760A102-1300-4EB6-9740-B16AA6653396}" dt="2020-12-21T13:07:52.190" v="1016" actId="164"/>
          <ac:grpSpMkLst>
            <pc:docMk/>
            <pc:sldMk cId="819525418" sldId="358"/>
            <ac:grpSpMk id="5" creationId="{37CBF59A-AAE3-454F-961C-55D94ECCD415}"/>
          </ac:grpSpMkLst>
        </pc:grpChg>
        <pc:grpChg chg="add mod">
          <ac:chgData name="DU Angelo" userId="8b72b4b1065ef00f" providerId="LiveId" clId="{E760A102-1300-4EB6-9740-B16AA6653396}" dt="2020-12-21T13:07:52.190" v="1016" actId="164"/>
          <ac:grpSpMkLst>
            <pc:docMk/>
            <pc:sldMk cId="819525418" sldId="358"/>
            <ac:grpSpMk id="6" creationId="{AEB45843-CBCB-49A8-A300-117E43BC88C9}"/>
          </ac:grpSpMkLst>
        </pc:grpChg>
      </pc:sldChg>
      <pc:sldChg chg="add del">
        <pc:chgData name="DU Angelo" userId="8b72b4b1065ef00f" providerId="LiveId" clId="{E760A102-1300-4EB6-9740-B16AA6653396}" dt="2020-12-21T12:49:25.941" v="728" actId="2696"/>
        <pc:sldMkLst>
          <pc:docMk/>
          <pc:sldMk cId="1417712658" sldId="358"/>
        </pc:sldMkLst>
      </pc:sldChg>
      <pc:sldChg chg="addSp modSp add ord">
        <pc:chgData name="DU Angelo" userId="8b72b4b1065ef00f" providerId="LiveId" clId="{E760A102-1300-4EB6-9740-B16AA6653396}" dt="2020-12-21T12:54:25.490" v="814" actId="20577"/>
        <pc:sldMkLst>
          <pc:docMk/>
          <pc:sldMk cId="2136821964" sldId="359"/>
        </pc:sldMkLst>
        <pc:spChg chg="mod">
          <ac:chgData name="DU Angelo" userId="8b72b4b1065ef00f" providerId="LiveId" clId="{E760A102-1300-4EB6-9740-B16AA6653396}" dt="2020-12-21T12:54:25.490" v="814" actId="20577"/>
          <ac:spMkLst>
            <pc:docMk/>
            <pc:sldMk cId="2136821964" sldId="359"/>
            <ac:spMk id="11" creationId="{21A59AB3-E95D-4DB1-897A-3DF602BB1614}"/>
          </ac:spMkLst>
        </pc:spChg>
        <pc:spChg chg="add mod">
          <ac:chgData name="DU Angelo" userId="8b72b4b1065ef00f" providerId="LiveId" clId="{E760A102-1300-4EB6-9740-B16AA6653396}" dt="2020-12-21T12:54:09.982" v="803" actId="1076"/>
          <ac:spMkLst>
            <pc:docMk/>
            <pc:sldMk cId="2136821964" sldId="359"/>
            <ac:spMk id="13" creationId="{C80F1B06-4EF9-4E80-82AD-4BAE3ED8E496}"/>
          </ac:spMkLst>
        </pc:spChg>
        <pc:spChg chg="mod">
          <ac:chgData name="DU Angelo" userId="8b72b4b1065ef00f" providerId="LiveId" clId="{E760A102-1300-4EB6-9740-B16AA6653396}" dt="2020-12-21T12:54:20.904" v="806" actId="20577"/>
          <ac:spMkLst>
            <pc:docMk/>
            <pc:sldMk cId="2136821964" sldId="359"/>
            <ac:spMk id="14" creationId="{CB34CA3E-361D-474A-ABF0-A670CC59E403}"/>
          </ac:spMkLst>
        </pc:spChg>
      </pc:sldChg>
      <pc:sldChg chg="add del">
        <pc:chgData name="DU Angelo" userId="8b72b4b1065ef00f" providerId="LiveId" clId="{E760A102-1300-4EB6-9740-B16AA6653396}" dt="2020-12-21T12:49:26.013" v="729" actId="2696"/>
        <pc:sldMkLst>
          <pc:docMk/>
          <pc:sldMk cId="3507567649" sldId="359"/>
        </pc:sldMkLst>
      </pc:sldChg>
      <pc:sldChg chg="addSp delSp modSp add">
        <pc:chgData name="DU Angelo" userId="8b72b4b1065ef00f" providerId="LiveId" clId="{E760A102-1300-4EB6-9740-B16AA6653396}" dt="2020-12-21T12:55:13.873" v="830"/>
        <pc:sldMkLst>
          <pc:docMk/>
          <pc:sldMk cId="1894726569" sldId="360"/>
        </pc:sldMkLst>
        <pc:spChg chg="mod">
          <ac:chgData name="DU Angelo" userId="8b72b4b1065ef00f" providerId="LiveId" clId="{E760A102-1300-4EB6-9740-B16AA6653396}" dt="2020-12-21T12:54:49.646" v="821" actId="20577"/>
          <ac:spMkLst>
            <pc:docMk/>
            <pc:sldMk cId="1894726569" sldId="360"/>
            <ac:spMk id="4" creationId="{2918002F-8C64-4968-9ECA-DC63D9D4E45B}"/>
          </ac:spMkLst>
        </pc:spChg>
        <pc:spChg chg="mod">
          <ac:chgData name="DU Angelo" userId="8b72b4b1065ef00f" providerId="LiveId" clId="{E760A102-1300-4EB6-9740-B16AA6653396}" dt="2020-12-21T12:55:07.050" v="829" actId="20577"/>
          <ac:spMkLst>
            <pc:docMk/>
            <pc:sldMk cId="1894726569" sldId="360"/>
            <ac:spMk id="10" creationId="{2D1789D4-CB4F-4382-ACC3-2C294DC8B911}"/>
          </ac:spMkLst>
        </pc:spChg>
        <pc:spChg chg="del">
          <ac:chgData name="DU Angelo" userId="8b72b4b1065ef00f" providerId="LiveId" clId="{E760A102-1300-4EB6-9740-B16AA6653396}" dt="2020-12-21T12:54:55.877" v="822" actId="478"/>
          <ac:spMkLst>
            <pc:docMk/>
            <pc:sldMk cId="1894726569" sldId="360"/>
            <ac:spMk id="14" creationId="{CB34CA3E-361D-474A-ABF0-A670CC59E403}"/>
          </ac:spMkLst>
        </pc:spChg>
        <pc:spChg chg="add">
          <ac:chgData name="DU Angelo" userId="8b72b4b1065ef00f" providerId="LiveId" clId="{E760A102-1300-4EB6-9740-B16AA6653396}" dt="2020-12-21T12:55:13.873" v="830"/>
          <ac:spMkLst>
            <pc:docMk/>
            <pc:sldMk cId="1894726569" sldId="360"/>
            <ac:spMk id="17" creationId="{56222B88-2C15-41ED-982A-4A518D32F128}"/>
          </ac:spMkLst>
        </pc:spChg>
      </pc:sldChg>
      <pc:sldChg chg="add del">
        <pc:chgData name="DU Angelo" userId="8b72b4b1065ef00f" providerId="LiveId" clId="{E760A102-1300-4EB6-9740-B16AA6653396}" dt="2020-12-21T12:49:26.095" v="730" actId="2696"/>
        <pc:sldMkLst>
          <pc:docMk/>
          <pc:sldMk cId="3037604167" sldId="360"/>
        </pc:sldMkLst>
      </pc:sldChg>
      <pc:sldChg chg="addSp delSp modSp add">
        <pc:chgData name="DU Angelo" userId="8b72b4b1065ef00f" providerId="LiveId" clId="{E760A102-1300-4EB6-9740-B16AA6653396}" dt="2020-12-21T12:56:01.320" v="854" actId="20577"/>
        <pc:sldMkLst>
          <pc:docMk/>
          <pc:sldMk cId="3456192097" sldId="361"/>
        </pc:sldMkLst>
        <pc:spChg chg="mod">
          <ac:chgData name="DU Angelo" userId="8b72b4b1065ef00f" providerId="LiveId" clId="{E760A102-1300-4EB6-9740-B16AA6653396}" dt="2020-12-21T12:55:38.171" v="840" actId="20577"/>
          <ac:spMkLst>
            <pc:docMk/>
            <pc:sldMk cId="3456192097" sldId="361"/>
            <ac:spMk id="4" creationId="{2918002F-8C64-4968-9ECA-DC63D9D4E45B}"/>
          </ac:spMkLst>
        </pc:spChg>
        <pc:spChg chg="mod">
          <ac:chgData name="DU Angelo" userId="8b72b4b1065ef00f" providerId="LiveId" clId="{E760A102-1300-4EB6-9740-B16AA6653396}" dt="2020-12-21T12:55:54.788" v="844" actId="20577"/>
          <ac:spMkLst>
            <pc:docMk/>
            <pc:sldMk cId="3456192097" sldId="361"/>
            <ac:spMk id="10" creationId="{2D1789D4-CB4F-4382-ACC3-2C294DC8B911}"/>
          </ac:spMkLst>
        </pc:spChg>
        <pc:spChg chg="mod">
          <ac:chgData name="DU Angelo" userId="8b72b4b1065ef00f" providerId="LiveId" clId="{E760A102-1300-4EB6-9740-B16AA6653396}" dt="2020-12-21T12:56:01.320" v="854" actId="20577"/>
          <ac:spMkLst>
            <pc:docMk/>
            <pc:sldMk cId="3456192097" sldId="361"/>
            <ac:spMk id="11" creationId="{21A59AB3-E95D-4DB1-897A-3DF602BB1614}"/>
          </ac:spMkLst>
        </pc:spChg>
        <pc:spChg chg="add mod">
          <ac:chgData name="DU Angelo" userId="8b72b4b1065ef00f" providerId="LiveId" clId="{E760A102-1300-4EB6-9740-B16AA6653396}" dt="2020-12-21T12:55:49.613" v="843" actId="14100"/>
          <ac:spMkLst>
            <pc:docMk/>
            <pc:sldMk cId="3456192097" sldId="361"/>
            <ac:spMk id="14" creationId="{674F8B4C-9F8A-45E1-8F04-5EF814155936}"/>
          </ac:spMkLst>
        </pc:spChg>
        <pc:spChg chg="del">
          <ac:chgData name="DU Angelo" userId="8b72b4b1065ef00f" providerId="LiveId" clId="{E760A102-1300-4EB6-9740-B16AA6653396}" dt="2020-12-21T12:55:41.890" v="841" actId="478"/>
          <ac:spMkLst>
            <pc:docMk/>
            <pc:sldMk cId="3456192097" sldId="361"/>
            <ac:spMk id="17" creationId="{56222B88-2C15-41ED-982A-4A518D32F128}"/>
          </ac:spMkLst>
        </pc:spChg>
      </pc:sldChg>
      <pc:sldChg chg="addSp delSp modSp add">
        <pc:chgData name="DU Angelo" userId="8b72b4b1065ef00f" providerId="LiveId" clId="{E760A102-1300-4EB6-9740-B16AA6653396}" dt="2020-12-21T13:30:24.468" v="1251"/>
        <pc:sldMkLst>
          <pc:docMk/>
          <pc:sldMk cId="3036578323" sldId="362"/>
        </pc:sldMkLst>
        <pc:spChg chg="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2" creationId="{5196DA29-3DEB-4674-B5DB-FC16E69E562D}"/>
          </ac:spMkLst>
        </pc:spChg>
        <pc:spChg chg="mod">
          <ac:chgData name="DU Angelo" userId="8b72b4b1065ef00f" providerId="LiveId" clId="{E760A102-1300-4EB6-9740-B16AA6653396}" dt="2020-12-21T13:23:55.298" v="1234" actId="20577"/>
          <ac:spMkLst>
            <pc:docMk/>
            <pc:sldMk cId="3036578323" sldId="362"/>
            <ac:spMk id="3" creationId="{E1BF4C49-D9BF-42F3-B713-48595D54AED3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4" creationId="{89AD4A55-B0E0-4C22-818C-FDA24340EC8C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5" creationId="{F521D8DC-4744-43D9-A149-B5DEEB70D406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6" creationId="{4CBCDFDD-F55C-47C5-A9F2-BC142A573268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7" creationId="{6F41BF50-6983-4381-9050-006C5E66E20E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8" creationId="{5CD9B813-8A6F-4E6C-9E55-FE3E95519F3F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9" creationId="{D7E38230-B0BC-4A7C-8406-95EE1C9B0BE3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10" creationId="{E49650CF-800C-4655-AEEC-E93E56BF095E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11" creationId="{95129A89-1545-413C-BAE2-1D619A5094C6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12" creationId="{B6EAB2FA-F40A-48DE-9A06-45483D51D458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13" creationId="{3C7534A1-0DA3-4F4F-8706-FEE354CB8B83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14" creationId="{B301B497-B78F-439B-B39A-1A5B9EAC1EC3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18" creationId="{0DF14D71-996D-47B1-904E-25C613AA0D98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19" creationId="{1FEEA4FE-E8EF-4915-998C-D80248889BBD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20" creationId="{F1B548AB-4F51-4916-9756-CB8D6C915331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21" creationId="{B9CA8D9A-F3EB-48B8-B797-83AE72AFB046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22" creationId="{837A2285-89FC-4BCB-9E9D-3F53BC43D878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23" creationId="{4F461EFB-3B23-481B-895D-CC01B9EFB508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24" creationId="{3F18F82D-3849-42FE-B502-393838627A2A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28" creationId="{5EA91BDA-0E92-4701-BC15-80C69208B372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29" creationId="{934D10DB-60DB-48EB-A8BF-A488DAA92F73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30" creationId="{86C83B07-8C41-40EB-8F0D-35416773F14D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31" creationId="{EC4C95DF-A2A4-4F0F-ADDD-CCA00B9D7D5A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32" creationId="{FF37DB5A-8873-40E4-B7B4-0EE1BE1874E6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33" creationId="{7BF479AD-5F84-40CF-A352-C61655CB318E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34" creationId="{D92DBD23-85CD-413E-92A2-E639CC3767EC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35" creationId="{7286FFC1-AAE9-433F-99B8-244FE06C6654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36" creationId="{2790CD4C-CAAA-427D-AD32-0463D1335FB7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37" creationId="{20AAF05B-BD52-4AF9-B3A4-B7B309108C12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38" creationId="{18D83ED0-879A-48F0-90CF-31B849A9048F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39" creationId="{9231D40F-E998-4BC8-B704-B19041466FB2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40" creationId="{C2BF6841-5F5C-4882-9A59-CA3B2F2A51A5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41" creationId="{E4654730-7D72-478E-BE2F-2B251A2ADC12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42" creationId="{194AA1CE-0181-4A9C-B1F4-EB4F5B759188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43" creationId="{606C9F4E-B2D2-478E-9499-C244CB50B223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50" creationId="{81D06997-FE34-4D67-A377-1844E1EA26F9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51" creationId="{FB9585CF-8620-4657-815D-B7A278BD850E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52" creationId="{7F70C7BB-C15E-4D5C-A8F7-6ADF002629AE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53" creationId="{EE31966E-34D0-4E95-8598-2BA74D969677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57" creationId="{6B0DC4E6-36BD-4385-8A31-B06B730B6FD4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58" creationId="{F64EF8DC-3E81-43C6-B62D-DE0B45DD38C8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59" creationId="{31EA5B45-76D6-4C1F-923B-EE490B4F0CAC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60" creationId="{649C77A1-ED03-451E-AF01-8153A069D40F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61" creationId="{D5BE9867-6CD1-423C-A995-873A0D95C8FA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62" creationId="{DFEAA369-97DF-4863-ABB2-831D82059BE1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63" creationId="{434CF53A-18B4-4EB5-AE6D-7458F08CDA91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70" creationId="{08E5BA54-8B0C-45DB-917F-A6C51CB489DB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71" creationId="{80503F62-E8C2-4FB7-A021-98194D2E284F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72" creationId="{8CE0A688-3E7C-4483-A38F-6FEA3595CC59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73" creationId="{608CA50F-C5CD-4E03-9B70-F6A1BE79F5E4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74" creationId="{E9E6A8B3-B9F7-47B5-B3EA-56A287A0ADF3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75" creationId="{C0DF1210-7A30-4A26-8FE0-89AA9834C9E9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82" creationId="{E3E26065-817D-4148-B3AF-8CA5544FC698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83" creationId="{DCF9F748-3995-4FA5-8326-C68238D2B180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84" creationId="{93D77B62-8D33-4CA5-A3C1-1803EB5D7797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85" creationId="{CE4D97E3-1BAE-4F51-81F2-8610FC6378BA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86" creationId="{8C079659-1DFA-4461-8F63-F35CA1F88F0E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87" creationId="{4B15D46C-68CD-4B0A-BDAB-1D7B0B0660DD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88" creationId="{4C4EEEB5-E593-4138-B63C-EF2F56F783E5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89" creationId="{13196C7C-DBE9-4AC0-B951-3D6537A1FECF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90" creationId="{EFFDEE94-E3FA-47E6-92E3-620FEFA2449B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91" creationId="{1027061C-FC44-4CFE-889F-FCB9A4F5BAC3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92" creationId="{F4DD743B-6F13-4CC7-8D1F-8ADAFDC2A89D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93" creationId="{5B90DAA1-9C6C-441B-96C0-8D9CE3BBF1D3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94" creationId="{A5D64536-D4C3-4D80-A1D9-7FC71A2D0D80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95" creationId="{4F44FF0A-B163-4484-A13A-FE9BCF00B46F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96" creationId="{424D34E1-DD4D-4420-B479-795354E261D5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97" creationId="{E599BC95-293E-4B51-A8FA-38A6C99D0CFA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98" creationId="{AC2EABD0-6208-41F0-9D5A-7057ACFD2F6D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99" creationId="{1D6093B2-D4C1-4B54-AC0E-F552B75BF31F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100" creationId="{A8175FB9-87B8-4ED5-B380-F70102936186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101" creationId="{777553E9-AEEB-473C-923A-54566C960A94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102" creationId="{05DE9EBF-DEAE-4C3A-837E-4B669E886551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103" creationId="{9D7B1B02-597A-42BC-888B-4283340ED494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104" creationId="{1DA914C3-C76A-4104-8802-92487D2D0676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105" creationId="{79A3B987-80F7-4BCA-AA99-51A51BAE140B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106" creationId="{848E2C72-73DE-41F3-9693-BCE3DF4B1D44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107" creationId="{A01C1C13-DEC1-4328-B6A5-F59F2D2FFE0A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108" creationId="{76CD2594-A871-4B85-88C0-3B41B654D664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109" creationId="{66D60CD4-DDFF-49BF-8FC5-86A16AB98C90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110" creationId="{35880EB8-11F9-4D27-93DF-679D365D0430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111" creationId="{06F1F6F7-CD2B-4D43-B852-3C5FB5B6947E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112" creationId="{7B19D268-C551-431A-BDDB-E1CEECC879DC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113" creationId="{4DB9B696-E496-4F42-A842-08BD83F7940E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114" creationId="{B5ACABAE-78D0-4588-AAAB-1F3A409D5195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115" creationId="{EE47D0CD-EAC4-40F0-BFB9-97D02F09B80D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116" creationId="{6912559D-E8C3-4E27-8166-A8834FFC4ED1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117" creationId="{B502CFA0-020A-4C5C-8EC8-9B60FF86C95F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118" creationId="{5A8F613F-A06D-4048-8B87-1ADEC99E55D4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119" creationId="{49D68189-7F86-48A3-83DF-1542B58F4D2D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120" creationId="{10B990B3-F633-4DD8-B99B-E4A70C72B122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121" creationId="{8A622AA4-AEA4-45A1-8F71-26F22F62E63D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122" creationId="{477724CE-5F48-4A76-9EA0-C9EDB2F27051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123" creationId="{F3EE1B5E-F572-43E5-B9FF-22817D91C6C3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124" creationId="{4CDD5D50-EFB5-4A73-8AD4-2A6672657E0D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125" creationId="{C25F409A-AAA6-405B-8F67-E1B014A3D24D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126" creationId="{545A11A5-3D58-4755-9811-47789EBF0013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127" creationId="{426C003A-DBE1-4682-A180-381D95A430D4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128" creationId="{EED37899-2C37-4FC7-AC2F-75ABF0B6AD35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129" creationId="{2F969591-2BB6-4D2A-832B-78EA72CDF90B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130" creationId="{363E572C-14AA-44F0-A1E4-8BCAC4BC3B12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131" creationId="{407BAECA-090A-44D8-91E9-0FDD4FB8A57C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132" creationId="{F6C0D3D4-02A8-45E4-915C-410D72BB363C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133" creationId="{59C80332-6439-4509-AAA4-31374253E1E3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134" creationId="{D95542A8-F94B-4F59-820B-643EF9E90F7F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135" creationId="{456151BC-7901-4CC4-BF09-6B7EC5D06245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136" creationId="{727F6318-40CF-414B-8538-97D201D7A4D9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137" creationId="{6F777892-5061-4A5F-B0AB-1DCD506A47EB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138" creationId="{CC463BE9-0CC1-46AE-A4EB-AECA11F0FC91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139" creationId="{08958E2E-8443-45F2-8CD2-B97CC162BEAF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140" creationId="{64766056-0204-4481-8EC1-41A658E8FCE0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141" creationId="{F2ACFA9A-97AB-4144-8829-C2F2F48C95B1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142" creationId="{29C13AA5-A84E-4F48-972F-D9FB193A2918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143" creationId="{8AFECEF7-3430-4B28-A693-F367984A795A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144" creationId="{A86E2D3E-A0D0-4F03-A4F2-66985D0A3965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145" creationId="{5E993058-81F8-43F7-927B-1A640B9DD441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146" creationId="{9A0789EA-560E-4E62-860C-4D17601E676F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147" creationId="{928B1AC6-85B9-4D86-8453-3F22E6A70E28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148" creationId="{D55770C4-DB48-4F7E-B8F9-F4F036238915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149" creationId="{9CFF0F8A-16EC-4F81-A127-242F9D81A9BE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150" creationId="{26270F6D-005D-42A2-BF3B-E15428F3FF76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151" creationId="{934E60F2-72AE-40D4-9086-BF66B0F50E05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152" creationId="{E0D23ECC-41D9-469E-A45F-5D7F161A14D3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153" creationId="{C3C48B90-BD21-4A72-BC36-A8FC693433AE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154" creationId="{DFB4AC05-3A9B-4CF2-A96E-69A81FB352CD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155" creationId="{5DE8FB54-B861-4891-AE8D-58DD3FA47BE9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156" creationId="{FD3E75AD-DA6F-480C-B259-EE5B0E9D5E20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157" creationId="{E48A16CB-E153-4864-A369-47723BE5F02C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158" creationId="{6F4E9175-A041-4DBE-A4D8-79EB8387B33D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159" creationId="{076CA57C-D1BE-4657-8084-9C4D9D75DCAB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160" creationId="{3FA2871E-3F4F-4BDB-A220-41058B48CD52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161" creationId="{1A840446-CCFE-49DF-9A82-731E8C07507F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162" creationId="{4E78CB72-5F9B-49FB-96EC-CEBC3BA13C48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163" creationId="{BD0ACF4C-961D-4122-9715-597728CA57AA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164" creationId="{67D6BE38-FE79-45FA-B4FD-B99FAC9856B9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165" creationId="{8D021FF5-3F6B-4FB7-AAB7-CF68C447A71A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166" creationId="{B75B84A5-8A05-473F-A6C2-5575BFEF4F62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167" creationId="{08C60B4D-9096-4BD7-AF29-839335EA3E2B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168" creationId="{1664DC5D-2C82-419D-8B08-664D229507D5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169" creationId="{B7AE70F3-F062-4721-8C2E-5CD6079221F1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170" creationId="{E6AF2127-F8B7-4D21-BBD3-2E0B7875924C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171" creationId="{888583F4-35E0-43D4-9073-0CD456E2B55C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172" creationId="{543501CB-B22D-4578-A21C-9AAC28906D67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173" creationId="{5540C67A-11C6-4D87-9103-01E7749A4DC4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174" creationId="{C85B3280-88B3-4524-8D3E-CD0C60E499B5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175" creationId="{8A7E7AB9-2780-4B42-912F-E996081E844B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176" creationId="{A3BCF52A-AD5E-4A59-AE45-0168E070C507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177" creationId="{40463EF8-4E32-4A77-9B73-DD6324D794A4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178" creationId="{58CB3C25-2B78-43DB-BE41-D71D6FC3CC75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179" creationId="{929F097E-9737-4CF8-91F1-727C6F19E1D3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180" creationId="{1A074A01-1BD0-4E4B-8D3A-277BE52220E6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181" creationId="{F88F75D4-81B4-4166-8611-019D2C75E4EB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182" creationId="{D309B0F9-7C7C-4703-85DB-D98D863EDD2F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183" creationId="{032C2D1D-E029-4B0E-A28B-43DAB231031C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184" creationId="{ECEB71CE-DCFE-4EC1-A7C5-5387AE512DCF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185" creationId="{C5481FD0-744C-4756-B990-DEC7EC8F6DFF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186" creationId="{8FD15E7F-FD5E-4ED1-8367-40A692A20550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187" creationId="{7528317B-4B46-4643-874A-D4700B87BAF4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188" creationId="{E656FE9F-7101-4737-BA08-65E8EB531DCA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189" creationId="{FCFC8B2F-D4F5-4362-B71F-48A3DE6FD4C7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190" creationId="{EA61282F-A6F0-4F9D-9D6B-BCA64E130658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191" creationId="{CBFE6799-6FEC-49C1-9168-46B52E28CB2F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192" creationId="{7A8A83FB-2A6D-46EE-9231-DFFC152E1064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193" creationId="{CBBB88E3-03D1-46A4-A72B-7DD756B4AA47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194" creationId="{807C5288-0313-48F2-A5D3-9C1872389348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195" creationId="{2542515C-A404-47B2-B76B-E21F7135DEDE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196" creationId="{79CEB0A5-71EA-47F2-8534-70C6D74B5B8A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197" creationId="{09669529-BF13-462A-9F73-E0FC190EA129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198" creationId="{3D1B004A-BE52-4D3A-9E7F-5494482D1049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199" creationId="{7C21F217-4C02-4515-B2D7-B7D8E0FD7CC6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200" creationId="{81A2A143-822C-4EEF-A59A-B6F9C5DBAD1F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201" creationId="{9DC8EA5C-B35C-4F09-8347-5B99CC02DB52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202" creationId="{DE1DBA92-C298-4117-A779-3B174892D0F2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203" creationId="{83C68F1D-4458-48F5-9763-DD95F3AB0CAF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204" creationId="{B48CE2DA-825F-4926-BC65-F297DCB0CDDD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205" creationId="{61D65093-2697-48F6-9397-086F802DDFFE}"/>
          </ac:spMkLst>
        </pc:spChg>
        <pc:spChg chg="add">
          <ac:chgData name="DU Angelo" userId="8b72b4b1065ef00f" providerId="LiveId" clId="{E760A102-1300-4EB6-9740-B16AA6653396}" dt="2020-12-21T13:30:24.468" v="1251"/>
          <ac:spMkLst>
            <pc:docMk/>
            <pc:sldMk cId="3036578323" sldId="362"/>
            <ac:spMk id="206" creationId="{9C34900F-C2E3-4CF6-89B9-75F188A118FF}"/>
          </ac:spMkLst>
        </pc:spChg>
        <pc:grpChg chg="add del">
          <ac:chgData name="DU Angelo" userId="8b72b4b1065ef00f" providerId="LiveId" clId="{E760A102-1300-4EB6-9740-B16AA6653396}" dt="2020-12-21T13:23:46.790" v="1216" actId="478"/>
          <ac:grpSpMkLst>
            <pc:docMk/>
            <pc:sldMk cId="3036578323" sldId="362"/>
            <ac:grpSpMk id="15" creationId="{5937DB68-4878-4F17-94D0-3A7774ECA31E}"/>
          </ac:grpSpMkLst>
        </pc:grpChg>
        <pc:grpChg chg="add del">
          <ac:chgData name="DU Angelo" userId="8b72b4b1065ef00f" providerId="LiveId" clId="{E760A102-1300-4EB6-9740-B16AA6653396}" dt="2020-12-21T13:23:46.790" v="1216" actId="478"/>
          <ac:grpSpMkLst>
            <pc:docMk/>
            <pc:sldMk cId="3036578323" sldId="362"/>
            <ac:grpSpMk id="25" creationId="{88BB9CCB-8BDD-4E6B-8BE4-C4AD2A04C9D9}"/>
          </ac:grpSpMkLst>
        </pc:grpChg>
        <pc:grpChg chg="add del">
          <ac:chgData name="DU Angelo" userId="8b72b4b1065ef00f" providerId="LiveId" clId="{E760A102-1300-4EB6-9740-B16AA6653396}" dt="2020-12-21T13:23:46.790" v="1216" actId="478"/>
          <ac:grpSpMkLst>
            <pc:docMk/>
            <pc:sldMk cId="3036578323" sldId="362"/>
            <ac:grpSpMk id="44" creationId="{703A5A77-6E74-4073-9A6C-C900F02B1591}"/>
          </ac:grpSpMkLst>
        </pc:grpChg>
        <pc:grpChg chg="add del">
          <ac:chgData name="DU Angelo" userId="8b72b4b1065ef00f" providerId="LiveId" clId="{E760A102-1300-4EB6-9740-B16AA6653396}" dt="2020-12-21T13:23:46.790" v="1216" actId="478"/>
          <ac:grpSpMkLst>
            <pc:docMk/>
            <pc:sldMk cId="3036578323" sldId="362"/>
            <ac:grpSpMk id="47" creationId="{449BEF54-916F-4FC2-B6EE-128E71C3FDBA}"/>
          </ac:grpSpMkLst>
        </pc:grpChg>
        <pc:grpChg chg="add del">
          <ac:chgData name="DU Angelo" userId="8b72b4b1065ef00f" providerId="LiveId" clId="{E760A102-1300-4EB6-9740-B16AA6653396}" dt="2020-12-21T13:23:46.790" v="1216" actId="478"/>
          <ac:grpSpMkLst>
            <pc:docMk/>
            <pc:sldMk cId="3036578323" sldId="362"/>
            <ac:grpSpMk id="54" creationId="{8E79793D-489A-4ABC-AECA-96B500624740}"/>
          </ac:grpSpMkLst>
        </pc:grpChg>
        <pc:grpChg chg="add del">
          <ac:chgData name="DU Angelo" userId="8b72b4b1065ef00f" providerId="LiveId" clId="{E760A102-1300-4EB6-9740-B16AA6653396}" dt="2020-12-21T13:23:46.790" v="1216" actId="478"/>
          <ac:grpSpMkLst>
            <pc:docMk/>
            <pc:sldMk cId="3036578323" sldId="362"/>
            <ac:grpSpMk id="64" creationId="{E9DD5365-7B05-4F57-96ED-A75AE35E923D}"/>
          </ac:grpSpMkLst>
        </pc:grpChg>
        <pc:grpChg chg="add del">
          <ac:chgData name="DU Angelo" userId="8b72b4b1065ef00f" providerId="LiveId" clId="{E760A102-1300-4EB6-9740-B16AA6653396}" dt="2020-12-21T13:23:46.790" v="1216" actId="478"/>
          <ac:grpSpMkLst>
            <pc:docMk/>
            <pc:sldMk cId="3036578323" sldId="362"/>
            <ac:grpSpMk id="67" creationId="{E50D5388-94D1-4E00-87E9-B2BC1817888B}"/>
          </ac:grpSpMkLst>
        </pc:grpChg>
        <pc:grpChg chg="add del">
          <ac:chgData name="DU Angelo" userId="8b72b4b1065ef00f" providerId="LiveId" clId="{E760A102-1300-4EB6-9740-B16AA6653396}" dt="2020-12-21T13:23:46.790" v="1216" actId="478"/>
          <ac:grpSpMkLst>
            <pc:docMk/>
            <pc:sldMk cId="3036578323" sldId="362"/>
            <ac:grpSpMk id="76" creationId="{84F6A1F6-59FB-40A1-BCEE-F492E7528010}"/>
          </ac:grpSpMkLst>
        </pc:grpChg>
        <pc:grpChg chg="add del">
          <ac:chgData name="DU Angelo" userId="8b72b4b1065ef00f" providerId="LiveId" clId="{E760A102-1300-4EB6-9740-B16AA6653396}" dt="2020-12-21T13:23:46.790" v="1216" actId="478"/>
          <ac:grpSpMkLst>
            <pc:docMk/>
            <pc:sldMk cId="3036578323" sldId="362"/>
            <ac:grpSpMk id="79" creationId="{1B614E69-979B-48EA-BCF4-E2FD90D89140}"/>
          </ac:grpSpMkLst>
        </pc:grpChg>
      </pc:sldChg>
      <pc:sldChg chg="addSp delSp modSp add">
        <pc:chgData name="DU Angelo" userId="8b72b4b1065ef00f" providerId="LiveId" clId="{E760A102-1300-4EB6-9740-B16AA6653396}" dt="2020-12-21T13:15:49.143" v="1121"/>
        <pc:sldMkLst>
          <pc:docMk/>
          <pc:sldMk cId="3572802763" sldId="363"/>
        </pc:sldMkLst>
        <pc:spChg chg="mod">
          <ac:chgData name="DU Angelo" userId="8b72b4b1065ef00f" providerId="LiveId" clId="{E760A102-1300-4EB6-9740-B16AA6653396}" dt="2020-12-21T13:02:38.060" v="922" actId="255"/>
          <ac:spMkLst>
            <pc:docMk/>
            <pc:sldMk cId="3572802763" sldId="363"/>
            <ac:spMk id="20" creationId="{F9413A45-F458-42EE-9DD6-AE0D48F9E086}"/>
          </ac:spMkLst>
        </pc:spChg>
        <pc:spChg chg="add mod">
          <ac:chgData name="DU Angelo" userId="8b72b4b1065ef00f" providerId="LiveId" clId="{E760A102-1300-4EB6-9740-B16AA6653396}" dt="2020-12-21T13:04:14.569" v="947" actId="1076"/>
          <ac:spMkLst>
            <pc:docMk/>
            <pc:sldMk cId="3572802763" sldId="363"/>
            <ac:spMk id="32" creationId="{2C1E9563-B4FC-485A-BC01-C5AE89AB47F6}"/>
          </ac:spMkLst>
        </pc:spChg>
        <pc:spChg chg="add">
          <ac:chgData name="DU Angelo" userId="8b72b4b1065ef00f" providerId="LiveId" clId="{E760A102-1300-4EB6-9740-B16AA6653396}" dt="2020-12-21T13:15:49.143" v="1121"/>
          <ac:spMkLst>
            <pc:docMk/>
            <pc:sldMk cId="3572802763" sldId="363"/>
            <ac:spMk id="33" creationId="{6BC10056-38FF-42EB-A52D-CDE7019DB25D}"/>
          </ac:spMkLst>
        </pc:spChg>
        <pc:spChg chg="mod">
          <ac:chgData name="DU Angelo" userId="8b72b4b1065ef00f" providerId="LiveId" clId="{E760A102-1300-4EB6-9740-B16AA6653396}" dt="2020-12-21T13:01:33.123" v="906" actId="404"/>
          <ac:spMkLst>
            <pc:docMk/>
            <pc:sldMk cId="3572802763" sldId="363"/>
            <ac:spMk id="209" creationId="{DDE909FB-F378-4927-B5F0-927A16F27BEF}"/>
          </ac:spMkLst>
        </pc:spChg>
        <pc:grpChg chg="add del mod">
          <ac:chgData name="DU Angelo" userId="8b72b4b1065ef00f" providerId="LiveId" clId="{E760A102-1300-4EB6-9740-B16AA6653396}" dt="2020-12-21T13:02:22.053" v="919" actId="478"/>
          <ac:grpSpMkLst>
            <pc:docMk/>
            <pc:sldMk cId="3572802763" sldId="363"/>
            <ac:grpSpMk id="14" creationId="{89ABD832-E699-472F-BFB2-417DBC3C6874}"/>
          </ac:grpSpMkLst>
        </pc:grpChg>
        <pc:grpChg chg="add mod">
          <ac:chgData name="DU Angelo" userId="8b72b4b1065ef00f" providerId="LiveId" clId="{E760A102-1300-4EB6-9740-B16AA6653396}" dt="2020-12-21T13:04:29.638" v="949" actId="1076"/>
          <ac:grpSpMkLst>
            <pc:docMk/>
            <pc:sldMk cId="3572802763" sldId="363"/>
            <ac:grpSpMk id="18" creationId="{A5E11DA6-7E1B-42A2-BEB4-36C208A30EC2}"/>
          </ac:grpSpMkLst>
        </pc:grpChg>
        <pc:grpChg chg="add mod">
          <ac:chgData name="DU Angelo" userId="8b72b4b1065ef00f" providerId="LiveId" clId="{E760A102-1300-4EB6-9740-B16AA6653396}" dt="2020-12-21T13:04:00.063" v="945" actId="1076"/>
          <ac:grpSpMkLst>
            <pc:docMk/>
            <pc:sldMk cId="3572802763" sldId="363"/>
            <ac:grpSpMk id="21" creationId="{8B65C9F3-7560-407D-A935-D9EBE1BBFC3A}"/>
          </ac:grpSpMkLst>
        </pc:grpChg>
        <pc:grpChg chg="add mod">
          <ac:chgData name="DU Angelo" userId="8b72b4b1065ef00f" providerId="LiveId" clId="{E760A102-1300-4EB6-9740-B16AA6653396}" dt="2020-12-21T13:03:21.891" v="929" actId="14100"/>
          <ac:grpSpMkLst>
            <pc:docMk/>
            <pc:sldMk cId="3572802763" sldId="363"/>
            <ac:grpSpMk id="25" creationId="{DC49DE83-CEE5-4BCC-9DA4-FBB9BB5447FB}"/>
          </ac:grpSpMkLst>
        </pc:grpChg>
        <pc:grpChg chg="mod">
          <ac:chgData name="DU Angelo" userId="8b72b4b1065ef00f" providerId="LiveId" clId="{E760A102-1300-4EB6-9740-B16AA6653396}" dt="2020-12-21T13:03:21.891" v="929" actId="14100"/>
          <ac:grpSpMkLst>
            <pc:docMk/>
            <pc:sldMk cId="3572802763" sldId="363"/>
            <ac:grpSpMk id="27" creationId="{878655F2-08B8-4E2B-A2EB-BF0DD7FFCC76}"/>
          </ac:grpSpMkLst>
        </pc:grpChg>
        <pc:grpChg chg="mod">
          <ac:chgData name="DU Angelo" userId="8b72b4b1065ef00f" providerId="LiveId" clId="{E760A102-1300-4EB6-9740-B16AA6653396}" dt="2020-12-21T13:04:00.063" v="945" actId="1076"/>
          <ac:grpSpMkLst>
            <pc:docMk/>
            <pc:sldMk cId="3572802763" sldId="363"/>
            <ac:grpSpMk id="208" creationId="{D94AF15F-A80E-4E56-AF97-FF1A0D5F504B}"/>
          </ac:grpSpMkLst>
        </pc:grpChg>
        <pc:grpChg chg="mod">
          <ac:chgData name="DU Angelo" userId="8b72b4b1065ef00f" providerId="LiveId" clId="{E760A102-1300-4EB6-9740-B16AA6653396}" dt="2020-12-21T13:01:53.406" v="912" actId="1076"/>
          <ac:grpSpMkLst>
            <pc:docMk/>
            <pc:sldMk cId="3572802763" sldId="363"/>
            <ac:grpSpMk id="210" creationId="{0DE2996D-9DEB-4AE1-B47C-8F350D51FFDC}"/>
          </ac:grpSpMkLst>
        </pc:grpChg>
        <pc:grpChg chg="mod">
          <ac:chgData name="DU Angelo" userId="8b72b4b1065ef00f" providerId="LiveId" clId="{E760A102-1300-4EB6-9740-B16AA6653396}" dt="2020-12-21T13:01:53.406" v="912" actId="1076"/>
          <ac:grpSpMkLst>
            <pc:docMk/>
            <pc:sldMk cId="3572802763" sldId="363"/>
            <ac:grpSpMk id="214" creationId="{9EEB872A-AE0B-4953-842E-157C32422786}"/>
          </ac:grpSpMkLst>
        </pc:grpChg>
      </pc:sldChg>
      <pc:sldChg chg="addSp delSp modSp add">
        <pc:chgData name="DU Angelo" userId="8b72b4b1065ef00f" providerId="LiveId" clId="{E760A102-1300-4EB6-9740-B16AA6653396}" dt="2020-12-21T13:15:56.880" v="1125"/>
        <pc:sldMkLst>
          <pc:docMk/>
          <pc:sldMk cId="4039228669" sldId="364"/>
        </pc:sldMkLst>
        <pc:spChg chg="mod">
          <ac:chgData name="DU Angelo" userId="8b72b4b1065ef00f" providerId="LiveId" clId="{E760A102-1300-4EB6-9740-B16AA6653396}" dt="2020-12-21T13:05:21.755" v="1001" actId="1076"/>
          <ac:spMkLst>
            <pc:docMk/>
            <pc:sldMk cId="4039228669" sldId="364"/>
            <ac:spMk id="32" creationId="{2C1E9563-B4FC-485A-BC01-C5AE89AB47F6}"/>
          </ac:spMkLst>
        </pc:spChg>
        <pc:spChg chg="mod">
          <ac:chgData name="DU Angelo" userId="8b72b4b1065ef00f" providerId="LiveId" clId="{E760A102-1300-4EB6-9740-B16AA6653396}" dt="2020-12-21T13:06:15.276" v="1010" actId="255"/>
          <ac:spMkLst>
            <pc:docMk/>
            <pc:sldMk cId="4039228669" sldId="364"/>
            <ac:spMk id="38" creationId="{1DE5FC65-AB79-4C89-9A64-BC84EE290578}"/>
          </ac:spMkLst>
        </pc:spChg>
        <pc:spChg chg="add del">
          <ac:chgData name="DU Angelo" userId="8b72b4b1065ef00f" providerId="LiveId" clId="{E760A102-1300-4EB6-9740-B16AA6653396}" dt="2020-12-21T13:15:55.440" v="1124"/>
          <ac:spMkLst>
            <pc:docMk/>
            <pc:sldMk cId="4039228669" sldId="364"/>
            <ac:spMk id="68" creationId="{7C7ECFAB-5D22-4D38-8B75-4E7CB154B3C8}"/>
          </ac:spMkLst>
        </pc:spChg>
        <pc:spChg chg="add">
          <ac:chgData name="DU Angelo" userId="8b72b4b1065ef00f" providerId="LiveId" clId="{E760A102-1300-4EB6-9740-B16AA6653396}" dt="2020-12-21T13:15:56.880" v="1125"/>
          <ac:spMkLst>
            <pc:docMk/>
            <pc:sldMk cId="4039228669" sldId="364"/>
            <ac:spMk id="69" creationId="{D2797E64-BED5-4970-B210-C188135A07AC}"/>
          </ac:spMkLst>
        </pc:spChg>
        <pc:grpChg chg="add mod">
          <ac:chgData name="DU Angelo" userId="8b72b4b1065ef00f" providerId="LiveId" clId="{E760A102-1300-4EB6-9740-B16AA6653396}" dt="2020-12-21T13:06:24.163" v="1012" actId="1076"/>
          <ac:grpSpMkLst>
            <pc:docMk/>
            <pc:sldMk cId="4039228669" sldId="364"/>
            <ac:grpSpMk id="2" creationId="{28015AD2-B2D6-4751-8243-999A03933128}"/>
          </ac:grpSpMkLst>
        </pc:grpChg>
        <pc:grpChg chg="del mod">
          <ac:chgData name="DU Angelo" userId="8b72b4b1065ef00f" providerId="LiveId" clId="{E760A102-1300-4EB6-9740-B16AA6653396}" dt="2020-12-21T13:05:48.928" v="1002" actId="478"/>
          <ac:grpSpMkLst>
            <pc:docMk/>
            <pc:sldMk cId="4039228669" sldId="364"/>
            <ac:grpSpMk id="18" creationId="{A5E11DA6-7E1B-42A2-BEB4-36C208A30EC2}"/>
          </ac:grpSpMkLst>
        </pc:grpChg>
        <pc:grpChg chg="del">
          <ac:chgData name="DU Angelo" userId="8b72b4b1065ef00f" providerId="LiveId" clId="{E760A102-1300-4EB6-9740-B16AA6653396}" dt="2020-12-21T13:09:19.189" v="1057" actId="478"/>
          <ac:grpSpMkLst>
            <pc:docMk/>
            <pc:sldMk cId="4039228669" sldId="364"/>
            <ac:grpSpMk id="25" creationId="{DC49DE83-CEE5-4BCC-9DA4-FBB9BB5447FB}"/>
          </ac:grpSpMkLst>
        </pc:grpChg>
        <pc:grpChg chg="add del mod">
          <ac:chgData name="DU Angelo" userId="8b72b4b1065ef00f" providerId="LiveId" clId="{E760A102-1300-4EB6-9740-B16AA6653396}" dt="2020-12-21T13:05:54.704" v="1005" actId="478"/>
          <ac:grpSpMkLst>
            <pc:docMk/>
            <pc:sldMk cId="4039228669" sldId="364"/>
            <ac:grpSpMk id="33" creationId="{C25BC085-7936-4797-B91B-5ECB3A905E28}"/>
          </ac:grpSpMkLst>
        </pc:grpChg>
        <pc:grpChg chg="add mod">
          <ac:chgData name="DU Angelo" userId="8b72b4b1065ef00f" providerId="LiveId" clId="{E760A102-1300-4EB6-9740-B16AA6653396}" dt="2020-12-21T13:06:24.163" v="1012" actId="1076"/>
          <ac:grpSpMkLst>
            <pc:docMk/>
            <pc:sldMk cId="4039228669" sldId="364"/>
            <ac:grpSpMk id="36" creationId="{AC17B3B8-293A-40A7-A11B-ED4E8104F2CB}"/>
          </ac:grpSpMkLst>
        </pc:grpChg>
        <pc:grpChg chg="add mod">
          <ac:chgData name="DU Angelo" userId="8b72b4b1065ef00f" providerId="LiveId" clId="{E760A102-1300-4EB6-9740-B16AA6653396}" dt="2020-12-21T13:06:24.163" v="1012" actId="1076"/>
          <ac:grpSpMkLst>
            <pc:docMk/>
            <pc:sldMk cId="4039228669" sldId="364"/>
            <ac:grpSpMk id="39" creationId="{24D8DDA6-418E-4B67-A6DB-6BC89271D260}"/>
          </ac:grpSpMkLst>
        </pc:grpChg>
        <pc:grpChg chg="add mod">
          <ac:chgData name="DU Angelo" userId="8b72b4b1065ef00f" providerId="LiveId" clId="{E760A102-1300-4EB6-9740-B16AA6653396}" dt="2020-12-21T13:06:24.163" v="1012" actId="1076"/>
          <ac:grpSpMkLst>
            <pc:docMk/>
            <pc:sldMk cId="4039228669" sldId="364"/>
            <ac:grpSpMk id="42" creationId="{91CA5EC3-6C65-4E14-929D-78ADC3E4AB60}"/>
          </ac:grpSpMkLst>
        </pc:grpChg>
        <pc:grpChg chg="add mod">
          <ac:chgData name="DU Angelo" userId="8b72b4b1065ef00f" providerId="LiveId" clId="{E760A102-1300-4EB6-9740-B16AA6653396}" dt="2020-12-21T13:09:59.051" v="1060" actId="1076"/>
          <ac:grpSpMkLst>
            <pc:docMk/>
            <pc:sldMk cId="4039228669" sldId="364"/>
            <ac:grpSpMk id="45" creationId="{8463379A-FCCE-4E19-9A8F-76779FA902C0}"/>
          </ac:grpSpMkLst>
        </pc:grpChg>
        <pc:grpChg chg="mod">
          <ac:chgData name="DU Angelo" userId="8b72b4b1065ef00f" providerId="LiveId" clId="{E760A102-1300-4EB6-9740-B16AA6653396}" dt="2020-12-21T13:09:59.051" v="1060" actId="1076"/>
          <ac:grpSpMkLst>
            <pc:docMk/>
            <pc:sldMk cId="4039228669" sldId="364"/>
            <ac:grpSpMk id="47" creationId="{A9185B3D-EE4B-4670-82FE-14D1612050F7}"/>
          </ac:grpSpMkLst>
        </pc:grpChg>
        <pc:grpChg chg="add mod">
          <ac:chgData name="DU Angelo" userId="8b72b4b1065ef00f" providerId="LiveId" clId="{E760A102-1300-4EB6-9740-B16AA6653396}" dt="2020-12-21T13:09:59.051" v="1060" actId="1076"/>
          <ac:grpSpMkLst>
            <pc:docMk/>
            <pc:sldMk cId="4039228669" sldId="364"/>
            <ac:grpSpMk id="53" creationId="{9034E92B-8423-45A4-9F47-75D13308F2A4}"/>
          </ac:grpSpMkLst>
        </pc:grpChg>
        <pc:grpChg chg="mod">
          <ac:chgData name="DU Angelo" userId="8b72b4b1065ef00f" providerId="LiveId" clId="{E760A102-1300-4EB6-9740-B16AA6653396}" dt="2020-12-21T13:09:59.051" v="1060" actId="1076"/>
          <ac:grpSpMkLst>
            <pc:docMk/>
            <pc:sldMk cId="4039228669" sldId="364"/>
            <ac:grpSpMk id="54" creationId="{82EDEF01-978D-4AD8-9542-B16FA0089024}"/>
          </ac:grpSpMkLst>
        </pc:grpChg>
        <pc:grpChg chg="add mod">
          <ac:chgData name="DU Angelo" userId="8b72b4b1065ef00f" providerId="LiveId" clId="{E760A102-1300-4EB6-9740-B16AA6653396}" dt="2020-12-21T13:09:59.051" v="1060" actId="1076"/>
          <ac:grpSpMkLst>
            <pc:docMk/>
            <pc:sldMk cId="4039228669" sldId="364"/>
            <ac:grpSpMk id="61" creationId="{8A56832A-6243-4F7E-ABB0-762826648D5F}"/>
          </ac:grpSpMkLst>
        </pc:grpChg>
        <pc:grpChg chg="mod">
          <ac:chgData name="DU Angelo" userId="8b72b4b1065ef00f" providerId="LiveId" clId="{E760A102-1300-4EB6-9740-B16AA6653396}" dt="2020-12-21T13:09:59.051" v="1060" actId="1076"/>
          <ac:grpSpMkLst>
            <pc:docMk/>
            <pc:sldMk cId="4039228669" sldId="364"/>
            <ac:grpSpMk id="62" creationId="{F0B9547B-2FE0-44C9-B786-AE0E641003EA}"/>
          </ac:grpSpMkLst>
        </pc:grpChg>
      </pc:sldChg>
      <pc:sldChg chg="addSp delSp modSp add">
        <pc:chgData name="DU Angelo" userId="8b72b4b1065ef00f" providerId="LiveId" clId="{E760A102-1300-4EB6-9740-B16AA6653396}" dt="2020-12-21T13:15:50.095" v="1122"/>
        <pc:sldMkLst>
          <pc:docMk/>
          <pc:sldMk cId="825616493" sldId="365"/>
        </pc:sldMkLst>
        <pc:spChg chg="del">
          <ac:chgData name="DU Angelo" userId="8b72b4b1065ef00f" providerId="LiveId" clId="{E760A102-1300-4EB6-9740-B16AA6653396}" dt="2020-12-21T13:10:21.180" v="1062" actId="478"/>
          <ac:spMkLst>
            <pc:docMk/>
            <pc:sldMk cId="825616493" sldId="365"/>
            <ac:spMk id="32" creationId="{2C1E9563-B4FC-485A-BC01-C5AE89AB47F6}"/>
          </ac:spMkLst>
        </pc:spChg>
        <pc:spChg chg="del mod topLvl">
          <ac:chgData name="DU Angelo" userId="8b72b4b1065ef00f" providerId="LiveId" clId="{E760A102-1300-4EB6-9740-B16AA6653396}" dt="2020-12-21T13:13:09.025" v="1100" actId="478"/>
          <ac:spMkLst>
            <pc:docMk/>
            <pc:sldMk cId="825616493" sldId="365"/>
            <ac:spMk id="46" creationId="{F85CF22D-9BAF-4C90-96EB-1BC182242D9A}"/>
          </ac:spMkLst>
        </pc:spChg>
        <pc:spChg chg="del mod topLvl">
          <ac:chgData name="DU Angelo" userId="8b72b4b1065ef00f" providerId="LiveId" clId="{E760A102-1300-4EB6-9740-B16AA6653396}" dt="2020-12-21T13:13:07.739" v="1099" actId="478"/>
          <ac:spMkLst>
            <pc:docMk/>
            <pc:sldMk cId="825616493" sldId="365"/>
            <ac:spMk id="48" creationId="{AEEB9FA3-DA0D-47D4-B276-E539815FCFE9}"/>
          </ac:spMkLst>
        </pc:spChg>
        <pc:spChg chg="del mod topLvl">
          <ac:chgData name="DU Angelo" userId="8b72b4b1065ef00f" providerId="LiveId" clId="{E760A102-1300-4EB6-9740-B16AA6653396}" dt="2020-12-21T13:12:59.631" v="1098" actId="478"/>
          <ac:spMkLst>
            <pc:docMk/>
            <pc:sldMk cId="825616493" sldId="365"/>
            <ac:spMk id="49" creationId="{62F7AB0F-8F0C-4CA5-B840-82173E202C76}"/>
          </ac:spMkLst>
        </pc:spChg>
        <pc:spChg chg="add del mod">
          <ac:chgData name="DU Angelo" userId="8b72b4b1065ef00f" providerId="LiveId" clId="{E760A102-1300-4EB6-9740-B16AA6653396}" dt="2020-12-21T13:10:58.495" v="1070" actId="478"/>
          <ac:spMkLst>
            <pc:docMk/>
            <pc:sldMk cId="825616493" sldId="365"/>
            <ac:spMk id="68" creationId="{80F60779-9786-4C30-8FF3-123A2EEB28D7}"/>
          </ac:spMkLst>
        </pc:spChg>
        <pc:spChg chg="mod">
          <ac:chgData name="DU Angelo" userId="8b72b4b1065ef00f" providerId="LiveId" clId="{E760A102-1300-4EB6-9740-B16AA6653396}" dt="2020-12-21T13:13:43.014" v="1103" actId="255"/>
          <ac:spMkLst>
            <pc:docMk/>
            <pc:sldMk cId="825616493" sldId="365"/>
            <ac:spMk id="71" creationId="{C5CBB281-3195-42FB-B6CE-5C6E4E98354F}"/>
          </ac:spMkLst>
        </pc:spChg>
        <pc:spChg chg="add del mod">
          <ac:chgData name="DU Angelo" userId="8b72b4b1065ef00f" providerId="LiveId" clId="{E760A102-1300-4EB6-9740-B16AA6653396}" dt="2020-12-21T13:10:57.404" v="1069" actId="478"/>
          <ac:spMkLst>
            <pc:docMk/>
            <pc:sldMk cId="825616493" sldId="365"/>
            <ac:spMk id="72" creationId="{30A06E58-F97E-40A0-856B-724041E2B5CA}"/>
          </ac:spMkLst>
        </pc:spChg>
        <pc:spChg chg="mod">
          <ac:chgData name="DU Angelo" userId="8b72b4b1065ef00f" providerId="LiveId" clId="{E760A102-1300-4EB6-9740-B16AA6653396}" dt="2020-12-21T13:13:43.014" v="1103" actId="255"/>
          <ac:spMkLst>
            <pc:docMk/>
            <pc:sldMk cId="825616493" sldId="365"/>
            <ac:spMk id="75" creationId="{CDC8A91E-3666-46CD-B49D-7EF33D765F1B}"/>
          </ac:spMkLst>
        </pc:spChg>
        <pc:spChg chg="mod">
          <ac:chgData name="DU Angelo" userId="8b72b4b1065ef00f" providerId="LiveId" clId="{E760A102-1300-4EB6-9740-B16AA6653396}" dt="2020-12-21T13:13:43.014" v="1103" actId="255"/>
          <ac:spMkLst>
            <pc:docMk/>
            <pc:sldMk cId="825616493" sldId="365"/>
            <ac:spMk id="78" creationId="{C4E114F1-AF12-49E8-9E54-E03C047A6384}"/>
          </ac:spMkLst>
        </pc:spChg>
        <pc:spChg chg="mod">
          <ac:chgData name="DU Angelo" userId="8b72b4b1065ef00f" providerId="LiveId" clId="{E760A102-1300-4EB6-9740-B16AA6653396}" dt="2020-12-21T13:13:43.014" v="1103" actId="255"/>
          <ac:spMkLst>
            <pc:docMk/>
            <pc:sldMk cId="825616493" sldId="365"/>
            <ac:spMk id="81" creationId="{B0A360B7-CD51-477F-A8D0-D05AA127F9F5}"/>
          </ac:spMkLst>
        </pc:spChg>
        <pc:spChg chg="mod">
          <ac:chgData name="DU Angelo" userId="8b72b4b1065ef00f" providerId="LiveId" clId="{E760A102-1300-4EB6-9740-B16AA6653396}" dt="2020-12-21T13:13:43.014" v="1103" actId="255"/>
          <ac:spMkLst>
            <pc:docMk/>
            <pc:sldMk cId="825616493" sldId="365"/>
            <ac:spMk id="84" creationId="{35EC862D-5FD5-44B5-9523-BE379B96BEEF}"/>
          </ac:spMkLst>
        </pc:spChg>
        <pc:spChg chg="mod">
          <ac:chgData name="DU Angelo" userId="8b72b4b1065ef00f" providerId="LiveId" clId="{E760A102-1300-4EB6-9740-B16AA6653396}" dt="2020-12-21T13:11:59.864" v="1083" actId="20577"/>
          <ac:spMkLst>
            <pc:docMk/>
            <pc:sldMk cId="825616493" sldId="365"/>
            <ac:spMk id="87" creationId="{7312EE60-2D29-44C6-AA2C-315494757F3E}"/>
          </ac:spMkLst>
        </pc:spChg>
        <pc:spChg chg="add mod topLvl">
          <ac:chgData name="DU Angelo" userId="8b72b4b1065ef00f" providerId="LiveId" clId="{E760A102-1300-4EB6-9740-B16AA6653396}" dt="2020-12-21T13:12:56.497" v="1097" actId="165"/>
          <ac:spMkLst>
            <pc:docMk/>
            <pc:sldMk cId="825616493" sldId="365"/>
            <ac:spMk id="92" creationId="{07B6A9F5-502A-46F7-9DB8-507E27BF8E87}"/>
          </ac:spMkLst>
        </pc:spChg>
        <pc:spChg chg="add mod topLvl">
          <ac:chgData name="DU Angelo" userId="8b72b4b1065ef00f" providerId="LiveId" clId="{E760A102-1300-4EB6-9740-B16AA6653396}" dt="2020-12-21T13:12:56.497" v="1097" actId="165"/>
          <ac:spMkLst>
            <pc:docMk/>
            <pc:sldMk cId="825616493" sldId="365"/>
            <ac:spMk id="93" creationId="{66BAE0B2-8DD9-4FE7-83D4-75D798A91F7B}"/>
          </ac:spMkLst>
        </pc:spChg>
        <pc:spChg chg="mod">
          <ac:chgData name="DU Angelo" userId="8b72b4b1065ef00f" providerId="LiveId" clId="{E760A102-1300-4EB6-9740-B16AA6653396}" dt="2020-12-21T13:12:18.506" v="1088" actId="20577"/>
          <ac:spMkLst>
            <pc:docMk/>
            <pc:sldMk cId="825616493" sldId="365"/>
            <ac:spMk id="96" creationId="{2C6D8A5A-4CCD-4E17-AD41-293C05343073}"/>
          </ac:spMkLst>
        </pc:spChg>
        <pc:spChg chg="mod">
          <ac:chgData name="DU Angelo" userId="8b72b4b1065ef00f" providerId="LiveId" clId="{E760A102-1300-4EB6-9740-B16AA6653396}" dt="2020-12-21T13:12:14.689" v="1085" actId="20577"/>
          <ac:spMkLst>
            <pc:docMk/>
            <pc:sldMk cId="825616493" sldId="365"/>
            <ac:spMk id="98" creationId="{633100DD-E734-4FEB-8C64-5C5BC55C5EBB}"/>
          </ac:spMkLst>
        </pc:spChg>
        <pc:spChg chg="mod">
          <ac:chgData name="DU Angelo" userId="8b72b4b1065ef00f" providerId="LiveId" clId="{E760A102-1300-4EB6-9740-B16AA6653396}" dt="2020-12-21T13:12:33.921" v="1093" actId="14100"/>
          <ac:spMkLst>
            <pc:docMk/>
            <pc:sldMk cId="825616493" sldId="365"/>
            <ac:spMk id="105" creationId="{A997CE08-EB1C-4D6F-AF43-43E4DC94A2B2}"/>
          </ac:spMkLst>
        </pc:spChg>
        <pc:spChg chg="add mod">
          <ac:chgData name="DU Angelo" userId="8b72b4b1065ef00f" providerId="LiveId" clId="{E760A102-1300-4EB6-9740-B16AA6653396}" dt="2020-12-21T13:12:37.896" v="1094" actId="571"/>
          <ac:spMkLst>
            <pc:docMk/>
            <pc:sldMk cId="825616493" sldId="365"/>
            <ac:spMk id="110" creationId="{BD786AB1-C2E5-4787-A198-AEA00EDD4D5D}"/>
          </ac:spMkLst>
        </pc:spChg>
        <pc:spChg chg="add">
          <ac:chgData name="DU Angelo" userId="8b72b4b1065ef00f" providerId="LiveId" clId="{E760A102-1300-4EB6-9740-B16AA6653396}" dt="2020-12-21T13:15:50.095" v="1122"/>
          <ac:spMkLst>
            <pc:docMk/>
            <pc:sldMk cId="825616493" sldId="365"/>
            <ac:spMk id="111" creationId="{37D68741-AC90-45C1-A98E-9A00C2C20C8C}"/>
          </ac:spMkLst>
        </pc:spChg>
        <pc:grpChg chg="del">
          <ac:chgData name="DU Angelo" userId="8b72b4b1065ef00f" providerId="LiveId" clId="{E760A102-1300-4EB6-9740-B16AA6653396}" dt="2020-12-21T13:10:44.143" v="1066" actId="478"/>
          <ac:grpSpMkLst>
            <pc:docMk/>
            <pc:sldMk cId="825616493" sldId="365"/>
            <ac:grpSpMk id="2" creationId="{28015AD2-B2D6-4751-8243-999A03933128}"/>
          </ac:grpSpMkLst>
        </pc:grpChg>
        <pc:grpChg chg="add mod">
          <ac:chgData name="DU Angelo" userId="8b72b4b1065ef00f" providerId="LiveId" clId="{E760A102-1300-4EB6-9740-B16AA6653396}" dt="2020-12-21T13:13:43.014" v="1103" actId="255"/>
          <ac:grpSpMkLst>
            <pc:docMk/>
            <pc:sldMk cId="825616493" sldId="365"/>
            <ac:grpSpMk id="4" creationId="{014F78AC-7F8C-40D2-9AB3-171A5861051B}"/>
          </ac:grpSpMkLst>
        </pc:grpChg>
        <pc:grpChg chg="add del mod">
          <ac:chgData name="DU Angelo" userId="8b72b4b1065ef00f" providerId="LiveId" clId="{E760A102-1300-4EB6-9740-B16AA6653396}" dt="2020-12-21T13:12:56.497" v="1097" actId="165"/>
          <ac:grpSpMkLst>
            <pc:docMk/>
            <pc:sldMk cId="825616493" sldId="365"/>
            <ac:grpSpMk id="45" creationId="{8463379A-FCCE-4E19-9A8F-76779FA902C0}"/>
          </ac:grpSpMkLst>
        </pc:grpChg>
        <pc:grpChg chg="del mod topLvl">
          <ac:chgData name="DU Angelo" userId="8b72b4b1065ef00f" providerId="LiveId" clId="{E760A102-1300-4EB6-9740-B16AA6653396}" dt="2020-12-21T13:12:59.631" v="1098" actId="478"/>
          <ac:grpSpMkLst>
            <pc:docMk/>
            <pc:sldMk cId="825616493" sldId="365"/>
            <ac:grpSpMk id="47" creationId="{A9185B3D-EE4B-4670-82FE-14D1612050F7}"/>
          </ac:grpSpMkLst>
        </pc:grpChg>
        <pc:grpChg chg="mod">
          <ac:chgData name="DU Angelo" userId="8b72b4b1065ef00f" providerId="LiveId" clId="{E760A102-1300-4EB6-9740-B16AA6653396}" dt="2020-12-21T13:11:25.954" v="1078" actId="1076"/>
          <ac:grpSpMkLst>
            <pc:docMk/>
            <pc:sldMk cId="825616493" sldId="365"/>
            <ac:grpSpMk id="53" creationId="{9034E92B-8423-45A4-9F47-75D13308F2A4}"/>
          </ac:grpSpMkLst>
        </pc:grpChg>
        <pc:grpChg chg="mod">
          <ac:chgData name="DU Angelo" userId="8b72b4b1065ef00f" providerId="LiveId" clId="{E760A102-1300-4EB6-9740-B16AA6653396}" dt="2020-12-21T13:11:25.954" v="1078" actId="1076"/>
          <ac:grpSpMkLst>
            <pc:docMk/>
            <pc:sldMk cId="825616493" sldId="365"/>
            <ac:grpSpMk id="54" creationId="{82EDEF01-978D-4AD8-9542-B16FA0089024}"/>
          </ac:grpSpMkLst>
        </pc:grpChg>
        <pc:grpChg chg="mod">
          <ac:chgData name="DU Angelo" userId="8b72b4b1065ef00f" providerId="LiveId" clId="{E760A102-1300-4EB6-9740-B16AA6653396}" dt="2020-12-21T13:11:29.688" v="1079" actId="1076"/>
          <ac:grpSpMkLst>
            <pc:docMk/>
            <pc:sldMk cId="825616493" sldId="365"/>
            <ac:grpSpMk id="61" creationId="{8A56832A-6243-4F7E-ABB0-762826648D5F}"/>
          </ac:grpSpMkLst>
        </pc:grpChg>
        <pc:grpChg chg="mod">
          <ac:chgData name="DU Angelo" userId="8b72b4b1065ef00f" providerId="LiveId" clId="{E760A102-1300-4EB6-9740-B16AA6653396}" dt="2020-12-21T13:11:29.688" v="1079" actId="1076"/>
          <ac:grpSpMkLst>
            <pc:docMk/>
            <pc:sldMk cId="825616493" sldId="365"/>
            <ac:grpSpMk id="62" creationId="{F0B9547B-2FE0-44C9-B786-AE0E641003EA}"/>
          </ac:grpSpMkLst>
        </pc:grpChg>
        <pc:grpChg chg="add mod">
          <ac:chgData name="DU Angelo" userId="8b72b4b1065ef00f" providerId="LiveId" clId="{E760A102-1300-4EB6-9740-B16AA6653396}" dt="2020-12-21T13:13:43.014" v="1103" actId="255"/>
          <ac:grpSpMkLst>
            <pc:docMk/>
            <pc:sldMk cId="825616493" sldId="365"/>
            <ac:grpSpMk id="69" creationId="{C6E53112-9911-4939-9343-E8B11AA00133}"/>
          </ac:grpSpMkLst>
        </pc:grpChg>
        <pc:grpChg chg="add mod">
          <ac:chgData name="DU Angelo" userId="8b72b4b1065ef00f" providerId="LiveId" clId="{E760A102-1300-4EB6-9740-B16AA6653396}" dt="2020-12-21T13:13:43.014" v="1103" actId="255"/>
          <ac:grpSpMkLst>
            <pc:docMk/>
            <pc:sldMk cId="825616493" sldId="365"/>
            <ac:grpSpMk id="73" creationId="{C4D6BC38-2F4F-4F2A-8CFC-DFD69B836993}"/>
          </ac:grpSpMkLst>
        </pc:grpChg>
        <pc:grpChg chg="add mod">
          <ac:chgData name="DU Angelo" userId="8b72b4b1065ef00f" providerId="LiveId" clId="{E760A102-1300-4EB6-9740-B16AA6653396}" dt="2020-12-21T13:13:43.014" v="1103" actId="255"/>
          <ac:grpSpMkLst>
            <pc:docMk/>
            <pc:sldMk cId="825616493" sldId="365"/>
            <ac:grpSpMk id="76" creationId="{6C7C3FF5-0D84-4B57-B808-FB0947AC6EC3}"/>
          </ac:grpSpMkLst>
        </pc:grpChg>
        <pc:grpChg chg="add mod">
          <ac:chgData name="DU Angelo" userId="8b72b4b1065ef00f" providerId="LiveId" clId="{E760A102-1300-4EB6-9740-B16AA6653396}" dt="2020-12-21T13:13:43.014" v="1103" actId="255"/>
          <ac:grpSpMkLst>
            <pc:docMk/>
            <pc:sldMk cId="825616493" sldId="365"/>
            <ac:grpSpMk id="79" creationId="{5566F6A8-6A3F-4E19-990E-49764C12A572}"/>
          </ac:grpSpMkLst>
        </pc:grpChg>
        <pc:grpChg chg="add mod">
          <ac:chgData name="DU Angelo" userId="8b72b4b1065ef00f" providerId="LiveId" clId="{E760A102-1300-4EB6-9740-B16AA6653396}" dt="2020-12-21T13:13:43.014" v="1103" actId="255"/>
          <ac:grpSpMkLst>
            <pc:docMk/>
            <pc:sldMk cId="825616493" sldId="365"/>
            <ac:grpSpMk id="82" creationId="{AADD1809-6990-4DD5-AD27-0E01340B4D41}"/>
          </ac:grpSpMkLst>
        </pc:grpChg>
        <pc:grpChg chg="add mod">
          <ac:chgData name="DU Angelo" userId="8b72b4b1065ef00f" providerId="LiveId" clId="{E760A102-1300-4EB6-9740-B16AA6653396}" dt="2020-12-21T13:11:50.112" v="1081" actId="571"/>
          <ac:grpSpMkLst>
            <pc:docMk/>
            <pc:sldMk cId="825616493" sldId="365"/>
            <ac:grpSpMk id="85" creationId="{34CD2C15-0D86-448E-BCEC-A49852A4DB88}"/>
          </ac:grpSpMkLst>
        </pc:grpChg>
        <pc:grpChg chg="mod">
          <ac:chgData name="DU Angelo" userId="8b72b4b1065ef00f" providerId="LiveId" clId="{E760A102-1300-4EB6-9740-B16AA6653396}" dt="2020-12-21T13:11:50.112" v="1081" actId="571"/>
          <ac:grpSpMkLst>
            <pc:docMk/>
            <pc:sldMk cId="825616493" sldId="365"/>
            <ac:grpSpMk id="86" creationId="{C219856A-01AA-4C65-8917-53B34780EADC}"/>
          </ac:grpSpMkLst>
        </pc:grpChg>
        <pc:grpChg chg="add mod">
          <ac:chgData name="DU Angelo" userId="8b72b4b1065ef00f" providerId="LiveId" clId="{E760A102-1300-4EB6-9740-B16AA6653396}" dt="2020-12-21T13:12:24.743" v="1090" actId="1076"/>
          <ac:grpSpMkLst>
            <pc:docMk/>
            <pc:sldMk cId="825616493" sldId="365"/>
            <ac:grpSpMk id="94" creationId="{D66C9FF7-B228-4F4E-8E9A-5FBDC540A6DA}"/>
          </ac:grpSpMkLst>
        </pc:grpChg>
        <pc:grpChg chg="mod">
          <ac:chgData name="DU Angelo" userId="8b72b4b1065ef00f" providerId="LiveId" clId="{E760A102-1300-4EB6-9740-B16AA6653396}" dt="2020-12-21T13:12:24.743" v="1090" actId="1076"/>
          <ac:grpSpMkLst>
            <pc:docMk/>
            <pc:sldMk cId="825616493" sldId="365"/>
            <ac:grpSpMk id="95" creationId="{048D340A-9EB3-4D70-AFFF-26FC7D82A72B}"/>
          </ac:grpSpMkLst>
        </pc:grpChg>
        <pc:grpChg chg="add mod">
          <ac:chgData name="DU Angelo" userId="8b72b4b1065ef00f" providerId="LiveId" clId="{E760A102-1300-4EB6-9740-B16AA6653396}" dt="2020-12-21T13:12:37.896" v="1094" actId="571"/>
          <ac:grpSpMkLst>
            <pc:docMk/>
            <pc:sldMk cId="825616493" sldId="365"/>
            <ac:grpSpMk id="102" creationId="{DD220AAD-2E73-4B45-9604-8CCC92FA282C}"/>
          </ac:grpSpMkLst>
        </pc:grpChg>
        <pc:grpChg chg="mod">
          <ac:chgData name="DU Angelo" userId="8b72b4b1065ef00f" providerId="LiveId" clId="{E760A102-1300-4EB6-9740-B16AA6653396}" dt="2020-12-21T13:12:37.896" v="1094" actId="571"/>
          <ac:grpSpMkLst>
            <pc:docMk/>
            <pc:sldMk cId="825616493" sldId="365"/>
            <ac:grpSpMk id="103" creationId="{198F4F3F-4F07-4A02-BD74-564E5E3DD83A}"/>
          </ac:grpSpMkLst>
        </pc:grpChg>
        <pc:grpChg chg="mod">
          <ac:chgData name="DU Angelo" userId="8b72b4b1065ef00f" providerId="LiveId" clId="{E760A102-1300-4EB6-9740-B16AA6653396}" dt="2020-12-21T13:13:34.579" v="1102" actId="1076"/>
          <ac:grpSpMkLst>
            <pc:docMk/>
            <pc:sldMk cId="825616493" sldId="365"/>
            <ac:grpSpMk id="210" creationId="{0DE2996D-9DEB-4AE1-B47C-8F350D51FFDC}"/>
          </ac:grpSpMkLst>
        </pc:grpChg>
        <pc:grpChg chg="mod">
          <ac:chgData name="DU Angelo" userId="8b72b4b1065ef00f" providerId="LiveId" clId="{E760A102-1300-4EB6-9740-B16AA6653396}" dt="2020-12-21T13:13:34.579" v="1102" actId="1076"/>
          <ac:grpSpMkLst>
            <pc:docMk/>
            <pc:sldMk cId="825616493" sldId="365"/>
            <ac:grpSpMk id="214" creationId="{9EEB872A-AE0B-4953-842E-157C32422786}"/>
          </ac:grpSpMkLst>
        </pc:grpChg>
      </pc:sldChg>
      <pc:sldChg chg="addSp delSp modSp add">
        <pc:chgData name="DU Angelo" userId="8b72b4b1065ef00f" providerId="LiveId" clId="{E760A102-1300-4EB6-9740-B16AA6653396}" dt="2020-12-21T13:17:46.299" v="1147" actId="1076"/>
        <pc:sldMkLst>
          <pc:docMk/>
          <pc:sldMk cId="4054107334" sldId="366"/>
        </pc:sldMkLst>
        <pc:spChg chg="mod">
          <ac:chgData name="DU Angelo" userId="8b72b4b1065ef00f" providerId="LiveId" clId="{E760A102-1300-4EB6-9740-B16AA6653396}" dt="2020-12-21T13:15:10.204" v="1111" actId="164"/>
          <ac:spMkLst>
            <pc:docMk/>
            <pc:sldMk cId="4054107334" sldId="366"/>
            <ac:spMk id="92" creationId="{07B6A9F5-502A-46F7-9DB8-507E27BF8E87}"/>
          </ac:spMkLst>
        </pc:spChg>
        <pc:spChg chg="mod">
          <ac:chgData name="DU Angelo" userId="8b72b4b1065ef00f" providerId="LiveId" clId="{E760A102-1300-4EB6-9740-B16AA6653396}" dt="2020-12-21T13:15:10.204" v="1111" actId="164"/>
          <ac:spMkLst>
            <pc:docMk/>
            <pc:sldMk cId="4054107334" sldId="366"/>
            <ac:spMk id="93" creationId="{66BAE0B2-8DD9-4FE7-83D4-75D798A91F7B}"/>
          </ac:spMkLst>
        </pc:spChg>
        <pc:spChg chg="add mod topLvl">
          <ac:chgData name="DU Angelo" userId="8b72b4b1065ef00f" providerId="LiveId" clId="{E760A102-1300-4EB6-9740-B16AA6653396}" dt="2020-12-21T13:16:52.196" v="1135" actId="164"/>
          <ac:spMkLst>
            <pc:docMk/>
            <pc:sldMk cId="4054107334" sldId="366"/>
            <ac:spMk id="111" creationId="{A5834A0F-1CE9-4C2C-B333-3E3916471920}"/>
          </ac:spMkLst>
        </pc:spChg>
        <pc:spChg chg="add mod topLvl">
          <ac:chgData name="DU Angelo" userId="8b72b4b1065ef00f" providerId="LiveId" clId="{E760A102-1300-4EB6-9740-B16AA6653396}" dt="2020-12-21T13:16:52.196" v="1135" actId="164"/>
          <ac:spMkLst>
            <pc:docMk/>
            <pc:sldMk cId="4054107334" sldId="366"/>
            <ac:spMk id="112" creationId="{CC42332A-3138-486C-AC75-04B98FD64AF9}"/>
          </ac:spMkLst>
        </pc:spChg>
        <pc:spChg chg="add mod topLvl">
          <ac:chgData name="DU Angelo" userId="8b72b4b1065ef00f" providerId="LiveId" clId="{E760A102-1300-4EB6-9740-B16AA6653396}" dt="2020-12-21T13:16:52.196" v="1135" actId="164"/>
          <ac:spMkLst>
            <pc:docMk/>
            <pc:sldMk cId="4054107334" sldId="366"/>
            <ac:spMk id="113" creationId="{1AFE2AE8-BABB-422E-91FF-EA45CCA6ADDA}"/>
          </ac:spMkLst>
        </pc:spChg>
        <pc:spChg chg="add mod topLvl">
          <ac:chgData name="DU Angelo" userId="8b72b4b1065ef00f" providerId="LiveId" clId="{E760A102-1300-4EB6-9740-B16AA6653396}" dt="2020-12-21T13:16:52.196" v="1135" actId="164"/>
          <ac:spMkLst>
            <pc:docMk/>
            <pc:sldMk cId="4054107334" sldId="366"/>
            <ac:spMk id="114" creationId="{0E4343AC-B968-4FAE-BBD1-A3CD876B0F6C}"/>
          </ac:spMkLst>
        </pc:spChg>
        <pc:spChg chg="add mod topLvl">
          <ac:chgData name="DU Angelo" userId="8b72b4b1065ef00f" providerId="LiveId" clId="{E760A102-1300-4EB6-9740-B16AA6653396}" dt="2020-12-21T13:16:52.196" v="1135" actId="164"/>
          <ac:spMkLst>
            <pc:docMk/>
            <pc:sldMk cId="4054107334" sldId="366"/>
            <ac:spMk id="115" creationId="{3BD1E74B-D290-4FBC-BC0C-24AF791D75D4}"/>
          </ac:spMkLst>
        </pc:spChg>
        <pc:spChg chg="add mod topLvl">
          <ac:chgData name="DU Angelo" userId="8b72b4b1065ef00f" providerId="LiveId" clId="{E760A102-1300-4EB6-9740-B16AA6653396}" dt="2020-12-21T13:16:52.196" v="1135" actId="164"/>
          <ac:spMkLst>
            <pc:docMk/>
            <pc:sldMk cId="4054107334" sldId="366"/>
            <ac:spMk id="116" creationId="{78B16EE2-4935-44A8-819F-D50834121321}"/>
          </ac:spMkLst>
        </pc:spChg>
        <pc:spChg chg="add mod topLvl">
          <ac:chgData name="DU Angelo" userId="8b72b4b1065ef00f" providerId="LiveId" clId="{E760A102-1300-4EB6-9740-B16AA6653396}" dt="2020-12-21T13:16:52.196" v="1135" actId="164"/>
          <ac:spMkLst>
            <pc:docMk/>
            <pc:sldMk cId="4054107334" sldId="366"/>
            <ac:spMk id="117" creationId="{9FA87D0D-51A1-4A3D-9DC1-BEF68103BF41}"/>
          </ac:spMkLst>
        </pc:spChg>
        <pc:spChg chg="add mod topLvl">
          <ac:chgData name="DU Angelo" userId="8b72b4b1065ef00f" providerId="LiveId" clId="{E760A102-1300-4EB6-9740-B16AA6653396}" dt="2020-12-21T13:16:52.196" v="1135" actId="164"/>
          <ac:spMkLst>
            <pc:docMk/>
            <pc:sldMk cId="4054107334" sldId="366"/>
            <ac:spMk id="118" creationId="{1CA71C69-47CF-4304-BA61-E38821890BFA}"/>
          </ac:spMkLst>
        </pc:spChg>
        <pc:spChg chg="add del mod topLvl">
          <ac:chgData name="DU Angelo" userId="8b72b4b1065ef00f" providerId="LiveId" clId="{E760A102-1300-4EB6-9740-B16AA6653396}" dt="2020-12-21T13:16:40.885" v="1133" actId="478"/>
          <ac:spMkLst>
            <pc:docMk/>
            <pc:sldMk cId="4054107334" sldId="366"/>
            <ac:spMk id="119" creationId="{923D4E9F-2676-4EA4-9AFD-1A82A677DAF0}"/>
          </ac:spMkLst>
        </pc:spChg>
        <pc:spChg chg="add del mod topLvl">
          <ac:chgData name="DU Angelo" userId="8b72b4b1065ef00f" providerId="LiveId" clId="{E760A102-1300-4EB6-9740-B16AA6653396}" dt="2020-12-21T13:16:39.350" v="1132" actId="478"/>
          <ac:spMkLst>
            <pc:docMk/>
            <pc:sldMk cId="4054107334" sldId="366"/>
            <ac:spMk id="120" creationId="{2CF19115-AFBE-4D7E-984B-8134E6D42736}"/>
          </ac:spMkLst>
        </pc:spChg>
        <pc:spChg chg="add del mod topLvl">
          <ac:chgData name="DU Angelo" userId="8b72b4b1065ef00f" providerId="LiveId" clId="{E760A102-1300-4EB6-9740-B16AA6653396}" dt="2020-12-21T13:16:39.350" v="1132" actId="478"/>
          <ac:spMkLst>
            <pc:docMk/>
            <pc:sldMk cId="4054107334" sldId="366"/>
            <ac:spMk id="121" creationId="{FF4A4200-2A86-487F-A76E-F3D17F1F5F72}"/>
          </ac:spMkLst>
        </pc:spChg>
        <pc:spChg chg="add mod topLvl">
          <ac:chgData name="DU Angelo" userId="8b72b4b1065ef00f" providerId="LiveId" clId="{E760A102-1300-4EB6-9740-B16AA6653396}" dt="2020-12-21T13:16:52.196" v="1135" actId="164"/>
          <ac:spMkLst>
            <pc:docMk/>
            <pc:sldMk cId="4054107334" sldId="366"/>
            <ac:spMk id="122" creationId="{560ABAA2-28DB-403B-B9C7-5464837F4757}"/>
          </ac:spMkLst>
        </pc:spChg>
        <pc:spChg chg="add mod topLvl">
          <ac:chgData name="DU Angelo" userId="8b72b4b1065ef00f" providerId="LiveId" clId="{E760A102-1300-4EB6-9740-B16AA6653396}" dt="2020-12-21T13:16:52.196" v="1135" actId="164"/>
          <ac:spMkLst>
            <pc:docMk/>
            <pc:sldMk cId="4054107334" sldId="366"/>
            <ac:spMk id="123" creationId="{4ECE3225-8328-4E73-AD1A-94284D1A3222}"/>
          </ac:spMkLst>
        </pc:spChg>
        <pc:spChg chg="add mod topLvl">
          <ac:chgData name="DU Angelo" userId="8b72b4b1065ef00f" providerId="LiveId" clId="{E760A102-1300-4EB6-9740-B16AA6653396}" dt="2020-12-21T13:16:52.196" v="1135" actId="164"/>
          <ac:spMkLst>
            <pc:docMk/>
            <pc:sldMk cId="4054107334" sldId="366"/>
            <ac:spMk id="124" creationId="{F151E2B1-DC88-4379-97E5-8C59332B1FF8}"/>
          </ac:spMkLst>
        </pc:spChg>
        <pc:spChg chg="add mod topLvl">
          <ac:chgData name="DU Angelo" userId="8b72b4b1065ef00f" providerId="LiveId" clId="{E760A102-1300-4EB6-9740-B16AA6653396}" dt="2020-12-21T13:16:52.196" v="1135" actId="164"/>
          <ac:spMkLst>
            <pc:docMk/>
            <pc:sldMk cId="4054107334" sldId="366"/>
            <ac:spMk id="125" creationId="{706A360A-E3BE-4DA9-98FD-7B206F7B0068}"/>
          </ac:spMkLst>
        </pc:spChg>
        <pc:spChg chg="add mod topLvl">
          <ac:chgData name="DU Angelo" userId="8b72b4b1065ef00f" providerId="LiveId" clId="{E760A102-1300-4EB6-9740-B16AA6653396}" dt="2020-12-21T13:16:52.196" v="1135" actId="164"/>
          <ac:spMkLst>
            <pc:docMk/>
            <pc:sldMk cId="4054107334" sldId="366"/>
            <ac:spMk id="126" creationId="{8EC560C9-118E-4015-A2E4-D31B16051361}"/>
          </ac:spMkLst>
        </pc:spChg>
        <pc:spChg chg="add mod topLvl">
          <ac:chgData name="DU Angelo" userId="8b72b4b1065ef00f" providerId="LiveId" clId="{E760A102-1300-4EB6-9740-B16AA6653396}" dt="2020-12-21T13:16:52.196" v="1135" actId="164"/>
          <ac:spMkLst>
            <pc:docMk/>
            <pc:sldMk cId="4054107334" sldId="366"/>
            <ac:spMk id="127" creationId="{4A6DC4BB-A67E-4B77-9BC4-E68A747C0641}"/>
          </ac:spMkLst>
        </pc:spChg>
        <pc:spChg chg="add mod topLvl">
          <ac:chgData name="DU Angelo" userId="8b72b4b1065ef00f" providerId="LiveId" clId="{E760A102-1300-4EB6-9740-B16AA6653396}" dt="2020-12-21T13:16:52.196" v="1135" actId="164"/>
          <ac:spMkLst>
            <pc:docMk/>
            <pc:sldMk cId="4054107334" sldId="366"/>
            <ac:spMk id="128" creationId="{9AA861E0-494B-42C6-B836-7B8E62CE4AD4}"/>
          </ac:spMkLst>
        </pc:spChg>
        <pc:spChg chg="add mod topLvl">
          <ac:chgData name="DU Angelo" userId="8b72b4b1065ef00f" providerId="LiveId" clId="{E760A102-1300-4EB6-9740-B16AA6653396}" dt="2020-12-21T13:16:52.196" v="1135" actId="164"/>
          <ac:spMkLst>
            <pc:docMk/>
            <pc:sldMk cId="4054107334" sldId="366"/>
            <ac:spMk id="129" creationId="{BA1FD2A3-1EBD-44AA-81E1-0607BDCBA888}"/>
          </ac:spMkLst>
        </pc:spChg>
        <pc:spChg chg="add mod topLvl">
          <ac:chgData name="DU Angelo" userId="8b72b4b1065ef00f" providerId="LiveId" clId="{E760A102-1300-4EB6-9740-B16AA6653396}" dt="2020-12-21T13:16:52.196" v="1135" actId="164"/>
          <ac:spMkLst>
            <pc:docMk/>
            <pc:sldMk cId="4054107334" sldId="366"/>
            <ac:spMk id="130" creationId="{2B3F8A97-D76F-4E3A-8A26-C3453FBB5C63}"/>
          </ac:spMkLst>
        </pc:spChg>
        <pc:spChg chg="add mod topLvl">
          <ac:chgData name="DU Angelo" userId="8b72b4b1065ef00f" providerId="LiveId" clId="{E760A102-1300-4EB6-9740-B16AA6653396}" dt="2020-12-21T13:16:52.196" v="1135" actId="164"/>
          <ac:spMkLst>
            <pc:docMk/>
            <pc:sldMk cId="4054107334" sldId="366"/>
            <ac:spMk id="131" creationId="{0918E434-9EA1-446E-B4F8-2D74E5157963}"/>
          </ac:spMkLst>
        </pc:spChg>
        <pc:spChg chg="add mod topLvl">
          <ac:chgData name="DU Angelo" userId="8b72b4b1065ef00f" providerId="LiveId" clId="{E760A102-1300-4EB6-9740-B16AA6653396}" dt="2020-12-21T13:16:52.196" v="1135" actId="164"/>
          <ac:spMkLst>
            <pc:docMk/>
            <pc:sldMk cId="4054107334" sldId="366"/>
            <ac:spMk id="132" creationId="{A89DABEB-81A2-44C9-A824-BB70F0D41861}"/>
          </ac:spMkLst>
        </pc:spChg>
        <pc:spChg chg="add mod">
          <ac:chgData name="DU Angelo" userId="8b72b4b1065ef00f" providerId="LiveId" clId="{E760A102-1300-4EB6-9740-B16AA6653396}" dt="2020-12-21T13:16:52.196" v="1135" actId="164"/>
          <ac:spMkLst>
            <pc:docMk/>
            <pc:sldMk cId="4054107334" sldId="366"/>
            <ac:spMk id="133" creationId="{E3F253AE-66C4-46D6-8BAD-BBB1D1E9F7CF}"/>
          </ac:spMkLst>
        </pc:spChg>
        <pc:spChg chg="add mod topLvl">
          <ac:chgData name="DU Angelo" userId="8b72b4b1065ef00f" providerId="LiveId" clId="{E760A102-1300-4EB6-9740-B16AA6653396}" dt="2020-12-21T13:16:52.196" v="1135" actId="164"/>
          <ac:spMkLst>
            <pc:docMk/>
            <pc:sldMk cId="4054107334" sldId="366"/>
            <ac:spMk id="134" creationId="{D26F214C-4884-4EA3-A3DA-801341753E76}"/>
          </ac:spMkLst>
        </pc:spChg>
        <pc:spChg chg="add mod topLvl">
          <ac:chgData name="DU Angelo" userId="8b72b4b1065ef00f" providerId="LiveId" clId="{E760A102-1300-4EB6-9740-B16AA6653396}" dt="2020-12-21T13:16:52.196" v="1135" actId="164"/>
          <ac:spMkLst>
            <pc:docMk/>
            <pc:sldMk cId="4054107334" sldId="366"/>
            <ac:spMk id="135" creationId="{5E837E6F-4767-4B69-A5F4-42D3B06885E9}"/>
          </ac:spMkLst>
        </pc:spChg>
        <pc:spChg chg="add del mod topLvl">
          <ac:chgData name="DU Angelo" userId="8b72b4b1065ef00f" providerId="LiveId" clId="{E760A102-1300-4EB6-9740-B16AA6653396}" dt="2020-12-21T13:16:39.350" v="1132" actId="478"/>
          <ac:spMkLst>
            <pc:docMk/>
            <pc:sldMk cId="4054107334" sldId="366"/>
            <ac:spMk id="136" creationId="{F0603525-0660-4EE3-BFD3-DA199DEEFE68}"/>
          </ac:spMkLst>
        </pc:spChg>
        <pc:spChg chg="add">
          <ac:chgData name="DU Angelo" userId="8b72b4b1065ef00f" providerId="LiveId" clId="{E760A102-1300-4EB6-9740-B16AA6653396}" dt="2020-12-21T13:16:14.777" v="1127"/>
          <ac:spMkLst>
            <pc:docMk/>
            <pc:sldMk cId="4054107334" sldId="366"/>
            <ac:spMk id="137" creationId="{20957F5E-3E4D-4577-9E0D-B586143B8730}"/>
          </ac:spMkLst>
        </pc:spChg>
        <pc:spChg chg="mod">
          <ac:chgData name="DU Angelo" userId="8b72b4b1065ef00f" providerId="LiveId" clId="{E760A102-1300-4EB6-9740-B16AA6653396}" dt="2020-12-21T13:17:39.313" v="1145" actId="20577"/>
          <ac:spMkLst>
            <pc:docMk/>
            <pc:sldMk cId="4054107334" sldId="366"/>
            <ac:spMk id="140" creationId="{498CC257-B01A-42E8-B676-B9E88D026F6A}"/>
          </ac:spMkLst>
        </pc:spChg>
        <pc:grpChg chg="add mod">
          <ac:chgData name="DU Angelo" userId="8b72b4b1065ef00f" providerId="LiveId" clId="{E760A102-1300-4EB6-9740-B16AA6653396}" dt="2020-12-21T13:15:30.875" v="1116" actId="1076"/>
          <ac:grpSpMkLst>
            <pc:docMk/>
            <pc:sldMk cId="4054107334" sldId="366"/>
            <ac:grpSpMk id="2" creationId="{EDB54A4B-0BC3-48CB-AFF4-00F4B7E69F30}"/>
          </ac:grpSpMkLst>
        </pc:grpChg>
        <pc:grpChg chg="add del">
          <ac:chgData name="DU Angelo" userId="8b72b4b1065ef00f" providerId="LiveId" clId="{E760A102-1300-4EB6-9740-B16AA6653396}" dt="2020-12-21T13:15:21.528" v="1114" actId="478"/>
          <ac:grpSpMkLst>
            <pc:docMk/>
            <pc:sldMk cId="4054107334" sldId="366"/>
            <ac:grpSpMk id="4" creationId="{014F78AC-7F8C-40D2-9AB3-171A5861051B}"/>
          </ac:grpSpMkLst>
        </pc:grpChg>
        <pc:grpChg chg="add del mod">
          <ac:chgData name="DU Angelo" userId="8b72b4b1065ef00f" providerId="LiveId" clId="{E760A102-1300-4EB6-9740-B16AA6653396}" dt="2020-12-21T13:16:34.695" v="1131" actId="165"/>
          <ac:grpSpMkLst>
            <pc:docMk/>
            <pc:sldMk cId="4054107334" sldId="366"/>
            <ac:grpSpMk id="5" creationId="{B6847B21-A59E-4AA5-AA63-EEF1E2932058}"/>
          </ac:grpSpMkLst>
        </pc:grpChg>
        <pc:grpChg chg="add mod">
          <ac:chgData name="DU Angelo" userId="8b72b4b1065ef00f" providerId="LiveId" clId="{E760A102-1300-4EB6-9740-B16AA6653396}" dt="2020-12-21T13:17:23.004" v="1143" actId="14100"/>
          <ac:grpSpMkLst>
            <pc:docMk/>
            <pc:sldMk cId="4054107334" sldId="366"/>
            <ac:grpSpMk id="6" creationId="{DA521065-0F53-4100-A664-6BD66BD79C9A}"/>
          </ac:grpSpMkLst>
        </pc:grpChg>
        <pc:grpChg chg="add del">
          <ac:chgData name="DU Angelo" userId="8b72b4b1065ef00f" providerId="LiveId" clId="{E760A102-1300-4EB6-9740-B16AA6653396}" dt="2020-12-21T13:15:25.893" v="1115" actId="478"/>
          <ac:grpSpMkLst>
            <pc:docMk/>
            <pc:sldMk cId="4054107334" sldId="366"/>
            <ac:grpSpMk id="53" creationId="{9034E92B-8423-45A4-9F47-75D13308F2A4}"/>
          </ac:grpSpMkLst>
        </pc:grpChg>
        <pc:grpChg chg="add del">
          <ac:chgData name="DU Angelo" userId="8b72b4b1065ef00f" providerId="LiveId" clId="{E760A102-1300-4EB6-9740-B16AA6653396}" dt="2020-12-21T13:15:25.893" v="1115" actId="478"/>
          <ac:grpSpMkLst>
            <pc:docMk/>
            <pc:sldMk cId="4054107334" sldId="366"/>
            <ac:grpSpMk id="61" creationId="{8A56832A-6243-4F7E-ABB0-762826648D5F}"/>
          </ac:grpSpMkLst>
        </pc:grpChg>
        <pc:grpChg chg="mod">
          <ac:chgData name="DU Angelo" userId="8b72b4b1065ef00f" providerId="LiveId" clId="{E760A102-1300-4EB6-9740-B16AA6653396}" dt="2020-12-21T13:15:30.875" v="1116" actId="1076"/>
          <ac:grpSpMkLst>
            <pc:docMk/>
            <pc:sldMk cId="4054107334" sldId="366"/>
            <ac:grpSpMk id="85" creationId="{34CD2C15-0D86-448E-BCEC-A49852A4DB88}"/>
          </ac:grpSpMkLst>
        </pc:grpChg>
        <pc:grpChg chg="mod">
          <ac:chgData name="DU Angelo" userId="8b72b4b1065ef00f" providerId="LiveId" clId="{E760A102-1300-4EB6-9740-B16AA6653396}" dt="2020-12-21T13:15:30.875" v="1116" actId="1076"/>
          <ac:grpSpMkLst>
            <pc:docMk/>
            <pc:sldMk cId="4054107334" sldId="366"/>
            <ac:grpSpMk id="86" creationId="{C219856A-01AA-4C65-8917-53B34780EADC}"/>
          </ac:grpSpMkLst>
        </pc:grpChg>
        <pc:grpChg chg="mod">
          <ac:chgData name="DU Angelo" userId="8b72b4b1065ef00f" providerId="LiveId" clId="{E760A102-1300-4EB6-9740-B16AA6653396}" dt="2020-12-21T13:15:30.875" v="1116" actId="1076"/>
          <ac:grpSpMkLst>
            <pc:docMk/>
            <pc:sldMk cId="4054107334" sldId="366"/>
            <ac:grpSpMk id="94" creationId="{D66C9FF7-B228-4F4E-8E9A-5FBDC540A6DA}"/>
          </ac:grpSpMkLst>
        </pc:grpChg>
        <pc:grpChg chg="mod">
          <ac:chgData name="DU Angelo" userId="8b72b4b1065ef00f" providerId="LiveId" clId="{E760A102-1300-4EB6-9740-B16AA6653396}" dt="2020-12-21T13:15:30.875" v="1116" actId="1076"/>
          <ac:grpSpMkLst>
            <pc:docMk/>
            <pc:sldMk cId="4054107334" sldId="366"/>
            <ac:grpSpMk id="95" creationId="{048D340A-9EB3-4D70-AFFF-26FC7D82A72B}"/>
          </ac:grpSpMkLst>
        </pc:grpChg>
        <pc:grpChg chg="mod">
          <ac:chgData name="DU Angelo" userId="8b72b4b1065ef00f" providerId="LiveId" clId="{E760A102-1300-4EB6-9740-B16AA6653396}" dt="2020-12-21T13:15:30.875" v="1116" actId="1076"/>
          <ac:grpSpMkLst>
            <pc:docMk/>
            <pc:sldMk cId="4054107334" sldId="366"/>
            <ac:grpSpMk id="102" creationId="{DD220AAD-2E73-4B45-9604-8CCC92FA282C}"/>
          </ac:grpSpMkLst>
        </pc:grpChg>
        <pc:grpChg chg="mod">
          <ac:chgData name="DU Angelo" userId="8b72b4b1065ef00f" providerId="LiveId" clId="{E760A102-1300-4EB6-9740-B16AA6653396}" dt="2020-12-21T13:15:30.875" v="1116" actId="1076"/>
          <ac:grpSpMkLst>
            <pc:docMk/>
            <pc:sldMk cId="4054107334" sldId="366"/>
            <ac:grpSpMk id="103" creationId="{198F4F3F-4F07-4A02-BD74-564E5E3DD83A}"/>
          </ac:grpSpMkLst>
        </pc:grpChg>
        <pc:grpChg chg="add mod">
          <ac:chgData name="DU Angelo" userId="8b72b4b1065ef00f" providerId="LiveId" clId="{E760A102-1300-4EB6-9740-B16AA6653396}" dt="2020-12-21T13:17:46.299" v="1147" actId="1076"/>
          <ac:grpSpMkLst>
            <pc:docMk/>
            <pc:sldMk cId="4054107334" sldId="366"/>
            <ac:grpSpMk id="138" creationId="{B4C3C48E-91FA-4B0D-AA05-15E3CEC72CB7}"/>
          </ac:grpSpMkLst>
        </pc:grpChg>
        <pc:grpChg chg="add del">
          <ac:chgData name="DU Angelo" userId="8b72b4b1065ef00f" providerId="LiveId" clId="{E760A102-1300-4EB6-9740-B16AA6653396}" dt="2020-12-21T13:15:19.073" v="1113" actId="478"/>
          <ac:grpSpMkLst>
            <pc:docMk/>
            <pc:sldMk cId="4054107334" sldId="366"/>
            <ac:grpSpMk id="208" creationId="{D94AF15F-A80E-4E56-AF97-FF1A0D5F504B}"/>
          </ac:grpSpMkLst>
        </pc:grpChg>
        <pc:grpChg chg="add del">
          <ac:chgData name="DU Angelo" userId="8b72b4b1065ef00f" providerId="LiveId" clId="{E760A102-1300-4EB6-9740-B16AA6653396}" dt="2020-12-21T13:15:25.893" v="1115" actId="478"/>
          <ac:grpSpMkLst>
            <pc:docMk/>
            <pc:sldMk cId="4054107334" sldId="366"/>
            <ac:grpSpMk id="214" creationId="{9EEB872A-AE0B-4953-842E-157C32422786}"/>
          </ac:grpSpMkLst>
        </pc:grpChg>
      </pc:sldChg>
      <pc:sldChg chg="addSp delSp modSp add">
        <pc:chgData name="DU Angelo" userId="8b72b4b1065ef00f" providerId="LiveId" clId="{E760A102-1300-4EB6-9740-B16AA6653396}" dt="2020-12-21T13:20:09.823" v="1177" actId="2711"/>
        <pc:sldMkLst>
          <pc:docMk/>
          <pc:sldMk cId="4032463795" sldId="367"/>
        </pc:sldMkLst>
        <pc:spChg chg="add del mod">
          <ac:chgData name="DU Angelo" userId="8b72b4b1065ef00f" providerId="LiveId" clId="{E760A102-1300-4EB6-9740-B16AA6653396}" dt="2020-12-21T13:19:26.498" v="1167" actId="478"/>
          <ac:spMkLst>
            <pc:docMk/>
            <pc:sldMk cId="4032463795" sldId="367"/>
            <ac:spMk id="66" creationId="{78D79CA6-FCB5-4377-BF80-34239B428849}"/>
          </ac:spMkLst>
        </pc:spChg>
        <pc:spChg chg="add del mod">
          <ac:chgData name="DU Angelo" userId="8b72b4b1065ef00f" providerId="LiveId" clId="{E760A102-1300-4EB6-9740-B16AA6653396}" dt="2020-12-21T13:19:24.615" v="1166" actId="478"/>
          <ac:spMkLst>
            <pc:docMk/>
            <pc:sldMk cId="4032463795" sldId="367"/>
            <ac:spMk id="67" creationId="{B2AFBB58-94CD-439C-8F0A-A2254C59C1B8}"/>
          </ac:spMkLst>
        </pc:spChg>
        <pc:spChg chg="add mod">
          <ac:chgData name="DU Angelo" userId="8b72b4b1065ef00f" providerId="LiveId" clId="{E760A102-1300-4EB6-9740-B16AA6653396}" dt="2020-12-21T13:18:50.843" v="1156" actId="1076"/>
          <ac:spMkLst>
            <pc:docMk/>
            <pc:sldMk cId="4032463795" sldId="367"/>
            <ac:spMk id="68" creationId="{F46342EA-4935-4EDD-BCFF-06027F1E4E4A}"/>
          </ac:spMkLst>
        </pc:spChg>
        <pc:spChg chg="add mod">
          <ac:chgData name="DU Angelo" userId="8b72b4b1065ef00f" providerId="LiveId" clId="{E760A102-1300-4EB6-9740-B16AA6653396}" dt="2020-12-21T13:18:59.370" v="1158" actId="14100"/>
          <ac:spMkLst>
            <pc:docMk/>
            <pc:sldMk cId="4032463795" sldId="367"/>
            <ac:spMk id="69" creationId="{1638CB54-9E7A-4271-9528-2BE5887E9E30}"/>
          </ac:spMkLst>
        </pc:spChg>
        <pc:spChg chg="add mod">
          <ac:chgData name="DU Angelo" userId="8b72b4b1065ef00f" providerId="LiveId" clId="{E760A102-1300-4EB6-9740-B16AA6653396}" dt="2020-12-21T13:19:22.832" v="1165" actId="14100"/>
          <ac:spMkLst>
            <pc:docMk/>
            <pc:sldMk cId="4032463795" sldId="367"/>
            <ac:spMk id="70" creationId="{F06E7057-60B7-407C-BC6C-9F7D67D6CFEF}"/>
          </ac:spMkLst>
        </pc:spChg>
        <pc:spChg chg="add mod">
          <ac:chgData name="DU Angelo" userId="8b72b4b1065ef00f" providerId="LiveId" clId="{E760A102-1300-4EB6-9740-B16AA6653396}" dt="2020-12-21T13:19:15.555" v="1163" actId="1076"/>
          <ac:spMkLst>
            <pc:docMk/>
            <pc:sldMk cId="4032463795" sldId="367"/>
            <ac:spMk id="71" creationId="{1690B6D2-F158-4453-81BF-A32113272BF0}"/>
          </ac:spMkLst>
        </pc:spChg>
        <pc:spChg chg="add mod">
          <ac:chgData name="DU Angelo" userId="8b72b4b1065ef00f" providerId="LiveId" clId="{E760A102-1300-4EB6-9740-B16AA6653396}" dt="2020-12-21T13:19:05.978" v="1160" actId="14100"/>
          <ac:spMkLst>
            <pc:docMk/>
            <pc:sldMk cId="4032463795" sldId="367"/>
            <ac:spMk id="72" creationId="{17F7209F-BF3C-499A-B68B-10B40AE12C6B}"/>
          </ac:spMkLst>
        </pc:spChg>
        <pc:spChg chg="add del mod">
          <ac:chgData name="DU Angelo" userId="8b72b4b1065ef00f" providerId="LiveId" clId="{E760A102-1300-4EB6-9740-B16AA6653396}" dt="2020-12-21T13:19:47.736" v="1170" actId="478"/>
          <ac:spMkLst>
            <pc:docMk/>
            <pc:sldMk cId="4032463795" sldId="367"/>
            <ac:spMk id="73" creationId="{A09CC940-B345-4007-B330-200E013F78A7}"/>
          </ac:spMkLst>
        </pc:spChg>
        <pc:spChg chg="add mod">
          <ac:chgData name="DU Angelo" userId="8b72b4b1065ef00f" providerId="LiveId" clId="{E760A102-1300-4EB6-9740-B16AA6653396}" dt="2020-12-21T13:19:45.051" v="1169" actId="164"/>
          <ac:spMkLst>
            <pc:docMk/>
            <pc:sldMk cId="4032463795" sldId="367"/>
            <ac:spMk id="74" creationId="{153A1A77-08D4-4096-BF93-DDE1C51315AC}"/>
          </ac:spMkLst>
        </pc:spChg>
        <pc:spChg chg="add mod">
          <ac:chgData name="DU Angelo" userId="8b72b4b1065ef00f" providerId="LiveId" clId="{E760A102-1300-4EB6-9740-B16AA6653396}" dt="2020-12-21T13:19:45.051" v="1169" actId="164"/>
          <ac:spMkLst>
            <pc:docMk/>
            <pc:sldMk cId="4032463795" sldId="367"/>
            <ac:spMk id="75" creationId="{71F96599-A8E2-4AC7-A785-37269D717936}"/>
          </ac:spMkLst>
        </pc:spChg>
        <pc:spChg chg="add mod">
          <ac:chgData name="DU Angelo" userId="8b72b4b1065ef00f" providerId="LiveId" clId="{E760A102-1300-4EB6-9740-B16AA6653396}" dt="2020-12-21T13:19:45.051" v="1169" actId="164"/>
          <ac:spMkLst>
            <pc:docMk/>
            <pc:sldMk cId="4032463795" sldId="367"/>
            <ac:spMk id="76" creationId="{7DE824A0-F912-43C1-8D83-52A403CD9AC1}"/>
          </ac:spMkLst>
        </pc:spChg>
        <pc:spChg chg="add mod">
          <ac:chgData name="DU Angelo" userId="8b72b4b1065ef00f" providerId="LiveId" clId="{E760A102-1300-4EB6-9740-B16AA6653396}" dt="2020-12-21T13:19:45.051" v="1169" actId="164"/>
          <ac:spMkLst>
            <pc:docMk/>
            <pc:sldMk cId="4032463795" sldId="367"/>
            <ac:spMk id="77" creationId="{8390DB9E-CE97-4CA5-9A4F-40A0F2ED8EA8}"/>
          </ac:spMkLst>
        </pc:spChg>
        <pc:spChg chg="add mod">
          <ac:chgData name="DU Angelo" userId="8b72b4b1065ef00f" providerId="LiveId" clId="{E760A102-1300-4EB6-9740-B16AA6653396}" dt="2020-12-21T13:19:45.051" v="1169" actId="164"/>
          <ac:spMkLst>
            <pc:docMk/>
            <pc:sldMk cId="4032463795" sldId="367"/>
            <ac:spMk id="78" creationId="{AC0A20F8-DAE8-4A30-821F-C7477212723F}"/>
          </ac:spMkLst>
        </pc:spChg>
        <pc:spChg chg="add mod">
          <ac:chgData name="DU Angelo" userId="8b72b4b1065ef00f" providerId="LiveId" clId="{E760A102-1300-4EB6-9740-B16AA6653396}" dt="2020-12-21T13:19:45.051" v="1169" actId="164"/>
          <ac:spMkLst>
            <pc:docMk/>
            <pc:sldMk cId="4032463795" sldId="367"/>
            <ac:spMk id="79" creationId="{A05F3DBE-4082-4A96-805C-F28258D1F2F5}"/>
          </ac:spMkLst>
        </pc:spChg>
        <pc:spChg chg="add mod">
          <ac:chgData name="DU Angelo" userId="8b72b4b1065ef00f" providerId="LiveId" clId="{E760A102-1300-4EB6-9740-B16AA6653396}" dt="2020-12-21T13:19:45.051" v="1169" actId="164"/>
          <ac:spMkLst>
            <pc:docMk/>
            <pc:sldMk cId="4032463795" sldId="367"/>
            <ac:spMk id="80" creationId="{05F3A57D-9909-47E8-8641-2BCC6D50294A}"/>
          </ac:spMkLst>
        </pc:spChg>
        <pc:spChg chg="add mod">
          <ac:chgData name="DU Angelo" userId="8b72b4b1065ef00f" providerId="LiveId" clId="{E760A102-1300-4EB6-9740-B16AA6653396}" dt="2020-12-21T13:19:45.051" v="1169" actId="164"/>
          <ac:spMkLst>
            <pc:docMk/>
            <pc:sldMk cId="4032463795" sldId="367"/>
            <ac:spMk id="81" creationId="{90715836-8D25-442F-8CED-60B522464525}"/>
          </ac:spMkLst>
        </pc:spChg>
        <pc:spChg chg="add mod">
          <ac:chgData name="DU Angelo" userId="8b72b4b1065ef00f" providerId="LiveId" clId="{E760A102-1300-4EB6-9740-B16AA6653396}" dt="2020-12-21T13:19:45.051" v="1169" actId="164"/>
          <ac:spMkLst>
            <pc:docMk/>
            <pc:sldMk cId="4032463795" sldId="367"/>
            <ac:spMk id="82" creationId="{8AF50196-20CB-4C04-A920-1DA0270235F1}"/>
          </ac:spMkLst>
        </pc:spChg>
        <pc:spChg chg="add mod">
          <ac:chgData name="DU Angelo" userId="8b72b4b1065ef00f" providerId="LiveId" clId="{E760A102-1300-4EB6-9740-B16AA6653396}" dt="2020-12-21T13:19:45.051" v="1169" actId="164"/>
          <ac:spMkLst>
            <pc:docMk/>
            <pc:sldMk cId="4032463795" sldId="367"/>
            <ac:spMk id="83" creationId="{77502252-4ADD-40CF-93EF-604F008B3C50}"/>
          </ac:spMkLst>
        </pc:spChg>
        <pc:spChg chg="add mod">
          <ac:chgData name="DU Angelo" userId="8b72b4b1065ef00f" providerId="LiveId" clId="{E760A102-1300-4EB6-9740-B16AA6653396}" dt="2020-12-21T13:19:45.051" v="1169" actId="164"/>
          <ac:spMkLst>
            <pc:docMk/>
            <pc:sldMk cId="4032463795" sldId="367"/>
            <ac:spMk id="84" creationId="{4993ABB3-35D3-4CA0-A646-EACACC9043DC}"/>
          </ac:spMkLst>
        </pc:spChg>
        <pc:spChg chg="add mod">
          <ac:chgData name="DU Angelo" userId="8b72b4b1065ef00f" providerId="LiveId" clId="{E760A102-1300-4EB6-9740-B16AA6653396}" dt="2020-12-21T13:19:45.051" v="1169" actId="164"/>
          <ac:spMkLst>
            <pc:docMk/>
            <pc:sldMk cId="4032463795" sldId="367"/>
            <ac:spMk id="119" creationId="{908B541E-0234-4D8B-8270-494AC72CF7DD}"/>
          </ac:spMkLst>
        </pc:spChg>
        <pc:spChg chg="add mod">
          <ac:chgData name="DU Angelo" userId="8b72b4b1065ef00f" providerId="LiveId" clId="{E760A102-1300-4EB6-9740-B16AA6653396}" dt="2020-12-21T13:19:45.051" v="1169" actId="164"/>
          <ac:spMkLst>
            <pc:docMk/>
            <pc:sldMk cId="4032463795" sldId="367"/>
            <ac:spMk id="120" creationId="{D7F5F066-781F-4E2C-9F3B-55513A12D5FE}"/>
          </ac:spMkLst>
        </pc:spChg>
        <pc:spChg chg="add mod">
          <ac:chgData name="DU Angelo" userId="8b72b4b1065ef00f" providerId="LiveId" clId="{E760A102-1300-4EB6-9740-B16AA6653396}" dt="2020-12-21T13:19:45.051" v="1169" actId="164"/>
          <ac:spMkLst>
            <pc:docMk/>
            <pc:sldMk cId="4032463795" sldId="367"/>
            <ac:spMk id="121" creationId="{6E2114C9-621B-4D2F-B311-4833936163A0}"/>
          </ac:spMkLst>
        </pc:spChg>
        <pc:spChg chg="add mod">
          <ac:chgData name="DU Angelo" userId="8b72b4b1065ef00f" providerId="LiveId" clId="{E760A102-1300-4EB6-9740-B16AA6653396}" dt="2020-12-21T13:19:45.051" v="1169" actId="164"/>
          <ac:spMkLst>
            <pc:docMk/>
            <pc:sldMk cId="4032463795" sldId="367"/>
            <ac:spMk id="136" creationId="{BE825AB2-0480-46E3-A665-D51D3036A09C}"/>
          </ac:spMkLst>
        </pc:spChg>
        <pc:spChg chg="add mod">
          <ac:chgData name="DU Angelo" userId="8b72b4b1065ef00f" providerId="LiveId" clId="{E760A102-1300-4EB6-9740-B16AA6653396}" dt="2020-12-21T13:19:45.051" v="1169" actId="164"/>
          <ac:spMkLst>
            <pc:docMk/>
            <pc:sldMk cId="4032463795" sldId="367"/>
            <ac:spMk id="141" creationId="{92376E6B-33B6-4433-8E1E-90997BA4A769}"/>
          </ac:spMkLst>
        </pc:spChg>
        <pc:spChg chg="add mod">
          <ac:chgData name="DU Angelo" userId="8b72b4b1065ef00f" providerId="LiveId" clId="{E760A102-1300-4EB6-9740-B16AA6653396}" dt="2020-12-21T13:19:45.051" v="1169" actId="164"/>
          <ac:spMkLst>
            <pc:docMk/>
            <pc:sldMk cId="4032463795" sldId="367"/>
            <ac:spMk id="142" creationId="{9A8041AF-26CB-4C6B-9D4E-F723298A824E}"/>
          </ac:spMkLst>
        </pc:spChg>
        <pc:spChg chg="add mod">
          <ac:chgData name="DU Angelo" userId="8b72b4b1065ef00f" providerId="LiveId" clId="{E760A102-1300-4EB6-9740-B16AA6653396}" dt="2020-12-21T13:19:45.051" v="1169" actId="164"/>
          <ac:spMkLst>
            <pc:docMk/>
            <pc:sldMk cId="4032463795" sldId="367"/>
            <ac:spMk id="143" creationId="{ADCEB7C7-6F53-46B7-B98D-510FDF06B67E}"/>
          </ac:spMkLst>
        </pc:spChg>
        <pc:spChg chg="add mod">
          <ac:chgData name="DU Angelo" userId="8b72b4b1065ef00f" providerId="LiveId" clId="{E760A102-1300-4EB6-9740-B16AA6653396}" dt="2020-12-21T13:19:45.051" v="1169" actId="164"/>
          <ac:spMkLst>
            <pc:docMk/>
            <pc:sldMk cId="4032463795" sldId="367"/>
            <ac:spMk id="144" creationId="{4ABAAD3A-C44D-4AC4-9EBE-B3A393A21F47}"/>
          </ac:spMkLst>
        </pc:spChg>
        <pc:spChg chg="add mod">
          <ac:chgData name="DU Angelo" userId="8b72b4b1065ef00f" providerId="LiveId" clId="{E760A102-1300-4EB6-9740-B16AA6653396}" dt="2020-12-21T13:19:45.051" v="1169" actId="164"/>
          <ac:spMkLst>
            <pc:docMk/>
            <pc:sldMk cId="4032463795" sldId="367"/>
            <ac:spMk id="145" creationId="{C10C9A9F-7C4C-4D83-ABC7-092716940F7F}"/>
          </ac:spMkLst>
        </pc:spChg>
        <pc:spChg chg="add mod">
          <ac:chgData name="DU Angelo" userId="8b72b4b1065ef00f" providerId="LiveId" clId="{E760A102-1300-4EB6-9740-B16AA6653396}" dt="2020-12-21T13:19:45.051" v="1169" actId="164"/>
          <ac:spMkLst>
            <pc:docMk/>
            <pc:sldMk cId="4032463795" sldId="367"/>
            <ac:spMk id="146" creationId="{26F89452-9A97-44DC-AF21-FEDA2814D370}"/>
          </ac:spMkLst>
        </pc:spChg>
        <pc:spChg chg="add mod">
          <ac:chgData name="DU Angelo" userId="8b72b4b1065ef00f" providerId="LiveId" clId="{E760A102-1300-4EB6-9740-B16AA6653396}" dt="2020-12-21T13:19:45.051" v="1169" actId="164"/>
          <ac:spMkLst>
            <pc:docMk/>
            <pc:sldMk cId="4032463795" sldId="367"/>
            <ac:spMk id="147" creationId="{8342A0A3-B8DB-4F48-A232-9A0519764A34}"/>
          </ac:spMkLst>
        </pc:spChg>
        <pc:grpChg chg="del">
          <ac:chgData name="DU Angelo" userId="8b72b4b1065ef00f" providerId="LiveId" clId="{E760A102-1300-4EB6-9740-B16AA6653396}" dt="2020-12-21T13:18:18.069" v="1149" actId="478"/>
          <ac:grpSpMkLst>
            <pc:docMk/>
            <pc:sldMk cId="4032463795" sldId="367"/>
            <ac:grpSpMk id="2" creationId="{EDB54A4B-0BC3-48CB-AFF4-00F4B7E69F30}"/>
          </ac:grpSpMkLst>
        </pc:grpChg>
        <pc:grpChg chg="add mod">
          <ac:chgData name="DU Angelo" userId="8b72b4b1065ef00f" providerId="LiveId" clId="{E760A102-1300-4EB6-9740-B16AA6653396}" dt="2020-12-21T13:20:09.823" v="1177" actId="2711"/>
          <ac:grpSpMkLst>
            <pc:docMk/>
            <pc:sldMk cId="4032463795" sldId="367"/>
            <ac:grpSpMk id="4" creationId="{49F4734D-2982-4E86-9576-FABA47B0B332}"/>
          </ac:grpSpMkLst>
        </pc:grpChg>
        <pc:grpChg chg="mod">
          <ac:chgData name="DU Angelo" userId="8b72b4b1065ef00f" providerId="LiveId" clId="{E760A102-1300-4EB6-9740-B16AA6653396}" dt="2020-12-21T13:18:21.654" v="1150" actId="1076"/>
          <ac:grpSpMkLst>
            <pc:docMk/>
            <pc:sldMk cId="4032463795" sldId="367"/>
            <ac:grpSpMk id="6" creationId="{DA521065-0F53-4100-A664-6BD66BD79C9A}"/>
          </ac:grpSpMkLst>
        </pc:grpChg>
        <pc:grpChg chg="del">
          <ac:chgData name="DU Angelo" userId="8b72b4b1065ef00f" providerId="LiveId" clId="{E760A102-1300-4EB6-9740-B16AA6653396}" dt="2020-12-21T13:18:23.228" v="1151" actId="478"/>
          <ac:grpSpMkLst>
            <pc:docMk/>
            <pc:sldMk cId="4032463795" sldId="367"/>
            <ac:grpSpMk id="138" creationId="{B4C3C48E-91FA-4B0D-AA05-15E3CEC72CB7}"/>
          </ac:grpSpMkLst>
        </pc:grpChg>
      </pc:sldChg>
      <pc:sldChg chg="addSp delSp modSp add">
        <pc:chgData name="DU Angelo" userId="8b72b4b1065ef00f" providerId="LiveId" clId="{E760A102-1300-4EB6-9740-B16AA6653396}" dt="2020-12-21T13:23:09.366" v="1215" actId="1076"/>
        <pc:sldMkLst>
          <pc:docMk/>
          <pc:sldMk cId="2206627977" sldId="368"/>
        </pc:sldMkLst>
        <pc:spChg chg="add mod">
          <ac:chgData name="DU Angelo" userId="8b72b4b1065ef00f" providerId="LiveId" clId="{E760A102-1300-4EB6-9740-B16AA6653396}" dt="2020-12-21T13:21:23.188" v="1191" actId="164"/>
          <ac:spMkLst>
            <pc:docMk/>
            <pc:sldMk cId="2206627977" sldId="368"/>
            <ac:spMk id="64" creationId="{4B17AC36-5F8F-4924-B7EB-F7CE95A07768}"/>
          </ac:spMkLst>
        </pc:spChg>
        <pc:spChg chg="add mod">
          <ac:chgData name="DU Angelo" userId="8b72b4b1065ef00f" providerId="LiveId" clId="{E760A102-1300-4EB6-9740-B16AA6653396}" dt="2020-12-21T13:21:23.188" v="1191" actId="164"/>
          <ac:spMkLst>
            <pc:docMk/>
            <pc:sldMk cId="2206627977" sldId="368"/>
            <ac:spMk id="65" creationId="{BD9758FD-C6F2-492E-8242-3306FC69E000}"/>
          </ac:spMkLst>
        </pc:spChg>
        <pc:spChg chg="add mod">
          <ac:chgData name="DU Angelo" userId="8b72b4b1065ef00f" providerId="LiveId" clId="{E760A102-1300-4EB6-9740-B16AA6653396}" dt="2020-12-21T13:21:23.188" v="1191" actId="164"/>
          <ac:spMkLst>
            <pc:docMk/>
            <pc:sldMk cId="2206627977" sldId="368"/>
            <ac:spMk id="66" creationId="{0BCC7C73-BD48-4AB3-902A-76F56E07DD62}"/>
          </ac:spMkLst>
        </pc:spChg>
        <pc:spChg chg="add mod">
          <ac:chgData name="DU Angelo" userId="8b72b4b1065ef00f" providerId="LiveId" clId="{E760A102-1300-4EB6-9740-B16AA6653396}" dt="2020-12-21T13:21:23.188" v="1191" actId="164"/>
          <ac:spMkLst>
            <pc:docMk/>
            <pc:sldMk cId="2206627977" sldId="368"/>
            <ac:spMk id="67" creationId="{D2D7FA0C-8634-44A5-BD51-11B4E9582665}"/>
          </ac:spMkLst>
        </pc:spChg>
        <pc:spChg chg="del mod">
          <ac:chgData name="DU Angelo" userId="8b72b4b1065ef00f" providerId="LiveId" clId="{E760A102-1300-4EB6-9740-B16AA6653396}" dt="2020-12-21T13:22:18.795" v="1202" actId="478"/>
          <ac:spMkLst>
            <pc:docMk/>
            <pc:sldMk cId="2206627977" sldId="368"/>
            <ac:spMk id="68" creationId="{F46342EA-4935-4EDD-BCFF-06027F1E4E4A}"/>
          </ac:spMkLst>
        </pc:spChg>
        <pc:spChg chg="mod">
          <ac:chgData name="DU Angelo" userId="8b72b4b1065ef00f" providerId="LiveId" clId="{E760A102-1300-4EB6-9740-B16AA6653396}" dt="2020-12-21T13:23:09.366" v="1215" actId="1076"/>
          <ac:spMkLst>
            <pc:docMk/>
            <pc:sldMk cId="2206627977" sldId="368"/>
            <ac:spMk id="69" creationId="{1638CB54-9E7A-4271-9528-2BE5887E9E30}"/>
          </ac:spMkLst>
        </pc:spChg>
        <pc:spChg chg="del mod">
          <ac:chgData name="DU Angelo" userId="8b72b4b1065ef00f" providerId="LiveId" clId="{E760A102-1300-4EB6-9740-B16AA6653396}" dt="2020-12-21T13:22:19.597" v="1203" actId="478"/>
          <ac:spMkLst>
            <pc:docMk/>
            <pc:sldMk cId="2206627977" sldId="368"/>
            <ac:spMk id="70" creationId="{F06E7057-60B7-407C-BC6C-9F7D67D6CFEF}"/>
          </ac:spMkLst>
        </pc:spChg>
        <pc:spChg chg="del">
          <ac:chgData name="DU Angelo" userId="8b72b4b1065ef00f" providerId="LiveId" clId="{E760A102-1300-4EB6-9740-B16AA6653396}" dt="2020-12-21T13:20:33.995" v="1179" actId="478"/>
          <ac:spMkLst>
            <pc:docMk/>
            <pc:sldMk cId="2206627977" sldId="368"/>
            <ac:spMk id="71" creationId="{1690B6D2-F158-4453-81BF-A32113272BF0}"/>
          </ac:spMkLst>
        </pc:spChg>
        <pc:spChg chg="del">
          <ac:chgData name="DU Angelo" userId="8b72b4b1065ef00f" providerId="LiveId" clId="{E760A102-1300-4EB6-9740-B16AA6653396}" dt="2020-12-21T13:20:37.223" v="1180" actId="478"/>
          <ac:spMkLst>
            <pc:docMk/>
            <pc:sldMk cId="2206627977" sldId="368"/>
            <ac:spMk id="72" creationId="{17F7209F-BF3C-499A-B68B-10B40AE12C6B}"/>
          </ac:spMkLst>
        </pc:spChg>
        <pc:spChg chg="add mod">
          <ac:chgData name="DU Angelo" userId="8b72b4b1065ef00f" providerId="LiveId" clId="{E760A102-1300-4EB6-9740-B16AA6653396}" dt="2020-12-21T13:21:23.188" v="1191" actId="164"/>
          <ac:spMkLst>
            <pc:docMk/>
            <pc:sldMk cId="2206627977" sldId="368"/>
            <ac:spMk id="73" creationId="{52447A05-57B6-4472-93E7-067B139C6D72}"/>
          </ac:spMkLst>
        </pc:spChg>
        <pc:spChg chg="add mod">
          <ac:chgData name="DU Angelo" userId="8b72b4b1065ef00f" providerId="LiveId" clId="{E760A102-1300-4EB6-9740-B16AA6653396}" dt="2020-12-21T13:21:23.188" v="1191" actId="164"/>
          <ac:spMkLst>
            <pc:docMk/>
            <pc:sldMk cId="2206627977" sldId="368"/>
            <ac:spMk id="85" creationId="{FD4083A7-69B5-45DD-BC03-09F97C65310A}"/>
          </ac:spMkLst>
        </pc:spChg>
        <pc:spChg chg="add mod">
          <ac:chgData name="DU Angelo" userId="8b72b4b1065ef00f" providerId="LiveId" clId="{E760A102-1300-4EB6-9740-B16AA6653396}" dt="2020-12-21T13:21:23.188" v="1191" actId="164"/>
          <ac:spMkLst>
            <pc:docMk/>
            <pc:sldMk cId="2206627977" sldId="368"/>
            <ac:spMk id="86" creationId="{B72643C7-3619-4BA4-8075-7C9814315F7A}"/>
          </ac:spMkLst>
        </pc:spChg>
        <pc:spChg chg="add mod">
          <ac:chgData name="DU Angelo" userId="8b72b4b1065ef00f" providerId="LiveId" clId="{E760A102-1300-4EB6-9740-B16AA6653396}" dt="2020-12-21T13:21:23.188" v="1191" actId="164"/>
          <ac:spMkLst>
            <pc:docMk/>
            <pc:sldMk cId="2206627977" sldId="368"/>
            <ac:spMk id="87" creationId="{8D7B8D66-4D02-4B19-9E92-B7BB2D06D2BA}"/>
          </ac:spMkLst>
        </pc:spChg>
        <pc:spChg chg="add mod">
          <ac:chgData name="DU Angelo" userId="8b72b4b1065ef00f" providerId="LiveId" clId="{E760A102-1300-4EB6-9740-B16AA6653396}" dt="2020-12-21T13:21:23.188" v="1191" actId="164"/>
          <ac:spMkLst>
            <pc:docMk/>
            <pc:sldMk cId="2206627977" sldId="368"/>
            <ac:spMk id="88" creationId="{5A9C50B8-1CAA-4113-AF27-C1AE240A8792}"/>
          </ac:spMkLst>
        </pc:spChg>
        <pc:spChg chg="add del mod">
          <ac:chgData name="DU Angelo" userId="8b72b4b1065ef00f" providerId="LiveId" clId="{E760A102-1300-4EB6-9740-B16AA6653396}" dt="2020-12-21T13:21:25.601" v="1192" actId="478"/>
          <ac:spMkLst>
            <pc:docMk/>
            <pc:sldMk cId="2206627977" sldId="368"/>
            <ac:spMk id="89" creationId="{DEC39814-0C85-4C44-A2BE-7E8B53DC5C92}"/>
          </ac:spMkLst>
        </pc:spChg>
        <pc:spChg chg="add mod">
          <ac:chgData name="DU Angelo" userId="8b72b4b1065ef00f" providerId="LiveId" clId="{E760A102-1300-4EB6-9740-B16AA6653396}" dt="2020-12-21T13:21:23.188" v="1191" actId="164"/>
          <ac:spMkLst>
            <pc:docMk/>
            <pc:sldMk cId="2206627977" sldId="368"/>
            <ac:spMk id="90" creationId="{540623FE-C3C9-4A67-91B1-119B4046FBD9}"/>
          </ac:spMkLst>
        </pc:spChg>
        <pc:spChg chg="add mod">
          <ac:chgData name="DU Angelo" userId="8b72b4b1065ef00f" providerId="LiveId" clId="{E760A102-1300-4EB6-9740-B16AA6653396}" dt="2020-12-21T13:21:23.188" v="1191" actId="164"/>
          <ac:spMkLst>
            <pc:docMk/>
            <pc:sldMk cId="2206627977" sldId="368"/>
            <ac:spMk id="91" creationId="{6E998CC2-AD5A-4D2A-AD97-E2170E619A53}"/>
          </ac:spMkLst>
        </pc:spChg>
        <pc:spChg chg="add mod">
          <ac:chgData name="DU Angelo" userId="8b72b4b1065ef00f" providerId="LiveId" clId="{E760A102-1300-4EB6-9740-B16AA6653396}" dt="2020-12-21T13:21:23.188" v="1191" actId="164"/>
          <ac:spMkLst>
            <pc:docMk/>
            <pc:sldMk cId="2206627977" sldId="368"/>
            <ac:spMk id="92" creationId="{0841DDD2-B5B8-47AF-A383-19B667C936DF}"/>
          </ac:spMkLst>
        </pc:spChg>
        <pc:spChg chg="add mod">
          <ac:chgData name="DU Angelo" userId="8b72b4b1065ef00f" providerId="LiveId" clId="{E760A102-1300-4EB6-9740-B16AA6653396}" dt="2020-12-21T13:21:23.188" v="1191" actId="164"/>
          <ac:spMkLst>
            <pc:docMk/>
            <pc:sldMk cId="2206627977" sldId="368"/>
            <ac:spMk id="93" creationId="{9F7F837D-2864-4974-A6F9-34C2E050B672}"/>
          </ac:spMkLst>
        </pc:spChg>
        <pc:spChg chg="add mod">
          <ac:chgData name="DU Angelo" userId="8b72b4b1065ef00f" providerId="LiveId" clId="{E760A102-1300-4EB6-9740-B16AA6653396}" dt="2020-12-21T13:21:23.188" v="1191" actId="164"/>
          <ac:spMkLst>
            <pc:docMk/>
            <pc:sldMk cId="2206627977" sldId="368"/>
            <ac:spMk id="94" creationId="{9F07B864-BFC0-418E-A3B9-AA6FCB1A529D}"/>
          </ac:spMkLst>
        </pc:spChg>
        <pc:spChg chg="add mod">
          <ac:chgData name="DU Angelo" userId="8b72b4b1065ef00f" providerId="LiveId" clId="{E760A102-1300-4EB6-9740-B16AA6653396}" dt="2020-12-21T13:21:23.188" v="1191" actId="164"/>
          <ac:spMkLst>
            <pc:docMk/>
            <pc:sldMk cId="2206627977" sldId="368"/>
            <ac:spMk id="95" creationId="{FB623F03-FC5E-4B15-B8C2-289D97D242B8}"/>
          </ac:spMkLst>
        </pc:spChg>
        <pc:spChg chg="add mod">
          <ac:chgData name="DU Angelo" userId="8b72b4b1065ef00f" providerId="LiveId" clId="{E760A102-1300-4EB6-9740-B16AA6653396}" dt="2020-12-21T13:21:23.188" v="1191" actId="164"/>
          <ac:spMkLst>
            <pc:docMk/>
            <pc:sldMk cId="2206627977" sldId="368"/>
            <ac:spMk id="96" creationId="{FE5B9E1D-39E9-49AB-963E-81A608DC0381}"/>
          </ac:spMkLst>
        </pc:spChg>
        <pc:spChg chg="add mod">
          <ac:chgData name="DU Angelo" userId="8b72b4b1065ef00f" providerId="LiveId" clId="{E760A102-1300-4EB6-9740-B16AA6653396}" dt="2020-12-21T13:21:23.188" v="1191" actId="164"/>
          <ac:spMkLst>
            <pc:docMk/>
            <pc:sldMk cId="2206627977" sldId="368"/>
            <ac:spMk id="97" creationId="{0F907C65-1FBA-4C83-AD3C-F141D58D14B9}"/>
          </ac:spMkLst>
        </pc:spChg>
        <pc:spChg chg="add mod">
          <ac:chgData name="DU Angelo" userId="8b72b4b1065ef00f" providerId="LiveId" clId="{E760A102-1300-4EB6-9740-B16AA6653396}" dt="2020-12-21T13:21:23.188" v="1191" actId="164"/>
          <ac:spMkLst>
            <pc:docMk/>
            <pc:sldMk cId="2206627977" sldId="368"/>
            <ac:spMk id="98" creationId="{DFE755E0-CD33-4BC1-AB49-BBDF8C914639}"/>
          </ac:spMkLst>
        </pc:spChg>
        <pc:spChg chg="add mod">
          <ac:chgData name="DU Angelo" userId="8b72b4b1065ef00f" providerId="LiveId" clId="{E760A102-1300-4EB6-9740-B16AA6653396}" dt="2020-12-21T13:21:23.188" v="1191" actId="164"/>
          <ac:spMkLst>
            <pc:docMk/>
            <pc:sldMk cId="2206627977" sldId="368"/>
            <ac:spMk id="99" creationId="{0D0FA427-EE7B-4128-A0AC-284F02D98E8D}"/>
          </ac:spMkLst>
        </pc:spChg>
        <pc:spChg chg="add mod">
          <ac:chgData name="DU Angelo" userId="8b72b4b1065ef00f" providerId="LiveId" clId="{E760A102-1300-4EB6-9740-B16AA6653396}" dt="2020-12-21T13:21:23.188" v="1191" actId="164"/>
          <ac:spMkLst>
            <pc:docMk/>
            <pc:sldMk cId="2206627977" sldId="368"/>
            <ac:spMk id="100" creationId="{BC60B688-BC85-4D6A-BC39-6961A2F8D179}"/>
          </ac:spMkLst>
        </pc:spChg>
        <pc:spChg chg="add mod">
          <ac:chgData name="DU Angelo" userId="8b72b4b1065ef00f" providerId="LiveId" clId="{E760A102-1300-4EB6-9740-B16AA6653396}" dt="2020-12-21T13:21:23.188" v="1191" actId="164"/>
          <ac:spMkLst>
            <pc:docMk/>
            <pc:sldMk cId="2206627977" sldId="368"/>
            <ac:spMk id="101" creationId="{D5FCB5BB-6450-42D9-BEAA-CF8CA2A7374C}"/>
          </ac:spMkLst>
        </pc:spChg>
        <pc:spChg chg="add mod">
          <ac:chgData name="DU Angelo" userId="8b72b4b1065ef00f" providerId="LiveId" clId="{E760A102-1300-4EB6-9740-B16AA6653396}" dt="2020-12-21T13:21:23.188" v="1191" actId="164"/>
          <ac:spMkLst>
            <pc:docMk/>
            <pc:sldMk cId="2206627977" sldId="368"/>
            <ac:spMk id="102" creationId="{BB2981C4-038A-4F7D-AA9E-D7E80E337729}"/>
          </ac:spMkLst>
        </pc:spChg>
        <pc:spChg chg="add mod">
          <ac:chgData name="DU Angelo" userId="8b72b4b1065ef00f" providerId="LiveId" clId="{E760A102-1300-4EB6-9740-B16AA6653396}" dt="2020-12-21T13:21:23.188" v="1191" actId="164"/>
          <ac:spMkLst>
            <pc:docMk/>
            <pc:sldMk cId="2206627977" sldId="368"/>
            <ac:spMk id="103" creationId="{87B1058D-6AA3-4A10-89FD-00016C269C9B}"/>
          </ac:spMkLst>
        </pc:spChg>
        <pc:spChg chg="add mod">
          <ac:chgData name="DU Angelo" userId="8b72b4b1065ef00f" providerId="LiveId" clId="{E760A102-1300-4EB6-9740-B16AA6653396}" dt="2020-12-21T13:21:23.188" v="1191" actId="164"/>
          <ac:spMkLst>
            <pc:docMk/>
            <pc:sldMk cId="2206627977" sldId="368"/>
            <ac:spMk id="104" creationId="{689260E8-8483-4DB5-97D9-83F9362ECCA4}"/>
          </ac:spMkLst>
        </pc:spChg>
        <pc:spChg chg="add mod">
          <ac:chgData name="DU Angelo" userId="8b72b4b1065ef00f" providerId="LiveId" clId="{E760A102-1300-4EB6-9740-B16AA6653396}" dt="2020-12-21T13:21:23.188" v="1191" actId="164"/>
          <ac:spMkLst>
            <pc:docMk/>
            <pc:sldMk cId="2206627977" sldId="368"/>
            <ac:spMk id="105" creationId="{045428A4-7762-47C6-BA93-7539BEE11C98}"/>
          </ac:spMkLst>
        </pc:spChg>
        <pc:spChg chg="add mod">
          <ac:chgData name="DU Angelo" userId="8b72b4b1065ef00f" providerId="LiveId" clId="{E760A102-1300-4EB6-9740-B16AA6653396}" dt="2020-12-21T13:21:23.188" v="1191" actId="164"/>
          <ac:spMkLst>
            <pc:docMk/>
            <pc:sldMk cId="2206627977" sldId="368"/>
            <ac:spMk id="106" creationId="{C07EA1F5-822A-4BCE-8CE1-77107073F8BB}"/>
          </ac:spMkLst>
        </pc:spChg>
        <pc:spChg chg="add mod">
          <ac:chgData name="DU Angelo" userId="8b72b4b1065ef00f" providerId="LiveId" clId="{E760A102-1300-4EB6-9740-B16AA6653396}" dt="2020-12-21T13:22:43.760" v="1206" actId="164"/>
          <ac:spMkLst>
            <pc:docMk/>
            <pc:sldMk cId="2206627977" sldId="368"/>
            <ac:spMk id="107" creationId="{75351F25-2F9C-4DF1-8057-72F036168823}"/>
          </ac:spMkLst>
        </pc:spChg>
        <pc:spChg chg="add mod">
          <ac:chgData name="DU Angelo" userId="8b72b4b1065ef00f" providerId="LiveId" clId="{E760A102-1300-4EB6-9740-B16AA6653396}" dt="2020-12-21T13:22:43.760" v="1206" actId="164"/>
          <ac:spMkLst>
            <pc:docMk/>
            <pc:sldMk cId="2206627977" sldId="368"/>
            <ac:spMk id="108" creationId="{7E64E2C7-8901-469D-B3D8-54036C6AEAA2}"/>
          </ac:spMkLst>
        </pc:spChg>
        <pc:spChg chg="add mod">
          <ac:chgData name="DU Angelo" userId="8b72b4b1065ef00f" providerId="LiveId" clId="{E760A102-1300-4EB6-9740-B16AA6653396}" dt="2020-12-21T13:22:43.760" v="1206" actId="164"/>
          <ac:spMkLst>
            <pc:docMk/>
            <pc:sldMk cId="2206627977" sldId="368"/>
            <ac:spMk id="109" creationId="{CD52B615-1F47-431A-8E6A-36E80BF1A4CF}"/>
          </ac:spMkLst>
        </pc:spChg>
        <pc:spChg chg="add mod">
          <ac:chgData name="DU Angelo" userId="8b72b4b1065ef00f" providerId="LiveId" clId="{E760A102-1300-4EB6-9740-B16AA6653396}" dt="2020-12-21T13:22:43.760" v="1206" actId="164"/>
          <ac:spMkLst>
            <pc:docMk/>
            <pc:sldMk cId="2206627977" sldId="368"/>
            <ac:spMk id="110" creationId="{4DF3E925-CB0A-44D2-9092-3F2D51999B1D}"/>
          </ac:spMkLst>
        </pc:spChg>
        <pc:spChg chg="add mod">
          <ac:chgData name="DU Angelo" userId="8b72b4b1065ef00f" providerId="LiveId" clId="{E760A102-1300-4EB6-9740-B16AA6653396}" dt="2020-12-21T13:22:43.760" v="1206" actId="164"/>
          <ac:spMkLst>
            <pc:docMk/>
            <pc:sldMk cId="2206627977" sldId="368"/>
            <ac:spMk id="138" creationId="{60F6799E-117C-48BF-A1B1-E872064A6592}"/>
          </ac:spMkLst>
        </pc:spChg>
        <pc:spChg chg="add mod">
          <ac:chgData name="DU Angelo" userId="8b72b4b1065ef00f" providerId="LiveId" clId="{E760A102-1300-4EB6-9740-B16AA6653396}" dt="2020-12-21T13:22:43.760" v="1206" actId="164"/>
          <ac:spMkLst>
            <pc:docMk/>
            <pc:sldMk cId="2206627977" sldId="368"/>
            <ac:spMk id="139" creationId="{9FF316B6-B5E9-4FDA-ACF8-3EB432F7D24E}"/>
          </ac:spMkLst>
        </pc:spChg>
        <pc:spChg chg="add mod">
          <ac:chgData name="DU Angelo" userId="8b72b4b1065ef00f" providerId="LiveId" clId="{E760A102-1300-4EB6-9740-B16AA6653396}" dt="2020-12-21T13:22:43.760" v="1206" actId="164"/>
          <ac:spMkLst>
            <pc:docMk/>
            <pc:sldMk cId="2206627977" sldId="368"/>
            <ac:spMk id="140" creationId="{FEDAE1DE-B80E-4EF6-8A80-CE64B5C509D8}"/>
          </ac:spMkLst>
        </pc:spChg>
        <pc:spChg chg="add mod">
          <ac:chgData name="DU Angelo" userId="8b72b4b1065ef00f" providerId="LiveId" clId="{E760A102-1300-4EB6-9740-B16AA6653396}" dt="2020-12-21T13:22:43.760" v="1206" actId="164"/>
          <ac:spMkLst>
            <pc:docMk/>
            <pc:sldMk cId="2206627977" sldId="368"/>
            <ac:spMk id="148" creationId="{BC0ADAAA-9BBF-421F-9F5D-FD553252B268}"/>
          </ac:spMkLst>
        </pc:spChg>
        <pc:spChg chg="add del mod">
          <ac:chgData name="DU Angelo" userId="8b72b4b1065ef00f" providerId="LiveId" clId="{E760A102-1300-4EB6-9740-B16AA6653396}" dt="2020-12-21T13:22:45.710" v="1207" actId="478"/>
          <ac:spMkLst>
            <pc:docMk/>
            <pc:sldMk cId="2206627977" sldId="368"/>
            <ac:spMk id="149" creationId="{EF380C85-9AC5-453C-83BC-FE33FA5526BB}"/>
          </ac:spMkLst>
        </pc:spChg>
        <pc:spChg chg="add mod">
          <ac:chgData name="DU Angelo" userId="8b72b4b1065ef00f" providerId="LiveId" clId="{E760A102-1300-4EB6-9740-B16AA6653396}" dt="2020-12-21T13:22:43.760" v="1206" actId="164"/>
          <ac:spMkLst>
            <pc:docMk/>
            <pc:sldMk cId="2206627977" sldId="368"/>
            <ac:spMk id="150" creationId="{A52D159B-AA43-4BAA-AB32-082264CC4753}"/>
          </ac:spMkLst>
        </pc:spChg>
        <pc:spChg chg="add mod">
          <ac:chgData name="DU Angelo" userId="8b72b4b1065ef00f" providerId="LiveId" clId="{E760A102-1300-4EB6-9740-B16AA6653396}" dt="2020-12-21T13:22:43.760" v="1206" actId="164"/>
          <ac:spMkLst>
            <pc:docMk/>
            <pc:sldMk cId="2206627977" sldId="368"/>
            <ac:spMk id="151" creationId="{6B3C99E5-394F-4E87-A13D-BA031A68C742}"/>
          </ac:spMkLst>
        </pc:spChg>
        <pc:spChg chg="add mod">
          <ac:chgData name="DU Angelo" userId="8b72b4b1065ef00f" providerId="LiveId" clId="{E760A102-1300-4EB6-9740-B16AA6653396}" dt="2020-12-21T13:22:43.760" v="1206" actId="164"/>
          <ac:spMkLst>
            <pc:docMk/>
            <pc:sldMk cId="2206627977" sldId="368"/>
            <ac:spMk id="152" creationId="{65C7271D-E6E7-4ACA-9257-D9231B5818D1}"/>
          </ac:spMkLst>
        </pc:spChg>
        <pc:spChg chg="add mod">
          <ac:chgData name="DU Angelo" userId="8b72b4b1065ef00f" providerId="LiveId" clId="{E760A102-1300-4EB6-9740-B16AA6653396}" dt="2020-12-21T13:22:43.760" v="1206" actId="164"/>
          <ac:spMkLst>
            <pc:docMk/>
            <pc:sldMk cId="2206627977" sldId="368"/>
            <ac:spMk id="153" creationId="{8AD941AB-B92D-439A-8189-7DD6C19FC97E}"/>
          </ac:spMkLst>
        </pc:spChg>
        <pc:spChg chg="add mod">
          <ac:chgData name="DU Angelo" userId="8b72b4b1065ef00f" providerId="LiveId" clId="{E760A102-1300-4EB6-9740-B16AA6653396}" dt="2020-12-21T13:22:43.760" v="1206" actId="164"/>
          <ac:spMkLst>
            <pc:docMk/>
            <pc:sldMk cId="2206627977" sldId="368"/>
            <ac:spMk id="154" creationId="{949857FA-21D1-4C8A-BB8D-6091FB2FC0A9}"/>
          </ac:spMkLst>
        </pc:spChg>
        <pc:spChg chg="add mod">
          <ac:chgData name="DU Angelo" userId="8b72b4b1065ef00f" providerId="LiveId" clId="{E760A102-1300-4EB6-9740-B16AA6653396}" dt="2020-12-21T13:22:43.760" v="1206" actId="164"/>
          <ac:spMkLst>
            <pc:docMk/>
            <pc:sldMk cId="2206627977" sldId="368"/>
            <ac:spMk id="155" creationId="{69BC681E-BEC4-46FC-92F3-2B432BBDAA95}"/>
          </ac:spMkLst>
        </pc:spChg>
        <pc:spChg chg="add mod">
          <ac:chgData name="DU Angelo" userId="8b72b4b1065ef00f" providerId="LiveId" clId="{E760A102-1300-4EB6-9740-B16AA6653396}" dt="2020-12-21T13:22:43.760" v="1206" actId="164"/>
          <ac:spMkLst>
            <pc:docMk/>
            <pc:sldMk cId="2206627977" sldId="368"/>
            <ac:spMk id="156" creationId="{C34252FB-9994-412B-A19D-890FCE20F05C}"/>
          </ac:spMkLst>
        </pc:spChg>
        <pc:spChg chg="add mod">
          <ac:chgData name="DU Angelo" userId="8b72b4b1065ef00f" providerId="LiveId" clId="{E760A102-1300-4EB6-9740-B16AA6653396}" dt="2020-12-21T13:22:43.760" v="1206" actId="164"/>
          <ac:spMkLst>
            <pc:docMk/>
            <pc:sldMk cId="2206627977" sldId="368"/>
            <ac:spMk id="157" creationId="{D3C7A47A-A9A8-4CAD-B9F1-48751145CC50}"/>
          </ac:spMkLst>
        </pc:spChg>
        <pc:spChg chg="add mod">
          <ac:chgData name="DU Angelo" userId="8b72b4b1065ef00f" providerId="LiveId" clId="{E760A102-1300-4EB6-9740-B16AA6653396}" dt="2020-12-21T13:22:43.760" v="1206" actId="164"/>
          <ac:spMkLst>
            <pc:docMk/>
            <pc:sldMk cId="2206627977" sldId="368"/>
            <ac:spMk id="158" creationId="{2A44CC70-2241-4BF1-9758-567B40124DFE}"/>
          </ac:spMkLst>
        </pc:spChg>
        <pc:spChg chg="add mod">
          <ac:chgData name="DU Angelo" userId="8b72b4b1065ef00f" providerId="LiveId" clId="{E760A102-1300-4EB6-9740-B16AA6653396}" dt="2020-12-21T13:22:43.760" v="1206" actId="164"/>
          <ac:spMkLst>
            <pc:docMk/>
            <pc:sldMk cId="2206627977" sldId="368"/>
            <ac:spMk id="159" creationId="{1907CBCE-3473-4D0A-9768-6DE7D7A5C671}"/>
          </ac:spMkLst>
        </pc:spChg>
        <pc:spChg chg="add mod">
          <ac:chgData name="DU Angelo" userId="8b72b4b1065ef00f" providerId="LiveId" clId="{E760A102-1300-4EB6-9740-B16AA6653396}" dt="2020-12-21T13:22:43.760" v="1206" actId="164"/>
          <ac:spMkLst>
            <pc:docMk/>
            <pc:sldMk cId="2206627977" sldId="368"/>
            <ac:spMk id="160" creationId="{A4FAD1B7-6746-4211-A041-BE7A5FFDAD8D}"/>
          </ac:spMkLst>
        </pc:spChg>
        <pc:grpChg chg="add mod">
          <ac:chgData name="DU Angelo" userId="8b72b4b1065ef00f" providerId="LiveId" clId="{E760A102-1300-4EB6-9740-B16AA6653396}" dt="2020-12-21T13:22:15.606" v="1201" actId="1076"/>
          <ac:grpSpMkLst>
            <pc:docMk/>
            <pc:sldMk cId="2206627977" sldId="368"/>
            <ac:grpSpMk id="2" creationId="{F942A482-B55E-4E2C-9486-CE6581AA256C}"/>
          </ac:grpSpMkLst>
        </pc:grpChg>
        <pc:grpChg chg="del mod">
          <ac:chgData name="DU Angelo" userId="8b72b4b1065ef00f" providerId="LiveId" clId="{E760A102-1300-4EB6-9740-B16AA6653396}" dt="2020-12-21T13:22:10.263" v="1200" actId="478"/>
          <ac:grpSpMkLst>
            <pc:docMk/>
            <pc:sldMk cId="2206627977" sldId="368"/>
            <ac:grpSpMk id="4" creationId="{49F4734D-2982-4E86-9576-FABA47B0B332}"/>
          </ac:grpSpMkLst>
        </pc:grpChg>
        <pc:grpChg chg="add mod">
          <ac:chgData name="DU Angelo" userId="8b72b4b1065ef00f" providerId="LiveId" clId="{E760A102-1300-4EB6-9740-B16AA6653396}" dt="2020-12-21T13:23:07.394" v="1214" actId="1076"/>
          <ac:grpSpMkLst>
            <pc:docMk/>
            <pc:sldMk cId="2206627977" sldId="368"/>
            <ac:grpSpMk id="5" creationId="{B827C83A-EC8A-4D5B-939F-56FB4B1FAD48}"/>
          </ac:grpSpMkLst>
        </pc:grpChg>
        <pc:grpChg chg="del">
          <ac:chgData name="DU Angelo" userId="8b72b4b1065ef00f" providerId="LiveId" clId="{E760A102-1300-4EB6-9740-B16AA6653396}" dt="2020-12-21T13:20:39.031" v="1181" actId="478"/>
          <ac:grpSpMkLst>
            <pc:docMk/>
            <pc:sldMk cId="2206627977" sldId="368"/>
            <ac:grpSpMk id="6" creationId="{DA521065-0F53-4100-A664-6BD66BD79C9A}"/>
          </ac:grpSpMkLst>
        </pc:grpChg>
      </pc:sldChg>
      <pc:sldChg chg="add ord">
        <pc:chgData name="DU Angelo" userId="8b72b4b1065ef00f" providerId="LiveId" clId="{E760A102-1300-4EB6-9740-B16AA6653396}" dt="2020-12-21T13:22:26.701" v="1204"/>
        <pc:sldMkLst>
          <pc:docMk/>
          <pc:sldMk cId="1886627798" sldId="369"/>
        </pc:sldMkLst>
      </pc:sldChg>
      <pc:sldChg chg="addSp modSp add ord">
        <pc:chgData name="DU Angelo" userId="8b72b4b1065ef00f" providerId="LiveId" clId="{E760A102-1300-4EB6-9740-B16AA6653396}" dt="2020-12-21T13:31:09.611" v="1278" actId="5793"/>
        <pc:sldMkLst>
          <pc:docMk/>
          <pc:sldMk cId="386971250" sldId="370"/>
        </pc:sldMkLst>
        <pc:spChg chg="mod">
          <ac:chgData name="DU Angelo" userId="8b72b4b1065ef00f" providerId="LiveId" clId="{E760A102-1300-4EB6-9740-B16AA6653396}" dt="2020-12-21T13:24:56.492" v="1241" actId="20577"/>
          <ac:spMkLst>
            <pc:docMk/>
            <pc:sldMk cId="386971250" sldId="370"/>
            <ac:spMk id="3" creationId="{E1BF4C49-D9BF-42F3-B713-48595D54AED3}"/>
          </ac:spMkLst>
        </pc:spChg>
        <pc:spChg chg="add mod">
          <ac:chgData name="DU Angelo" userId="8b72b4b1065ef00f" providerId="LiveId" clId="{E760A102-1300-4EB6-9740-B16AA6653396}" dt="2020-12-21T13:31:09.611" v="1278" actId="5793"/>
          <ac:spMkLst>
            <pc:docMk/>
            <pc:sldMk cId="386971250" sldId="370"/>
            <ac:spMk id="4" creationId="{1F81F79F-0DD2-442B-ADE3-E02C3042070D}"/>
          </ac:spMkLst>
        </pc:spChg>
        <pc:spChg chg="add">
          <ac:chgData name="DU Angelo" userId="8b72b4b1065ef00f" providerId="LiveId" clId="{E760A102-1300-4EB6-9740-B16AA6653396}" dt="2020-12-21T13:30:30.602" v="1254"/>
          <ac:spMkLst>
            <pc:docMk/>
            <pc:sldMk cId="386971250" sldId="370"/>
            <ac:spMk id="5" creationId="{D5DBED2C-2F09-4B0D-8098-EF39322E9B12}"/>
          </ac:spMkLst>
        </pc:spChg>
      </pc:sldChg>
      <pc:sldChg chg="addSp modSp add">
        <pc:chgData name="DU Angelo" userId="8b72b4b1065ef00f" providerId="LiveId" clId="{E760A102-1300-4EB6-9740-B16AA6653396}" dt="2020-12-21T13:33:23.910" v="1294" actId="20577"/>
        <pc:sldMkLst>
          <pc:docMk/>
          <pc:sldMk cId="2147823170" sldId="371"/>
        </pc:sldMkLst>
        <pc:spChg chg="mod">
          <ac:chgData name="DU Angelo" userId="8b72b4b1065ef00f" providerId="LiveId" clId="{E760A102-1300-4EB6-9740-B16AA6653396}" dt="2020-12-21T13:33:23.910" v="1294" actId="20577"/>
          <ac:spMkLst>
            <pc:docMk/>
            <pc:sldMk cId="2147823170" sldId="371"/>
            <ac:spMk id="4" creationId="{1F81F79F-0DD2-442B-ADE3-E02C3042070D}"/>
          </ac:spMkLst>
        </pc:spChg>
        <pc:spChg chg="add">
          <ac:chgData name="DU Angelo" userId="8b72b4b1065ef00f" providerId="LiveId" clId="{E760A102-1300-4EB6-9740-B16AA6653396}" dt="2020-12-21T13:30:31.628" v="1255"/>
          <ac:spMkLst>
            <pc:docMk/>
            <pc:sldMk cId="2147823170" sldId="371"/>
            <ac:spMk id="5" creationId="{B858B95A-D574-44F8-8FD4-240E804025C2}"/>
          </ac:spMkLst>
        </pc:spChg>
        <pc:spChg chg="add mod">
          <ac:chgData name="DU Angelo" userId="8b72b4b1065ef00f" providerId="LiveId" clId="{E760A102-1300-4EB6-9740-B16AA6653396}" dt="2020-12-21T13:31:35.821" v="1280" actId="1076"/>
          <ac:spMkLst>
            <pc:docMk/>
            <pc:sldMk cId="2147823170" sldId="371"/>
            <ac:spMk id="6" creationId="{FBF2053A-7BA0-4952-8AC9-9269706136D4}"/>
          </ac:spMkLst>
        </pc:spChg>
        <pc:spChg chg="add mod">
          <ac:chgData name="DU Angelo" userId="8b72b4b1065ef00f" providerId="LiveId" clId="{E760A102-1300-4EB6-9740-B16AA6653396}" dt="2020-12-21T13:31:35.821" v="1280" actId="1076"/>
          <ac:spMkLst>
            <pc:docMk/>
            <pc:sldMk cId="2147823170" sldId="371"/>
            <ac:spMk id="7" creationId="{85F8C9F4-F569-4EB7-8E34-C1303EF0ED4B}"/>
          </ac:spMkLst>
        </pc:spChg>
        <pc:spChg chg="add mod">
          <ac:chgData name="DU Angelo" userId="8b72b4b1065ef00f" providerId="LiveId" clId="{E760A102-1300-4EB6-9740-B16AA6653396}" dt="2020-12-21T13:31:35.821" v="1280" actId="1076"/>
          <ac:spMkLst>
            <pc:docMk/>
            <pc:sldMk cId="2147823170" sldId="371"/>
            <ac:spMk id="13" creationId="{A3871195-09EA-4525-9351-8DE76E04F905}"/>
          </ac:spMkLst>
        </pc:spChg>
        <pc:spChg chg="add mod">
          <ac:chgData name="DU Angelo" userId="8b72b4b1065ef00f" providerId="LiveId" clId="{E760A102-1300-4EB6-9740-B16AA6653396}" dt="2020-12-21T13:31:35.821" v="1280" actId="1076"/>
          <ac:spMkLst>
            <pc:docMk/>
            <pc:sldMk cId="2147823170" sldId="371"/>
            <ac:spMk id="14" creationId="{EF727153-5A2C-4265-B630-ED384CC036FA}"/>
          </ac:spMkLst>
        </pc:spChg>
        <pc:spChg chg="add mod">
          <ac:chgData name="DU Angelo" userId="8b72b4b1065ef00f" providerId="LiveId" clId="{E760A102-1300-4EB6-9740-B16AA6653396}" dt="2020-12-21T13:31:35.821" v="1280" actId="1076"/>
          <ac:spMkLst>
            <pc:docMk/>
            <pc:sldMk cId="2147823170" sldId="371"/>
            <ac:spMk id="15" creationId="{2D527DFC-66E6-4BF9-82FA-69B91F41B571}"/>
          </ac:spMkLst>
        </pc:spChg>
        <pc:spChg chg="add mod">
          <ac:chgData name="DU Angelo" userId="8b72b4b1065ef00f" providerId="LiveId" clId="{E760A102-1300-4EB6-9740-B16AA6653396}" dt="2020-12-21T13:31:35.821" v="1280" actId="1076"/>
          <ac:spMkLst>
            <pc:docMk/>
            <pc:sldMk cId="2147823170" sldId="371"/>
            <ac:spMk id="16" creationId="{90749B2E-6F61-47D4-A501-A19B3F28B962}"/>
          </ac:spMkLst>
        </pc:spChg>
        <pc:spChg chg="add mod">
          <ac:chgData name="DU Angelo" userId="8b72b4b1065ef00f" providerId="LiveId" clId="{E760A102-1300-4EB6-9740-B16AA6653396}" dt="2020-12-21T13:31:35.821" v="1280" actId="1076"/>
          <ac:spMkLst>
            <pc:docMk/>
            <pc:sldMk cId="2147823170" sldId="371"/>
            <ac:spMk id="17" creationId="{CA1E8571-4A72-4DCC-82A8-73EF6FB2E62A}"/>
          </ac:spMkLst>
        </pc:spChg>
        <pc:spChg chg="add mod">
          <ac:chgData name="DU Angelo" userId="8b72b4b1065ef00f" providerId="LiveId" clId="{E760A102-1300-4EB6-9740-B16AA6653396}" dt="2020-12-21T13:31:35.821" v="1280" actId="1076"/>
          <ac:spMkLst>
            <pc:docMk/>
            <pc:sldMk cId="2147823170" sldId="371"/>
            <ac:spMk id="18" creationId="{F1EE1ADC-8DFE-4182-8080-6E69D898B7C4}"/>
          </ac:spMkLst>
        </pc:spChg>
        <pc:spChg chg="add mod">
          <ac:chgData name="DU Angelo" userId="8b72b4b1065ef00f" providerId="LiveId" clId="{E760A102-1300-4EB6-9740-B16AA6653396}" dt="2020-12-21T13:31:35.821" v="1280" actId="1076"/>
          <ac:spMkLst>
            <pc:docMk/>
            <pc:sldMk cId="2147823170" sldId="371"/>
            <ac:spMk id="22" creationId="{51EE9F42-10DB-408B-8E94-B1F179D33F8A}"/>
          </ac:spMkLst>
        </pc:spChg>
        <pc:spChg chg="add mod">
          <ac:chgData name="DU Angelo" userId="8b72b4b1065ef00f" providerId="LiveId" clId="{E760A102-1300-4EB6-9740-B16AA6653396}" dt="2020-12-21T13:31:35.821" v="1280" actId="1076"/>
          <ac:spMkLst>
            <pc:docMk/>
            <pc:sldMk cId="2147823170" sldId="371"/>
            <ac:spMk id="23" creationId="{B6E0103C-648C-47FF-A0B8-F2660D0DAC8B}"/>
          </ac:spMkLst>
        </pc:spChg>
        <pc:spChg chg="add mod">
          <ac:chgData name="DU Angelo" userId="8b72b4b1065ef00f" providerId="LiveId" clId="{E760A102-1300-4EB6-9740-B16AA6653396}" dt="2020-12-21T13:31:35.821" v="1280" actId="1076"/>
          <ac:spMkLst>
            <pc:docMk/>
            <pc:sldMk cId="2147823170" sldId="371"/>
            <ac:spMk id="25" creationId="{1E0574EF-6991-460F-A543-86AFC24E1CF7}"/>
          </ac:spMkLst>
        </pc:spChg>
        <pc:spChg chg="add mod">
          <ac:chgData name="DU Angelo" userId="8b72b4b1065ef00f" providerId="LiveId" clId="{E760A102-1300-4EB6-9740-B16AA6653396}" dt="2020-12-21T13:31:35.821" v="1280" actId="1076"/>
          <ac:spMkLst>
            <pc:docMk/>
            <pc:sldMk cId="2147823170" sldId="371"/>
            <ac:spMk id="26" creationId="{940141A3-34E5-4416-9C89-019E1F140F56}"/>
          </ac:spMkLst>
        </pc:spChg>
        <pc:spChg chg="add mod">
          <ac:chgData name="DU Angelo" userId="8b72b4b1065ef00f" providerId="LiveId" clId="{E760A102-1300-4EB6-9740-B16AA6653396}" dt="2020-12-21T13:31:35.821" v="1280" actId="1076"/>
          <ac:spMkLst>
            <pc:docMk/>
            <pc:sldMk cId="2147823170" sldId="371"/>
            <ac:spMk id="27" creationId="{B4196850-3543-4EB3-B661-8918B2CFB1AB}"/>
          </ac:spMkLst>
        </pc:spChg>
        <pc:spChg chg="add mod">
          <ac:chgData name="DU Angelo" userId="8b72b4b1065ef00f" providerId="LiveId" clId="{E760A102-1300-4EB6-9740-B16AA6653396}" dt="2020-12-21T13:31:35.821" v="1280" actId="1076"/>
          <ac:spMkLst>
            <pc:docMk/>
            <pc:sldMk cId="2147823170" sldId="371"/>
            <ac:spMk id="28" creationId="{40172033-6040-44FF-95D6-534909E1FF79}"/>
          </ac:spMkLst>
        </pc:spChg>
        <pc:spChg chg="add mod">
          <ac:chgData name="DU Angelo" userId="8b72b4b1065ef00f" providerId="LiveId" clId="{E760A102-1300-4EB6-9740-B16AA6653396}" dt="2020-12-21T13:31:35.821" v="1280" actId="1076"/>
          <ac:spMkLst>
            <pc:docMk/>
            <pc:sldMk cId="2147823170" sldId="371"/>
            <ac:spMk id="31" creationId="{3E4C7E19-B34A-4284-890A-1ABEBF304A70}"/>
          </ac:spMkLst>
        </pc:spChg>
        <pc:spChg chg="add mod">
          <ac:chgData name="DU Angelo" userId="8b72b4b1065ef00f" providerId="LiveId" clId="{E760A102-1300-4EB6-9740-B16AA6653396}" dt="2020-12-21T13:31:35.821" v="1280" actId="1076"/>
          <ac:spMkLst>
            <pc:docMk/>
            <pc:sldMk cId="2147823170" sldId="371"/>
            <ac:spMk id="32" creationId="{B492BB07-F4C8-421B-B6DD-FA4A60D0F2E9}"/>
          </ac:spMkLst>
        </pc:spChg>
        <pc:cxnChg chg="add mod">
          <ac:chgData name="DU Angelo" userId="8b72b4b1065ef00f" providerId="LiveId" clId="{E760A102-1300-4EB6-9740-B16AA6653396}" dt="2020-12-21T13:31:35.821" v="1280" actId="1076"/>
          <ac:cxnSpMkLst>
            <pc:docMk/>
            <pc:sldMk cId="2147823170" sldId="371"/>
            <ac:cxnSpMk id="8" creationId="{EB0A6F11-B1E3-47D9-A149-F85F039AE37B}"/>
          </ac:cxnSpMkLst>
        </pc:cxnChg>
        <pc:cxnChg chg="add mod">
          <ac:chgData name="DU Angelo" userId="8b72b4b1065ef00f" providerId="LiveId" clId="{E760A102-1300-4EB6-9740-B16AA6653396}" dt="2020-12-21T13:31:35.821" v="1280" actId="1076"/>
          <ac:cxnSpMkLst>
            <pc:docMk/>
            <pc:sldMk cId="2147823170" sldId="371"/>
            <ac:cxnSpMk id="9" creationId="{BCE5D813-A983-4BC1-89BC-7956E1A37640}"/>
          </ac:cxnSpMkLst>
        </pc:cxnChg>
        <pc:cxnChg chg="add mod">
          <ac:chgData name="DU Angelo" userId="8b72b4b1065ef00f" providerId="LiveId" clId="{E760A102-1300-4EB6-9740-B16AA6653396}" dt="2020-12-21T13:31:35.821" v="1280" actId="1076"/>
          <ac:cxnSpMkLst>
            <pc:docMk/>
            <pc:sldMk cId="2147823170" sldId="371"/>
            <ac:cxnSpMk id="10" creationId="{E4FFEECD-1A18-40BE-AC12-92C21071414C}"/>
          </ac:cxnSpMkLst>
        </pc:cxnChg>
        <pc:cxnChg chg="add mod">
          <ac:chgData name="DU Angelo" userId="8b72b4b1065ef00f" providerId="LiveId" clId="{E760A102-1300-4EB6-9740-B16AA6653396}" dt="2020-12-21T13:31:35.821" v="1280" actId="1076"/>
          <ac:cxnSpMkLst>
            <pc:docMk/>
            <pc:sldMk cId="2147823170" sldId="371"/>
            <ac:cxnSpMk id="11" creationId="{8CC363AA-EFF4-4FFD-945D-1687B253D5E5}"/>
          </ac:cxnSpMkLst>
        </pc:cxnChg>
        <pc:cxnChg chg="add mod">
          <ac:chgData name="DU Angelo" userId="8b72b4b1065ef00f" providerId="LiveId" clId="{E760A102-1300-4EB6-9740-B16AA6653396}" dt="2020-12-21T13:31:35.821" v="1280" actId="1076"/>
          <ac:cxnSpMkLst>
            <pc:docMk/>
            <pc:sldMk cId="2147823170" sldId="371"/>
            <ac:cxnSpMk id="12" creationId="{59001A1C-A30E-4476-A06B-0D66A065708D}"/>
          </ac:cxnSpMkLst>
        </pc:cxnChg>
        <pc:cxnChg chg="add mod">
          <ac:chgData name="DU Angelo" userId="8b72b4b1065ef00f" providerId="LiveId" clId="{E760A102-1300-4EB6-9740-B16AA6653396}" dt="2020-12-21T13:31:35.821" v="1280" actId="1076"/>
          <ac:cxnSpMkLst>
            <pc:docMk/>
            <pc:sldMk cId="2147823170" sldId="371"/>
            <ac:cxnSpMk id="19" creationId="{E96AA67D-2EE7-4613-8001-FF885FE0E568}"/>
          </ac:cxnSpMkLst>
        </pc:cxnChg>
        <pc:cxnChg chg="add mod">
          <ac:chgData name="DU Angelo" userId="8b72b4b1065ef00f" providerId="LiveId" clId="{E760A102-1300-4EB6-9740-B16AA6653396}" dt="2020-12-21T13:31:35.821" v="1280" actId="1076"/>
          <ac:cxnSpMkLst>
            <pc:docMk/>
            <pc:sldMk cId="2147823170" sldId="371"/>
            <ac:cxnSpMk id="20" creationId="{B0718FEF-4C52-4E7C-BC01-17D676DCB11E}"/>
          </ac:cxnSpMkLst>
        </pc:cxnChg>
        <pc:cxnChg chg="add mod">
          <ac:chgData name="DU Angelo" userId="8b72b4b1065ef00f" providerId="LiveId" clId="{E760A102-1300-4EB6-9740-B16AA6653396}" dt="2020-12-21T13:31:35.821" v="1280" actId="1076"/>
          <ac:cxnSpMkLst>
            <pc:docMk/>
            <pc:sldMk cId="2147823170" sldId="371"/>
            <ac:cxnSpMk id="21" creationId="{48EC6507-4BF6-4A86-AC9E-004C3B75187F}"/>
          </ac:cxnSpMkLst>
        </pc:cxnChg>
        <pc:cxnChg chg="add mod">
          <ac:chgData name="DU Angelo" userId="8b72b4b1065ef00f" providerId="LiveId" clId="{E760A102-1300-4EB6-9740-B16AA6653396}" dt="2020-12-21T13:31:35.821" v="1280" actId="1076"/>
          <ac:cxnSpMkLst>
            <pc:docMk/>
            <pc:sldMk cId="2147823170" sldId="371"/>
            <ac:cxnSpMk id="24" creationId="{23C9A60E-76BE-415D-BF93-DD7C4E90CAEF}"/>
          </ac:cxnSpMkLst>
        </pc:cxnChg>
        <pc:cxnChg chg="add mod">
          <ac:chgData name="DU Angelo" userId="8b72b4b1065ef00f" providerId="LiveId" clId="{E760A102-1300-4EB6-9740-B16AA6653396}" dt="2020-12-21T13:31:35.821" v="1280" actId="1076"/>
          <ac:cxnSpMkLst>
            <pc:docMk/>
            <pc:sldMk cId="2147823170" sldId="371"/>
            <ac:cxnSpMk id="29" creationId="{E3AF5B1C-28FF-4F8E-944A-767E850F9076}"/>
          </ac:cxnSpMkLst>
        </pc:cxnChg>
        <pc:cxnChg chg="add mod">
          <ac:chgData name="DU Angelo" userId="8b72b4b1065ef00f" providerId="LiveId" clId="{E760A102-1300-4EB6-9740-B16AA6653396}" dt="2020-12-21T13:31:35.821" v="1280" actId="1076"/>
          <ac:cxnSpMkLst>
            <pc:docMk/>
            <pc:sldMk cId="2147823170" sldId="371"/>
            <ac:cxnSpMk id="30" creationId="{47C57B5B-E6B7-44D9-8C96-DD3B74F13790}"/>
          </ac:cxnSpMkLst>
        </pc:cxnChg>
        <pc:cxnChg chg="add mod">
          <ac:chgData name="DU Angelo" userId="8b72b4b1065ef00f" providerId="LiveId" clId="{E760A102-1300-4EB6-9740-B16AA6653396}" dt="2020-12-21T13:31:35.821" v="1280" actId="1076"/>
          <ac:cxnSpMkLst>
            <pc:docMk/>
            <pc:sldMk cId="2147823170" sldId="371"/>
            <ac:cxnSpMk id="33" creationId="{CBA313F0-DD12-4330-9701-EDA8FF0449F4}"/>
          </ac:cxnSpMkLst>
        </pc:cxnChg>
      </pc:sldChg>
      <pc:sldChg chg="addSp delSp modSp add">
        <pc:chgData name="DU Angelo" userId="8b72b4b1065ef00f" providerId="LiveId" clId="{E760A102-1300-4EB6-9740-B16AA6653396}" dt="2020-12-21T13:33:29.912" v="1297" actId="20577"/>
        <pc:sldMkLst>
          <pc:docMk/>
          <pc:sldMk cId="2423820233" sldId="372"/>
        </pc:sldMkLst>
        <pc:spChg chg="mod">
          <ac:chgData name="DU Angelo" userId="8b72b4b1065ef00f" providerId="LiveId" clId="{E760A102-1300-4EB6-9740-B16AA6653396}" dt="2020-12-21T13:33:29.912" v="1297" actId="20577"/>
          <ac:spMkLst>
            <pc:docMk/>
            <pc:sldMk cId="2423820233" sldId="372"/>
            <ac:spMk id="4" creationId="{1F81F79F-0DD2-442B-ADE3-E02C3042070D}"/>
          </ac:spMkLst>
        </pc:spChg>
        <pc:spChg chg="del">
          <ac:chgData name="DU Angelo" userId="8b72b4b1065ef00f" providerId="LiveId" clId="{E760A102-1300-4EB6-9740-B16AA6653396}" dt="2020-12-21T13:31:56.907" v="1282" actId="478"/>
          <ac:spMkLst>
            <pc:docMk/>
            <pc:sldMk cId="2423820233" sldId="372"/>
            <ac:spMk id="6" creationId="{FBF2053A-7BA0-4952-8AC9-9269706136D4}"/>
          </ac:spMkLst>
        </pc:spChg>
        <pc:spChg chg="del">
          <ac:chgData name="DU Angelo" userId="8b72b4b1065ef00f" providerId="LiveId" clId="{E760A102-1300-4EB6-9740-B16AA6653396}" dt="2020-12-21T13:31:56.907" v="1282" actId="478"/>
          <ac:spMkLst>
            <pc:docMk/>
            <pc:sldMk cId="2423820233" sldId="372"/>
            <ac:spMk id="7" creationId="{85F8C9F4-F569-4EB7-8E34-C1303EF0ED4B}"/>
          </ac:spMkLst>
        </pc:spChg>
        <pc:spChg chg="del">
          <ac:chgData name="DU Angelo" userId="8b72b4b1065ef00f" providerId="LiveId" clId="{E760A102-1300-4EB6-9740-B16AA6653396}" dt="2020-12-21T13:31:56.907" v="1282" actId="478"/>
          <ac:spMkLst>
            <pc:docMk/>
            <pc:sldMk cId="2423820233" sldId="372"/>
            <ac:spMk id="13" creationId="{A3871195-09EA-4525-9351-8DE76E04F905}"/>
          </ac:spMkLst>
        </pc:spChg>
        <pc:spChg chg="del">
          <ac:chgData name="DU Angelo" userId="8b72b4b1065ef00f" providerId="LiveId" clId="{E760A102-1300-4EB6-9740-B16AA6653396}" dt="2020-12-21T13:31:56.907" v="1282" actId="478"/>
          <ac:spMkLst>
            <pc:docMk/>
            <pc:sldMk cId="2423820233" sldId="372"/>
            <ac:spMk id="14" creationId="{EF727153-5A2C-4265-B630-ED384CC036FA}"/>
          </ac:spMkLst>
        </pc:spChg>
        <pc:spChg chg="del">
          <ac:chgData name="DU Angelo" userId="8b72b4b1065ef00f" providerId="LiveId" clId="{E760A102-1300-4EB6-9740-B16AA6653396}" dt="2020-12-21T13:31:56.907" v="1282" actId="478"/>
          <ac:spMkLst>
            <pc:docMk/>
            <pc:sldMk cId="2423820233" sldId="372"/>
            <ac:spMk id="15" creationId="{2D527DFC-66E6-4BF9-82FA-69B91F41B571}"/>
          </ac:spMkLst>
        </pc:spChg>
        <pc:spChg chg="del">
          <ac:chgData name="DU Angelo" userId="8b72b4b1065ef00f" providerId="LiveId" clId="{E760A102-1300-4EB6-9740-B16AA6653396}" dt="2020-12-21T13:31:56.907" v="1282" actId="478"/>
          <ac:spMkLst>
            <pc:docMk/>
            <pc:sldMk cId="2423820233" sldId="372"/>
            <ac:spMk id="16" creationId="{90749B2E-6F61-47D4-A501-A19B3F28B962}"/>
          </ac:spMkLst>
        </pc:spChg>
        <pc:spChg chg="del">
          <ac:chgData name="DU Angelo" userId="8b72b4b1065ef00f" providerId="LiveId" clId="{E760A102-1300-4EB6-9740-B16AA6653396}" dt="2020-12-21T13:31:56.907" v="1282" actId="478"/>
          <ac:spMkLst>
            <pc:docMk/>
            <pc:sldMk cId="2423820233" sldId="372"/>
            <ac:spMk id="17" creationId="{CA1E8571-4A72-4DCC-82A8-73EF6FB2E62A}"/>
          </ac:spMkLst>
        </pc:spChg>
        <pc:spChg chg="del">
          <ac:chgData name="DU Angelo" userId="8b72b4b1065ef00f" providerId="LiveId" clId="{E760A102-1300-4EB6-9740-B16AA6653396}" dt="2020-12-21T13:31:56.907" v="1282" actId="478"/>
          <ac:spMkLst>
            <pc:docMk/>
            <pc:sldMk cId="2423820233" sldId="372"/>
            <ac:spMk id="18" creationId="{F1EE1ADC-8DFE-4182-8080-6E69D898B7C4}"/>
          </ac:spMkLst>
        </pc:spChg>
        <pc:spChg chg="del">
          <ac:chgData name="DU Angelo" userId="8b72b4b1065ef00f" providerId="LiveId" clId="{E760A102-1300-4EB6-9740-B16AA6653396}" dt="2020-12-21T13:31:56.907" v="1282" actId="478"/>
          <ac:spMkLst>
            <pc:docMk/>
            <pc:sldMk cId="2423820233" sldId="372"/>
            <ac:spMk id="22" creationId="{51EE9F42-10DB-408B-8E94-B1F179D33F8A}"/>
          </ac:spMkLst>
        </pc:spChg>
        <pc:spChg chg="del">
          <ac:chgData name="DU Angelo" userId="8b72b4b1065ef00f" providerId="LiveId" clId="{E760A102-1300-4EB6-9740-B16AA6653396}" dt="2020-12-21T13:31:56.907" v="1282" actId="478"/>
          <ac:spMkLst>
            <pc:docMk/>
            <pc:sldMk cId="2423820233" sldId="372"/>
            <ac:spMk id="23" creationId="{B6E0103C-648C-47FF-A0B8-F2660D0DAC8B}"/>
          </ac:spMkLst>
        </pc:spChg>
        <pc:spChg chg="del">
          <ac:chgData name="DU Angelo" userId="8b72b4b1065ef00f" providerId="LiveId" clId="{E760A102-1300-4EB6-9740-B16AA6653396}" dt="2020-12-21T13:31:56.907" v="1282" actId="478"/>
          <ac:spMkLst>
            <pc:docMk/>
            <pc:sldMk cId="2423820233" sldId="372"/>
            <ac:spMk id="25" creationId="{1E0574EF-6991-460F-A543-86AFC24E1CF7}"/>
          </ac:spMkLst>
        </pc:spChg>
        <pc:spChg chg="del">
          <ac:chgData name="DU Angelo" userId="8b72b4b1065ef00f" providerId="LiveId" clId="{E760A102-1300-4EB6-9740-B16AA6653396}" dt="2020-12-21T13:31:56.907" v="1282" actId="478"/>
          <ac:spMkLst>
            <pc:docMk/>
            <pc:sldMk cId="2423820233" sldId="372"/>
            <ac:spMk id="26" creationId="{940141A3-34E5-4416-9C89-019E1F140F56}"/>
          </ac:spMkLst>
        </pc:spChg>
        <pc:spChg chg="del">
          <ac:chgData name="DU Angelo" userId="8b72b4b1065ef00f" providerId="LiveId" clId="{E760A102-1300-4EB6-9740-B16AA6653396}" dt="2020-12-21T13:31:56.907" v="1282" actId="478"/>
          <ac:spMkLst>
            <pc:docMk/>
            <pc:sldMk cId="2423820233" sldId="372"/>
            <ac:spMk id="27" creationId="{B4196850-3543-4EB3-B661-8918B2CFB1AB}"/>
          </ac:spMkLst>
        </pc:spChg>
        <pc:spChg chg="del">
          <ac:chgData name="DU Angelo" userId="8b72b4b1065ef00f" providerId="LiveId" clId="{E760A102-1300-4EB6-9740-B16AA6653396}" dt="2020-12-21T13:31:56.907" v="1282" actId="478"/>
          <ac:spMkLst>
            <pc:docMk/>
            <pc:sldMk cId="2423820233" sldId="372"/>
            <ac:spMk id="28" creationId="{40172033-6040-44FF-95D6-534909E1FF79}"/>
          </ac:spMkLst>
        </pc:spChg>
        <pc:spChg chg="del">
          <ac:chgData name="DU Angelo" userId="8b72b4b1065ef00f" providerId="LiveId" clId="{E760A102-1300-4EB6-9740-B16AA6653396}" dt="2020-12-21T13:31:56.907" v="1282" actId="478"/>
          <ac:spMkLst>
            <pc:docMk/>
            <pc:sldMk cId="2423820233" sldId="372"/>
            <ac:spMk id="31" creationId="{3E4C7E19-B34A-4284-890A-1ABEBF304A70}"/>
          </ac:spMkLst>
        </pc:spChg>
        <pc:spChg chg="del">
          <ac:chgData name="DU Angelo" userId="8b72b4b1065ef00f" providerId="LiveId" clId="{E760A102-1300-4EB6-9740-B16AA6653396}" dt="2020-12-21T13:31:56.907" v="1282" actId="478"/>
          <ac:spMkLst>
            <pc:docMk/>
            <pc:sldMk cId="2423820233" sldId="372"/>
            <ac:spMk id="32" creationId="{B492BB07-F4C8-421B-B6DD-FA4A60D0F2E9}"/>
          </ac:spMkLst>
        </pc:spChg>
        <pc:spChg chg="add mod">
          <ac:chgData name="DU Angelo" userId="8b72b4b1065ef00f" providerId="LiveId" clId="{E760A102-1300-4EB6-9740-B16AA6653396}" dt="2020-12-21T13:32:12.751" v="1285" actId="1076"/>
          <ac:spMkLst>
            <pc:docMk/>
            <pc:sldMk cId="2423820233" sldId="372"/>
            <ac:spMk id="34" creationId="{27B92122-CF3F-4F48-A01A-64C427C6F994}"/>
          </ac:spMkLst>
        </pc:spChg>
        <pc:spChg chg="add mod">
          <ac:chgData name="DU Angelo" userId="8b72b4b1065ef00f" providerId="LiveId" clId="{E760A102-1300-4EB6-9740-B16AA6653396}" dt="2020-12-21T13:32:12.751" v="1285" actId="1076"/>
          <ac:spMkLst>
            <pc:docMk/>
            <pc:sldMk cId="2423820233" sldId="372"/>
            <ac:spMk id="35" creationId="{C4FBF23F-3804-4992-91F5-C80712B4FFF9}"/>
          </ac:spMkLst>
        </pc:spChg>
        <pc:spChg chg="add mod">
          <ac:chgData name="DU Angelo" userId="8b72b4b1065ef00f" providerId="LiveId" clId="{E760A102-1300-4EB6-9740-B16AA6653396}" dt="2020-12-21T13:32:12.751" v="1285" actId="1076"/>
          <ac:spMkLst>
            <pc:docMk/>
            <pc:sldMk cId="2423820233" sldId="372"/>
            <ac:spMk id="41" creationId="{1462FA9C-AFEC-4C72-BDC8-C761A2BC590A}"/>
          </ac:spMkLst>
        </pc:spChg>
        <pc:spChg chg="add mod">
          <ac:chgData name="DU Angelo" userId="8b72b4b1065ef00f" providerId="LiveId" clId="{E760A102-1300-4EB6-9740-B16AA6653396}" dt="2020-12-21T13:32:12.751" v="1285" actId="1076"/>
          <ac:spMkLst>
            <pc:docMk/>
            <pc:sldMk cId="2423820233" sldId="372"/>
            <ac:spMk id="42" creationId="{15780A7A-B543-4893-8BC6-30BEC9776D02}"/>
          </ac:spMkLst>
        </pc:spChg>
        <pc:spChg chg="add mod">
          <ac:chgData name="DU Angelo" userId="8b72b4b1065ef00f" providerId="LiveId" clId="{E760A102-1300-4EB6-9740-B16AA6653396}" dt="2020-12-21T13:32:12.751" v="1285" actId="1076"/>
          <ac:spMkLst>
            <pc:docMk/>
            <pc:sldMk cId="2423820233" sldId="372"/>
            <ac:spMk id="43" creationId="{6A16120C-A618-4FE6-917A-570B011D1B3F}"/>
          </ac:spMkLst>
        </pc:spChg>
        <pc:spChg chg="add mod">
          <ac:chgData name="DU Angelo" userId="8b72b4b1065ef00f" providerId="LiveId" clId="{E760A102-1300-4EB6-9740-B16AA6653396}" dt="2020-12-21T13:32:12.751" v="1285" actId="1076"/>
          <ac:spMkLst>
            <pc:docMk/>
            <pc:sldMk cId="2423820233" sldId="372"/>
            <ac:spMk id="44" creationId="{6EF76EE5-6860-4539-B77B-79F583490928}"/>
          </ac:spMkLst>
        </pc:spChg>
        <pc:spChg chg="add mod">
          <ac:chgData name="DU Angelo" userId="8b72b4b1065ef00f" providerId="LiveId" clId="{E760A102-1300-4EB6-9740-B16AA6653396}" dt="2020-12-21T13:32:12.751" v="1285" actId="1076"/>
          <ac:spMkLst>
            <pc:docMk/>
            <pc:sldMk cId="2423820233" sldId="372"/>
            <ac:spMk id="45" creationId="{E935B683-EFDF-40F7-A359-AE5E1E0C31A5}"/>
          </ac:spMkLst>
        </pc:spChg>
        <pc:spChg chg="add mod">
          <ac:chgData name="DU Angelo" userId="8b72b4b1065ef00f" providerId="LiveId" clId="{E760A102-1300-4EB6-9740-B16AA6653396}" dt="2020-12-21T13:32:12.751" v="1285" actId="1076"/>
          <ac:spMkLst>
            <pc:docMk/>
            <pc:sldMk cId="2423820233" sldId="372"/>
            <ac:spMk id="46" creationId="{950BB8EE-5B59-4D5E-AA3D-2BAE80C3A2D9}"/>
          </ac:spMkLst>
        </pc:spChg>
        <pc:spChg chg="add mod">
          <ac:chgData name="DU Angelo" userId="8b72b4b1065ef00f" providerId="LiveId" clId="{E760A102-1300-4EB6-9740-B16AA6653396}" dt="2020-12-21T13:32:12.751" v="1285" actId="1076"/>
          <ac:spMkLst>
            <pc:docMk/>
            <pc:sldMk cId="2423820233" sldId="372"/>
            <ac:spMk id="50" creationId="{1E84AED9-58AE-4AF6-A742-EC00CDE96ABB}"/>
          </ac:spMkLst>
        </pc:spChg>
        <pc:spChg chg="add mod">
          <ac:chgData name="DU Angelo" userId="8b72b4b1065ef00f" providerId="LiveId" clId="{E760A102-1300-4EB6-9740-B16AA6653396}" dt="2020-12-21T13:32:12.751" v="1285" actId="1076"/>
          <ac:spMkLst>
            <pc:docMk/>
            <pc:sldMk cId="2423820233" sldId="372"/>
            <ac:spMk id="51" creationId="{93035568-CFC6-4574-91CD-A8251208ECBF}"/>
          </ac:spMkLst>
        </pc:spChg>
        <pc:spChg chg="add mod">
          <ac:chgData name="DU Angelo" userId="8b72b4b1065ef00f" providerId="LiveId" clId="{E760A102-1300-4EB6-9740-B16AA6653396}" dt="2020-12-21T13:32:12.751" v="1285" actId="1076"/>
          <ac:spMkLst>
            <pc:docMk/>
            <pc:sldMk cId="2423820233" sldId="372"/>
            <ac:spMk id="53" creationId="{36096E19-EAFC-485C-879B-0F8150483446}"/>
          </ac:spMkLst>
        </pc:spChg>
        <pc:spChg chg="add mod">
          <ac:chgData name="DU Angelo" userId="8b72b4b1065ef00f" providerId="LiveId" clId="{E760A102-1300-4EB6-9740-B16AA6653396}" dt="2020-12-21T13:32:12.751" v="1285" actId="1076"/>
          <ac:spMkLst>
            <pc:docMk/>
            <pc:sldMk cId="2423820233" sldId="372"/>
            <ac:spMk id="54" creationId="{4C09D11F-C14C-42A9-BEED-D44058A1F72F}"/>
          </ac:spMkLst>
        </pc:spChg>
        <pc:spChg chg="add mod">
          <ac:chgData name="DU Angelo" userId="8b72b4b1065ef00f" providerId="LiveId" clId="{E760A102-1300-4EB6-9740-B16AA6653396}" dt="2020-12-21T13:32:12.751" v="1285" actId="1076"/>
          <ac:spMkLst>
            <pc:docMk/>
            <pc:sldMk cId="2423820233" sldId="372"/>
            <ac:spMk id="55" creationId="{850B49C6-A181-4405-96DE-2DD13EDE4A9C}"/>
          </ac:spMkLst>
        </pc:spChg>
        <pc:spChg chg="add mod">
          <ac:chgData name="DU Angelo" userId="8b72b4b1065ef00f" providerId="LiveId" clId="{E760A102-1300-4EB6-9740-B16AA6653396}" dt="2020-12-21T13:32:12.751" v="1285" actId="1076"/>
          <ac:spMkLst>
            <pc:docMk/>
            <pc:sldMk cId="2423820233" sldId="372"/>
            <ac:spMk id="56" creationId="{4760A600-565A-447D-A386-FB5E7ED21ACA}"/>
          </ac:spMkLst>
        </pc:spChg>
        <pc:spChg chg="add mod">
          <ac:chgData name="DU Angelo" userId="8b72b4b1065ef00f" providerId="LiveId" clId="{E760A102-1300-4EB6-9740-B16AA6653396}" dt="2020-12-21T13:32:12.751" v="1285" actId="1076"/>
          <ac:spMkLst>
            <pc:docMk/>
            <pc:sldMk cId="2423820233" sldId="372"/>
            <ac:spMk id="59" creationId="{12F81E34-CB0C-4314-A967-46C5384E761B}"/>
          </ac:spMkLst>
        </pc:spChg>
        <pc:spChg chg="add mod">
          <ac:chgData name="DU Angelo" userId="8b72b4b1065ef00f" providerId="LiveId" clId="{E760A102-1300-4EB6-9740-B16AA6653396}" dt="2020-12-21T13:32:12.751" v="1285" actId="1076"/>
          <ac:spMkLst>
            <pc:docMk/>
            <pc:sldMk cId="2423820233" sldId="372"/>
            <ac:spMk id="60" creationId="{F4B9F1B2-12EF-4A8B-94C5-9C1D2C29E676}"/>
          </ac:spMkLst>
        </pc:spChg>
        <pc:cxnChg chg="del">
          <ac:chgData name="DU Angelo" userId="8b72b4b1065ef00f" providerId="LiveId" clId="{E760A102-1300-4EB6-9740-B16AA6653396}" dt="2020-12-21T13:31:56.907" v="1282" actId="478"/>
          <ac:cxnSpMkLst>
            <pc:docMk/>
            <pc:sldMk cId="2423820233" sldId="372"/>
            <ac:cxnSpMk id="8" creationId="{EB0A6F11-B1E3-47D9-A149-F85F039AE37B}"/>
          </ac:cxnSpMkLst>
        </pc:cxnChg>
        <pc:cxnChg chg="del">
          <ac:chgData name="DU Angelo" userId="8b72b4b1065ef00f" providerId="LiveId" clId="{E760A102-1300-4EB6-9740-B16AA6653396}" dt="2020-12-21T13:31:56.907" v="1282" actId="478"/>
          <ac:cxnSpMkLst>
            <pc:docMk/>
            <pc:sldMk cId="2423820233" sldId="372"/>
            <ac:cxnSpMk id="9" creationId="{BCE5D813-A983-4BC1-89BC-7956E1A37640}"/>
          </ac:cxnSpMkLst>
        </pc:cxnChg>
        <pc:cxnChg chg="del">
          <ac:chgData name="DU Angelo" userId="8b72b4b1065ef00f" providerId="LiveId" clId="{E760A102-1300-4EB6-9740-B16AA6653396}" dt="2020-12-21T13:31:56.907" v="1282" actId="478"/>
          <ac:cxnSpMkLst>
            <pc:docMk/>
            <pc:sldMk cId="2423820233" sldId="372"/>
            <ac:cxnSpMk id="10" creationId="{E4FFEECD-1A18-40BE-AC12-92C21071414C}"/>
          </ac:cxnSpMkLst>
        </pc:cxnChg>
        <pc:cxnChg chg="del">
          <ac:chgData name="DU Angelo" userId="8b72b4b1065ef00f" providerId="LiveId" clId="{E760A102-1300-4EB6-9740-B16AA6653396}" dt="2020-12-21T13:31:56.907" v="1282" actId="478"/>
          <ac:cxnSpMkLst>
            <pc:docMk/>
            <pc:sldMk cId="2423820233" sldId="372"/>
            <ac:cxnSpMk id="11" creationId="{8CC363AA-EFF4-4FFD-945D-1687B253D5E5}"/>
          </ac:cxnSpMkLst>
        </pc:cxnChg>
        <pc:cxnChg chg="del">
          <ac:chgData name="DU Angelo" userId="8b72b4b1065ef00f" providerId="LiveId" clId="{E760A102-1300-4EB6-9740-B16AA6653396}" dt="2020-12-21T13:31:56.907" v="1282" actId="478"/>
          <ac:cxnSpMkLst>
            <pc:docMk/>
            <pc:sldMk cId="2423820233" sldId="372"/>
            <ac:cxnSpMk id="12" creationId="{59001A1C-A30E-4476-A06B-0D66A065708D}"/>
          </ac:cxnSpMkLst>
        </pc:cxnChg>
        <pc:cxnChg chg="del">
          <ac:chgData name="DU Angelo" userId="8b72b4b1065ef00f" providerId="LiveId" clId="{E760A102-1300-4EB6-9740-B16AA6653396}" dt="2020-12-21T13:31:56.907" v="1282" actId="478"/>
          <ac:cxnSpMkLst>
            <pc:docMk/>
            <pc:sldMk cId="2423820233" sldId="372"/>
            <ac:cxnSpMk id="19" creationId="{E96AA67D-2EE7-4613-8001-FF885FE0E568}"/>
          </ac:cxnSpMkLst>
        </pc:cxnChg>
        <pc:cxnChg chg="del">
          <ac:chgData name="DU Angelo" userId="8b72b4b1065ef00f" providerId="LiveId" clId="{E760A102-1300-4EB6-9740-B16AA6653396}" dt="2020-12-21T13:31:56.907" v="1282" actId="478"/>
          <ac:cxnSpMkLst>
            <pc:docMk/>
            <pc:sldMk cId="2423820233" sldId="372"/>
            <ac:cxnSpMk id="20" creationId="{B0718FEF-4C52-4E7C-BC01-17D676DCB11E}"/>
          </ac:cxnSpMkLst>
        </pc:cxnChg>
        <pc:cxnChg chg="del">
          <ac:chgData name="DU Angelo" userId="8b72b4b1065ef00f" providerId="LiveId" clId="{E760A102-1300-4EB6-9740-B16AA6653396}" dt="2020-12-21T13:31:56.907" v="1282" actId="478"/>
          <ac:cxnSpMkLst>
            <pc:docMk/>
            <pc:sldMk cId="2423820233" sldId="372"/>
            <ac:cxnSpMk id="21" creationId="{48EC6507-4BF6-4A86-AC9E-004C3B75187F}"/>
          </ac:cxnSpMkLst>
        </pc:cxnChg>
        <pc:cxnChg chg="del">
          <ac:chgData name="DU Angelo" userId="8b72b4b1065ef00f" providerId="LiveId" clId="{E760A102-1300-4EB6-9740-B16AA6653396}" dt="2020-12-21T13:31:56.907" v="1282" actId="478"/>
          <ac:cxnSpMkLst>
            <pc:docMk/>
            <pc:sldMk cId="2423820233" sldId="372"/>
            <ac:cxnSpMk id="24" creationId="{23C9A60E-76BE-415D-BF93-DD7C4E90CAEF}"/>
          </ac:cxnSpMkLst>
        </pc:cxnChg>
        <pc:cxnChg chg="del mod">
          <ac:chgData name="DU Angelo" userId="8b72b4b1065ef00f" providerId="LiveId" clId="{E760A102-1300-4EB6-9740-B16AA6653396}" dt="2020-12-21T13:31:56.907" v="1282" actId="478"/>
          <ac:cxnSpMkLst>
            <pc:docMk/>
            <pc:sldMk cId="2423820233" sldId="372"/>
            <ac:cxnSpMk id="29" creationId="{E3AF5B1C-28FF-4F8E-944A-767E850F9076}"/>
          </ac:cxnSpMkLst>
        </pc:cxnChg>
        <pc:cxnChg chg="del mod">
          <ac:chgData name="DU Angelo" userId="8b72b4b1065ef00f" providerId="LiveId" clId="{E760A102-1300-4EB6-9740-B16AA6653396}" dt="2020-12-21T13:31:56.907" v="1282" actId="478"/>
          <ac:cxnSpMkLst>
            <pc:docMk/>
            <pc:sldMk cId="2423820233" sldId="372"/>
            <ac:cxnSpMk id="30" creationId="{47C57B5B-E6B7-44D9-8C96-DD3B74F13790}"/>
          </ac:cxnSpMkLst>
        </pc:cxnChg>
        <pc:cxnChg chg="del">
          <ac:chgData name="DU Angelo" userId="8b72b4b1065ef00f" providerId="LiveId" clId="{E760A102-1300-4EB6-9740-B16AA6653396}" dt="2020-12-21T13:31:56.907" v="1282" actId="478"/>
          <ac:cxnSpMkLst>
            <pc:docMk/>
            <pc:sldMk cId="2423820233" sldId="372"/>
            <ac:cxnSpMk id="33" creationId="{CBA313F0-DD12-4330-9701-EDA8FF0449F4}"/>
          </ac:cxnSpMkLst>
        </pc:cxnChg>
        <pc:cxnChg chg="add mod">
          <ac:chgData name="DU Angelo" userId="8b72b4b1065ef00f" providerId="LiveId" clId="{E760A102-1300-4EB6-9740-B16AA6653396}" dt="2020-12-21T13:32:12.751" v="1285" actId="1076"/>
          <ac:cxnSpMkLst>
            <pc:docMk/>
            <pc:sldMk cId="2423820233" sldId="372"/>
            <ac:cxnSpMk id="36" creationId="{5FFC9A9F-A690-41F0-B7A8-F9D157FF454D}"/>
          </ac:cxnSpMkLst>
        </pc:cxnChg>
        <pc:cxnChg chg="add mod">
          <ac:chgData name="DU Angelo" userId="8b72b4b1065ef00f" providerId="LiveId" clId="{E760A102-1300-4EB6-9740-B16AA6653396}" dt="2020-12-21T13:32:12.751" v="1285" actId="1076"/>
          <ac:cxnSpMkLst>
            <pc:docMk/>
            <pc:sldMk cId="2423820233" sldId="372"/>
            <ac:cxnSpMk id="37" creationId="{BF4DA748-24AF-4B63-8F57-A63864CCEAE5}"/>
          </ac:cxnSpMkLst>
        </pc:cxnChg>
        <pc:cxnChg chg="add mod">
          <ac:chgData name="DU Angelo" userId="8b72b4b1065ef00f" providerId="LiveId" clId="{E760A102-1300-4EB6-9740-B16AA6653396}" dt="2020-12-21T13:32:12.751" v="1285" actId="1076"/>
          <ac:cxnSpMkLst>
            <pc:docMk/>
            <pc:sldMk cId="2423820233" sldId="372"/>
            <ac:cxnSpMk id="38" creationId="{3C87DDED-DE9B-4308-B554-09CC9050BB8F}"/>
          </ac:cxnSpMkLst>
        </pc:cxnChg>
        <pc:cxnChg chg="add mod">
          <ac:chgData name="DU Angelo" userId="8b72b4b1065ef00f" providerId="LiveId" clId="{E760A102-1300-4EB6-9740-B16AA6653396}" dt="2020-12-21T13:32:12.751" v="1285" actId="1076"/>
          <ac:cxnSpMkLst>
            <pc:docMk/>
            <pc:sldMk cId="2423820233" sldId="372"/>
            <ac:cxnSpMk id="39" creationId="{3226AEB4-DEF6-41CB-B24C-D04F5468F45F}"/>
          </ac:cxnSpMkLst>
        </pc:cxnChg>
        <pc:cxnChg chg="add mod">
          <ac:chgData name="DU Angelo" userId="8b72b4b1065ef00f" providerId="LiveId" clId="{E760A102-1300-4EB6-9740-B16AA6653396}" dt="2020-12-21T13:32:12.751" v="1285" actId="1076"/>
          <ac:cxnSpMkLst>
            <pc:docMk/>
            <pc:sldMk cId="2423820233" sldId="372"/>
            <ac:cxnSpMk id="40" creationId="{7EF70321-8F45-41D3-B650-38CA2041F37D}"/>
          </ac:cxnSpMkLst>
        </pc:cxnChg>
        <pc:cxnChg chg="add mod">
          <ac:chgData name="DU Angelo" userId="8b72b4b1065ef00f" providerId="LiveId" clId="{E760A102-1300-4EB6-9740-B16AA6653396}" dt="2020-12-21T13:32:12.751" v="1285" actId="1076"/>
          <ac:cxnSpMkLst>
            <pc:docMk/>
            <pc:sldMk cId="2423820233" sldId="372"/>
            <ac:cxnSpMk id="47" creationId="{EEDBE9F6-79D5-4A63-95B7-16F83634EAD3}"/>
          </ac:cxnSpMkLst>
        </pc:cxnChg>
        <pc:cxnChg chg="add mod">
          <ac:chgData name="DU Angelo" userId="8b72b4b1065ef00f" providerId="LiveId" clId="{E760A102-1300-4EB6-9740-B16AA6653396}" dt="2020-12-21T13:32:12.751" v="1285" actId="1076"/>
          <ac:cxnSpMkLst>
            <pc:docMk/>
            <pc:sldMk cId="2423820233" sldId="372"/>
            <ac:cxnSpMk id="48" creationId="{1FB403A1-79D2-4324-ADED-5081DA4DCD9D}"/>
          </ac:cxnSpMkLst>
        </pc:cxnChg>
        <pc:cxnChg chg="add mod">
          <ac:chgData name="DU Angelo" userId="8b72b4b1065ef00f" providerId="LiveId" clId="{E760A102-1300-4EB6-9740-B16AA6653396}" dt="2020-12-21T13:32:12.751" v="1285" actId="1076"/>
          <ac:cxnSpMkLst>
            <pc:docMk/>
            <pc:sldMk cId="2423820233" sldId="372"/>
            <ac:cxnSpMk id="49" creationId="{2604FEA0-D1AE-42AD-B689-96173E114DFD}"/>
          </ac:cxnSpMkLst>
        </pc:cxnChg>
        <pc:cxnChg chg="add mod">
          <ac:chgData name="DU Angelo" userId="8b72b4b1065ef00f" providerId="LiveId" clId="{E760A102-1300-4EB6-9740-B16AA6653396}" dt="2020-12-21T13:32:12.751" v="1285" actId="1076"/>
          <ac:cxnSpMkLst>
            <pc:docMk/>
            <pc:sldMk cId="2423820233" sldId="372"/>
            <ac:cxnSpMk id="52" creationId="{8FEACC50-9C0D-49F8-9D82-CF159FC67E5C}"/>
          </ac:cxnSpMkLst>
        </pc:cxnChg>
        <pc:cxnChg chg="add mod">
          <ac:chgData name="DU Angelo" userId="8b72b4b1065ef00f" providerId="LiveId" clId="{E760A102-1300-4EB6-9740-B16AA6653396}" dt="2020-12-21T13:32:12.751" v="1285" actId="1076"/>
          <ac:cxnSpMkLst>
            <pc:docMk/>
            <pc:sldMk cId="2423820233" sldId="372"/>
            <ac:cxnSpMk id="57" creationId="{329F96BA-E7A8-430C-B759-51A2CB3A8E6A}"/>
          </ac:cxnSpMkLst>
        </pc:cxnChg>
        <pc:cxnChg chg="add mod">
          <ac:chgData name="DU Angelo" userId="8b72b4b1065ef00f" providerId="LiveId" clId="{E760A102-1300-4EB6-9740-B16AA6653396}" dt="2020-12-21T13:32:12.751" v="1285" actId="1076"/>
          <ac:cxnSpMkLst>
            <pc:docMk/>
            <pc:sldMk cId="2423820233" sldId="372"/>
            <ac:cxnSpMk id="58" creationId="{FF8BF497-F029-44A6-9928-333D2A85417F}"/>
          </ac:cxnSpMkLst>
        </pc:cxnChg>
        <pc:cxnChg chg="add mod">
          <ac:chgData name="DU Angelo" userId="8b72b4b1065ef00f" providerId="LiveId" clId="{E760A102-1300-4EB6-9740-B16AA6653396}" dt="2020-12-21T13:32:12.751" v="1285" actId="1076"/>
          <ac:cxnSpMkLst>
            <pc:docMk/>
            <pc:sldMk cId="2423820233" sldId="372"/>
            <ac:cxnSpMk id="61" creationId="{73CE0A61-EF2E-4A8E-B795-434E6A811E68}"/>
          </ac:cxnSpMkLst>
        </pc:cxnChg>
      </pc:sldChg>
      <pc:sldChg chg="addSp modSp add">
        <pc:chgData name="DU Angelo" userId="8b72b4b1065ef00f" providerId="LiveId" clId="{E760A102-1300-4EB6-9740-B16AA6653396}" dt="2020-12-21T13:34:56.627" v="1307" actId="20577"/>
        <pc:sldMkLst>
          <pc:docMk/>
          <pc:sldMk cId="3112119900" sldId="373"/>
        </pc:sldMkLst>
        <pc:spChg chg="mod">
          <ac:chgData name="DU Angelo" userId="8b72b4b1065ef00f" providerId="LiveId" clId="{E760A102-1300-4EB6-9740-B16AA6653396}" dt="2020-12-21T13:34:56.627" v="1307" actId="20577"/>
          <ac:spMkLst>
            <pc:docMk/>
            <pc:sldMk cId="3112119900" sldId="373"/>
            <ac:spMk id="4" creationId="{1F81F79F-0DD2-442B-ADE3-E02C3042070D}"/>
          </ac:spMkLst>
        </pc:spChg>
        <pc:spChg chg="add mod">
          <ac:chgData name="DU Angelo" userId="8b72b4b1065ef00f" providerId="LiveId" clId="{E760A102-1300-4EB6-9740-B16AA6653396}" dt="2020-12-21T13:33:57.781" v="1300" actId="1076"/>
          <ac:spMkLst>
            <pc:docMk/>
            <pc:sldMk cId="3112119900" sldId="373"/>
            <ac:spMk id="6" creationId="{D83EB026-E4BA-4303-8546-C0F88511EBC6}"/>
          </ac:spMkLst>
        </pc:spChg>
        <pc:spChg chg="add mod">
          <ac:chgData name="DU Angelo" userId="8b72b4b1065ef00f" providerId="LiveId" clId="{E760A102-1300-4EB6-9740-B16AA6653396}" dt="2020-12-21T13:33:57.781" v="1300" actId="1076"/>
          <ac:spMkLst>
            <pc:docMk/>
            <pc:sldMk cId="3112119900" sldId="373"/>
            <ac:spMk id="7" creationId="{C35B935E-884C-4036-9084-14CA617D0FD1}"/>
          </ac:spMkLst>
        </pc:spChg>
        <pc:spChg chg="add mod">
          <ac:chgData name="DU Angelo" userId="8b72b4b1065ef00f" providerId="LiveId" clId="{E760A102-1300-4EB6-9740-B16AA6653396}" dt="2020-12-21T13:33:57.781" v="1300" actId="1076"/>
          <ac:spMkLst>
            <pc:docMk/>
            <pc:sldMk cId="3112119900" sldId="373"/>
            <ac:spMk id="13" creationId="{85A42E35-80CF-4CA9-B1B2-9AFE1A079CFD}"/>
          </ac:spMkLst>
        </pc:spChg>
        <pc:spChg chg="add mod">
          <ac:chgData name="DU Angelo" userId="8b72b4b1065ef00f" providerId="LiveId" clId="{E760A102-1300-4EB6-9740-B16AA6653396}" dt="2020-12-21T13:33:57.781" v="1300" actId="1076"/>
          <ac:spMkLst>
            <pc:docMk/>
            <pc:sldMk cId="3112119900" sldId="373"/>
            <ac:spMk id="14" creationId="{73731BFF-D512-4466-86E6-D21A5B73689C}"/>
          </ac:spMkLst>
        </pc:spChg>
        <pc:spChg chg="add mod">
          <ac:chgData name="DU Angelo" userId="8b72b4b1065ef00f" providerId="LiveId" clId="{E760A102-1300-4EB6-9740-B16AA6653396}" dt="2020-12-21T13:33:57.781" v="1300" actId="1076"/>
          <ac:spMkLst>
            <pc:docMk/>
            <pc:sldMk cId="3112119900" sldId="373"/>
            <ac:spMk id="15" creationId="{E07196E1-2A40-4739-B53C-855AD35A01A5}"/>
          </ac:spMkLst>
        </pc:spChg>
        <pc:spChg chg="add mod">
          <ac:chgData name="DU Angelo" userId="8b72b4b1065ef00f" providerId="LiveId" clId="{E760A102-1300-4EB6-9740-B16AA6653396}" dt="2020-12-21T13:33:57.781" v="1300" actId="1076"/>
          <ac:spMkLst>
            <pc:docMk/>
            <pc:sldMk cId="3112119900" sldId="373"/>
            <ac:spMk id="16" creationId="{180D42DE-CA89-4898-8662-A74345EC60E9}"/>
          </ac:spMkLst>
        </pc:spChg>
        <pc:spChg chg="add mod">
          <ac:chgData name="DU Angelo" userId="8b72b4b1065ef00f" providerId="LiveId" clId="{E760A102-1300-4EB6-9740-B16AA6653396}" dt="2020-12-21T13:33:57.781" v="1300" actId="1076"/>
          <ac:spMkLst>
            <pc:docMk/>
            <pc:sldMk cId="3112119900" sldId="373"/>
            <ac:spMk id="17" creationId="{DF30F806-0881-43E6-B350-792AF7879496}"/>
          </ac:spMkLst>
        </pc:spChg>
        <pc:spChg chg="add mod">
          <ac:chgData name="DU Angelo" userId="8b72b4b1065ef00f" providerId="LiveId" clId="{E760A102-1300-4EB6-9740-B16AA6653396}" dt="2020-12-21T13:33:57.781" v="1300" actId="1076"/>
          <ac:spMkLst>
            <pc:docMk/>
            <pc:sldMk cId="3112119900" sldId="373"/>
            <ac:spMk id="18" creationId="{64116C13-07E6-45D9-A3AE-1971020DE86A}"/>
          </ac:spMkLst>
        </pc:spChg>
        <pc:spChg chg="add mod">
          <ac:chgData name="DU Angelo" userId="8b72b4b1065ef00f" providerId="LiveId" clId="{E760A102-1300-4EB6-9740-B16AA6653396}" dt="2020-12-21T13:33:57.781" v="1300" actId="1076"/>
          <ac:spMkLst>
            <pc:docMk/>
            <pc:sldMk cId="3112119900" sldId="373"/>
            <ac:spMk id="22" creationId="{CCA7EDB3-CD1B-4232-88F6-40AF519D046B}"/>
          </ac:spMkLst>
        </pc:spChg>
        <pc:spChg chg="add mod">
          <ac:chgData name="DU Angelo" userId="8b72b4b1065ef00f" providerId="LiveId" clId="{E760A102-1300-4EB6-9740-B16AA6653396}" dt="2020-12-21T13:33:57.781" v="1300" actId="1076"/>
          <ac:spMkLst>
            <pc:docMk/>
            <pc:sldMk cId="3112119900" sldId="373"/>
            <ac:spMk id="23" creationId="{B9CE2D1D-387F-4DF1-9CB2-B6A988D45D97}"/>
          </ac:spMkLst>
        </pc:spChg>
        <pc:spChg chg="add mod">
          <ac:chgData name="DU Angelo" userId="8b72b4b1065ef00f" providerId="LiveId" clId="{E760A102-1300-4EB6-9740-B16AA6653396}" dt="2020-12-21T13:33:57.781" v="1300" actId="1076"/>
          <ac:spMkLst>
            <pc:docMk/>
            <pc:sldMk cId="3112119900" sldId="373"/>
            <ac:spMk id="25" creationId="{EA331D9E-94C4-4BE4-B2BF-8784DD080807}"/>
          </ac:spMkLst>
        </pc:spChg>
        <pc:spChg chg="add mod">
          <ac:chgData name="DU Angelo" userId="8b72b4b1065ef00f" providerId="LiveId" clId="{E760A102-1300-4EB6-9740-B16AA6653396}" dt="2020-12-21T13:33:57.781" v="1300" actId="1076"/>
          <ac:spMkLst>
            <pc:docMk/>
            <pc:sldMk cId="3112119900" sldId="373"/>
            <ac:spMk id="26" creationId="{671A1BAC-A1B2-44CD-BA4C-711B7CC2B263}"/>
          </ac:spMkLst>
        </pc:spChg>
        <pc:spChg chg="add mod">
          <ac:chgData name="DU Angelo" userId="8b72b4b1065ef00f" providerId="LiveId" clId="{E760A102-1300-4EB6-9740-B16AA6653396}" dt="2020-12-21T13:33:57.781" v="1300" actId="1076"/>
          <ac:spMkLst>
            <pc:docMk/>
            <pc:sldMk cId="3112119900" sldId="373"/>
            <ac:spMk id="27" creationId="{16F2E519-A5AD-4AF7-AAA4-05934A3C3789}"/>
          </ac:spMkLst>
        </pc:spChg>
        <pc:spChg chg="add mod">
          <ac:chgData name="DU Angelo" userId="8b72b4b1065ef00f" providerId="LiveId" clId="{E760A102-1300-4EB6-9740-B16AA6653396}" dt="2020-12-21T13:33:57.781" v="1300" actId="1076"/>
          <ac:spMkLst>
            <pc:docMk/>
            <pc:sldMk cId="3112119900" sldId="373"/>
            <ac:spMk id="28" creationId="{58097AF7-06D8-4187-9FCD-45CBF7D586C6}"/>
          </ac:spMkLst>
        </pc:spChg>
        <pc:spChg chg="add mod">
          <ac:chgData name="DU Angelo" userId="8b72b4b1065ef00f" providerId="LiveId" clId="{E760A102-1300-4EB6-9740-B16AA6653396}" dt="2020-12-21T13:33:57.781" v="1300" actId="1076"/>
          <ac:spMkLst>
            <pc:docMk/>
            <pc:sldMk cId="3112119900" sldId="373"/>
            <ac:spMk id="31" creationId="{E851EE29-E283-4A4C-910B-DF53A9784607}"/>
          </ac:spMkLst>
        </pc:spChg>
        <pc:spChg chg="add mod">
          <ac:chgData name="DU Angelo" userId="8b72b4b1065ef00f" providerId="LiveId" clId="{E760A102-1300-4EB6-9740-B16AA6653396}" dt="2020-12-21T13:33:57.781" v="1300" actId="1076"/>
          <ac:spMkLst>
            <pc:docMk/>
            <pc:sldMk cId="3112119900" sldId="373"/>
            <ac:spMk id="32" creationId="{A15E3050-2258-4A54-AAC2-7FEE6BAC5C2B}"/>
          </ac:spMkLst>
        </pc:spChg>
        <pc:cxnChg chg="add mod">
          <ac:chgData name="DU Angelo" userId="8b72b4b1065ef00f" providerId="LiveId" clId="{E760A102-1300-4EB6-9740-B16AA6653396}" dt="2020-12-21T13:33:57.781" v="1300" actId="1076"/>
          <ac:cxnSpMkLst>
            <pc:docMk/>
            <pc:sldMk cId="3112119900" sldId="373"/>
            <ac:cxnSpMk id="8" creationId="{6D3EA4CE-1A66-47D4-BE4F-D6978C24E9B5}"/>
          </ac:cxnSpMkLst>
        </pc:cxnChg>
        <pc:cxnChg chg="add mod">
          <ac:chgData name="DU Angelo" userId="8b72b4b1065ef00f" providerId="LiveId" clId="{E760A102-1300-4EB6-9740-B16AA6653396}" dt="2020-12-21T13:33:57.781" v="1300" actId="1076"/>
          <ac:cxnSpMkLst>
            <pc:docMk/>
            <pc:sldMk cId="3112119900" sldId="373"/>
            <ac:cxnSpMk id="9" creationId="{D0FA055D-FADF-4275-B763-BCC4F27DF8B3}"/>
          </ac:cxnSpMkLst>
        </pc:cxnChg>
        <pc:cxnChg chg="add mod">
          <ac:chgData name="DU Angelo" userId="8b72b4b1065ef00f" providerId="LiveId" clId="{E760A102-1300-4EB6-9740-B16AA6653396}" dt="2020-12-21T13:33:57.781" v="1300" actId="1076"/>
          <ac:cxnSpMkLst>
            <pc:docMk/>
            <pc:sldMk cId="3112119900" sldId="373"/>
            <ac:cxnSpMk id="10" creationId="{2944BFA1-CA3C-44AB-9048-36FCFAD3A3F2}"/>
          </ac:cxnSpMkLst>
        </pc:cxnChg>
        <pc:cxnChg chg="add mod">
          <ac:chgData name="DU Angelo" userId="8b72b4b1065ef00f" providerId="LiveId" clId="{E760A102-1300-4EB6-9740-B16AA6653396}" dt="2020-12-21T13:33:57.781" v="1300" actId="1076"/>
          <ac:cxnSpMkLst>
            <pc:docMk/>
            <pc:sldMk cId="3112119900" sldId="373"/>
            <ac:cxnSpMk id="11" creationId="{59FD7F9B-068C-4A98-BF84-DFAD8D04845D}"/>
          </ac:cxnSpMkLst>
        </pc:cxnChg>
        <pc:cxnChg chg="add mod">
          <ac:chgData name="DU Angelo" userId="8b72b4b1065ef00f" providerId="LiveId" clId="{E760A102-1300-4EB6-9740-B16AA6653396}" dt="2020-12-21T13:33:57.781" v="1300" actId="1076"/>
          <ac:cxnSpMkLst>
            <pc:docMk/>
            <pc:sldMk cId="3112119900" sldId="373"/>
            <ac:cxnSpMk id="12" creationId="{617149E9-C028-45F8-9C54-D459D75D9279}"/>
          </ac:cxnSpMkLst>
        </pc:cxnChg>
        <pc:cxnChg chg="add mod">
          <ac:chgData name="DU Angelo" userId="8b72b4b1065ef00f" providerId="LiveId" clId="{E760A102-1300-4EB6-9740-B16AA6653396}" dt="2020-12-21T13:33:57.781" v="1300" actId="1076"/>
          <ac:cxnSpMkLst>
            <pc:docMk/>
            <pc:sldMk cId="3112119900" sldId="373"/>
            <ac:cxnSpMk id="19" creationId="{D6F0DC74-9EF1-45E7-8A35-DD8F71BAC33A}"/>
          </ac:cxnSpMkLst>
        </pc:cxnChg>
        <pc:cxnChg chg="add mod">
          <ac:chgData name="DU Angelo" userId="8b72b4b1065ef00f" providerId="LiveId" clId="{E760A102-1300-4EB6-9740-B16AA6653396}" dt="2020-12-21T13:33:57.781" v="1300" actId="1076"/>
          <ac:cxnSpMkLst>
            <pc:docMk/>
            <pc:sldMk cId="3112119900" sldId="373"/>
            <ac:cxnSpMk id="20" creationId="{2C21E02A-1FFB-46E2-AD24-69118EA84725}"/>
          </ac:cxnSpMkLst>
        </pc:cxnChg>
        <pc:cxnChg chg="add mod">
          <ac:chgData name="DU Angelo" userId="8b72b4b1065ef00f" providerId="LiveId" clId="{E760A102-1300-4EB6-9740-B16AA6653396}" dt="2020-12-21T13:33:57.781" v="1300" actId="1076"/>
          <ac:cxnSpMkLst>
            <pc:docMk/>
            <pc:sldMk cId="3112119900" sldId="373"/>
            <ac:cxnSpMk id="21" creationId="{F22312F5-7F4F-4013-B939-AA78A761E64B}"/>
          </ac:cxnSpMkLst>
        </pc:cxnChg>
        <pc:cxnChg chg="add mod">
          <ac:chgData name="DU Angelo" userId="8b72b4b1065ef00f" providerId="LiveId" clId="{E760A102-1300-4EB6-9740-B16AA6653396}" dt="2020-12-21T13:33:57.781" v="1300" actId="1076"/>
          <ac:cxnSpMkLst>
            <pc:docMk/>
            <pc:sldMk cId="3112119900" sldId="373"/>
            <ac:cxnSpMk id="24" creationId="{B5D9E091-6304-4D83-96B0-2B1CD85DE07B}"/>
          </ac:cxnSpMkLst>
        </pc:cxnChg>
        <pc:cxnChg chg="add mod">
          <ac:chgData name="DU Angelo" userId="8b72b4b1065ef00f" providerId="LiveId" clId="{E760A102-1300-4EB6-9740-B16AA6653396}" dt="2020-12-21T13:33:57.781" v="1300" actId="1076"/>
          <ac:cxnSpMkLst>
            <pc:docMk/>
            <pc:sldMk cId="3112119900" sldId="373"/>
            <ac:cxnSpMk id="29" creationId="{AFDA330D-CDC4-4782-9B24-F777E1C111D8}"/>
          </ac:cxnSpMkLst>
        </pc:cxnChg>
        <pc:cxnChg chg="add mod">
          <ac:chgData name="DU Angelo" userId="8b72b4b1065ef00f" providerId="LiveId" clId="{E760A102-1300-4EB6-9740-B16AA6653396}" dt="2020-12-21T13:33:57.781" v="1300" actId="1076"/>
          <ac:cxnSpMkLst>
            <pc:docMk/>
            <pc:sldMk cId="3112119900" sldId="373"/>
            <ac:cxnSpMk id="30" creationId="{590B8427-D7BB-4ED4-B40C-F765AA4A3B4D}"/>
          </ac:cxnSpMkLst>
        </pc:cxnChg>
        <pc:cxnChg chg="add mod">
          <ac:chgData name="DU Angelo" userId="8b72b4b1065ef00f" providerId="LiveId" clId="{E760A102-1300-4EB6-9740-B16AA6653396}" dt="2020-12-21T13:33:57.781" v="1300" actId="1076"/>
          <ac:cxnSpMkLst>
            <pc:docMk/>
            <pc:sldMk cId="3112119900" sldId="373"/>
            <ac:cxnSpMk id="33" creationId="{D28734BE-B129-42BE-B90C-AC5BA92A88E1}"/>
          </ac:cxnSpMkLst>
        </pc:cxnChg>
      </pc:sldChg>
      <pc:sldChg chg="addSp modSp add">
        <pc:chgData name="DU Angelo" userId="8b72b4b1065ef00f" providerId="LiveId" clId="{E760A102-1300-4EB6-9740-B16AA6653396}" dt="2020-12-21T13:35:21.897" v="1312" actId="20577"/>
        <pc:sldMkLst>
          <pc:docMk/>
          <pc:sldMk cId="3719175132" sldId="374"/>
        </pc:sldMkLst>
        <pc:spChg chg="mod">
          <ac:chgData name="DU Angelo" userId="8b72b4b1065ef00f" providerId="LiveId" clId="{E760A102-1300-4EB6-9740-B16AA6653396}" dt="2020-12-21T13:35:21.897" v="1312" actId="20577"/>
          <ac:spMkLst>
            <pc:docMk/>
            <pc:sldMk cId="3719175132" sldId="374"/>
            <ac:spMk id="4" creationId="{1F81F79F-0DD2-442B-ADE3-E02C3042070D}"/>
          </ac:spMkLst>
        </pc:spChg>
        <pc:spChg chg="add mod">
          <ac:chgData name="DU Angelo" userId="8b72b4b1065ef00f" providerId="LiveId" clId="{E760A102-1300-4EB6-9740-B16AA6653396}" dt="2020-12-21T13:33:46.688" v="1299" actId="1076"/>
          <ac:spMkLst>
            <pc:docMk/>
            <pc:sldMk cId="3719175132" sldId="374"/>
            <ac:spMk id="6" creationId="{DD6A22A5-7AC6-4A6F-87A7-7C40B19E51D4}"/>
          </ac:spMkLst>
        </pc:spChg>
        <pc:spChg chg="add mod">
          <ac:chgData name="DU Angelo" userId="8b72b4b1065ef00f" providerId="LiveId" clId="{E760A102-1300-4EB6-9740-B16AA6653396}" dt="2020-12-21T13:33:46.688" v="1299" actId="1076"/>
          <ac:spMkLst>
            <pc:docMk/>
            <pc:sldMk cId="3719175132" sldId="374"/>
            <ac:spMk id="7" creationId="{5EC59A66-FF25-4065-9203-434F89BEFFD1}"/>
          </ac:spMkLst>
        </pc:spChg>
        <pc:spChg chg="add mod">
          <ac:chgData name="DU Angelo" userId="8b72b4b1065ef00f" providerId="LiveId" clId="{E760A102-1300-4EB6-9740-B16AA6653396}" dt="2020-12-21T13:33:46.688" v="1299" actId="1076"/>
          <ac:spMkLst>
            <pc:docMk/>
            <pc:sldMk cId="3719175132" sldId="374"/>
            <ac:spMk id="13" creationId="{884DBF86-70C0-463E-A5E1-A09CDB37BCC0}"/>
          </ac:spMkLst>
        </pc:spChg>
        <pc:spChg chg="add mod">
          <ac:chgData name="DU Angelo" userId="8b72b4b1065ef00f" providerId="LiveId" clId="{E760A102-1300-4EB6-9740-B16AA6653396}" dt="2020-12-21T13:33:46.688" v="1299" actId="1076"/>
          <ac:spMkLst>
            <pc:docMk/>
            <pc:sldMk cId="3719175132" sldId="374"/>
            <ac:spMk id="14" creationId="{565FAFD1-0712-4056-A6C6-59FE2508CB9D}"/>
          </ac:spMkLst>
        </pc:spChg>
        <pc:spChg chg="add mod">
          <ac:chgData name="DU Angelo" userId="8b72b4b1065ef00f" providerId="LiveId" clId="{E760A102-1300-4EB6-9740-B16AA6653396}" dt="2020-12-21T13:33:46.688" v="1299" actId="1076"/>
          <ac:spMkLst>
            <pc:docMk/>
            <pc:sldMk cId="3719175132" sldId="374"/>
            <ac:spMk id="15" creationId="{1AD885AF-9CDF-4EAE-8D03-7398181E750B}"/>
          </ac:spMkLst>
        </pc:spChg>
        <pc:spChg chg="add mod">
          <ac:chgData name="DU Angelo" userId="8b72b4b1065ef00f" providerId="LiveId" clId="{E760A102-1300-4EB6-9740-B16AA6653396}" dt="2020-12-21T13:33:46.688" v="1299" actId="1076"/>
          <ac:spMkLst>
            <pc:docMk/>
            <pc:sldMk cId="3719175132" sldId="374"/>
            <ac:spMk id="16" creationId="{D7924457-B590-4F57-9056-0997D8C7AA10}"/>
          </ac:spMkLst>
        </pc:spChg>
        <pc:spChg chg="add mod">
          <ac:chgData name="DU Angelo" userId="8b72b4b1065ef00f" providerId="LiveId" clId="{E760A102-1300-4EB6-9740-B16AA6653396}" dt="2020-12-21T13:33:46.688" v="1299" actId="1076"/>
          <ac:spMkLst>
            <pc:docMk/>
            <pc:sldMk cId="3719175132" sldId="374"/>
            <ac:spMk id="17" creationId="{A5CDA8DC-6746-40FF-B469-F77EE9846275}"/>
          </ac:spMkLst>
        </pc:spChg>
        <pc:spChg chg="add mod">
          <ac:chgData name="DU Angelo" userId="8b72b4b1065ef00f" providerId="LiveId" clId="{E760A102-1300-4EB6-9740-B16AA6653396}" dt="2020-12-21T13:33:46.688" v="1299" actId="1076"/>
          <ac:spMkLst>
            <pc:docMk/>
            <pc:sldMk cId="3719175132" sldId="374"/>
            <ac:spMk id="18" creationId="{6A116C91-4521-4FE6-8E7E-8149B1C37E5A}"/>
          </ac:spMkLst>
        </pc:spChg>
        <pc:spChg chg="add mod">
          <ac:chgData name="DU Angelo" userId="8b72b4b1065ef00f" providerId="LiveId" clId="{E760A102-1300-4EB6-9740-B16AA6653396}" dt="2020-12-21T13:33:46.688" v="1299" actId="1076"/>
          <ac:spMkLst>
            <pc:docMk/>
            <pc:sldMk cId="3719175132" sldId="374"/>
            <ac:spMk id="22" creationId="{C3581F6A-A461-4BDB-BDEE-8AA72BC6595E}"/>
          </ac:spMkLst>
        </pc:spChg>
        <pc:spChg chg="add mod">
          <ac:chgData name="DU Angelo" userId="8b72b4b1065ef00f" providerId="LiveId" clId="{E760A102-1300-4EB6-9740-B16AA6653396}" dt="2020-12-21T13:33:46.688" v="1299" actId="1076"/>
          <ac:spMkLst>
            <pc:docMk/>
            <pc:sldMk cId="3719175132" sldId="374"/>
            <ac:spMk id="23" creationId="{85C1B4BE-40AC-4D8E-9365-EE4B94B80C95}"/>
          </ac:spMkLst>
        </pc:spChg>
        <pc:spChg chg="add mod">
          <ac:chgData name="DU Angelo" userId="8b72b4b1065ef00f" providerId="LiveId" clId="{E760A102-1300-4EB6-9740-B16AA6653396}" dt="2020-12-21T13:33:46.688" v="1299" actId="1076"/>
          <ac:spMkLst>
            <pc:docMk/>
            <pc:sldMk cId="3719175132" sldId="374"/>
            <ac:spMk id="25" creationId="{5FF37FE8-BC63-4FC5-9A35-96DC7557675A}"/>
          </ac:spMkLst>
        </pc:spChg>
        <pc:spChg chg="add mod">
          <ac:chgData name="DU Angelo" userId="8b72b4b1065ef00f" providerId="LiveId" clId="{E760A102-1300-4EB6-9740-B16AA6653396}" dt="2020-12-21T13:33:46.688" v="1299" actId="1076"/>
          <ac:spMkLst>
            <pc:docMk/>
            <pc:sldMk cId="3719175132" sldId="374"/>
            <ac:spMk id="26" creationId="{6725BEE1-14B9-4786-9ED2-832852DCF406}"/>
          </ac:spMkLst>
        </pc:spChg>
        <pc:spChg chg="add mod">
          <ac:chgData name="DU Angelo" userId="8b72b4b1065ef00f" providerId="LiveId" clId="{E760A102-1300-4EB6-9740-B16AA6653396}" dt="2020-12-21T13:33:46.688" v="1299" actId="1076"/>
          <ac:spMkLst>
            <pc:docMk/>
            <pc:sldMk cId="3719175132" sldId="374"/>
            <ac:spMk id="27" creationId="{4EF87CD0-E4D0-4F0C-A897-2E7C0E5701D5}"/>
          </ac:spMkLst>
        </pc:spChg>
        <pc:spChg chg="add mod">
          <ac:chgData name="DU Angelo" userId="8b72b4b1065ef00f" providerId="LiveId" clId="{E760A102-1300-4EB6-9740-B16AA6653396}" dt="2020-12-21T13:33:46.688" v="1299" actId="1076"/>
          <ac:spMkLst>
            <pc:docMk/>
            <pc:sldMk cId="3719175132" sldId="374"/>
            <ac:spMk id="28" creationId="{028E3450-1256-4DC5-9EAC-91CAC3231529}"/>
          </ac:spMkLst>
        </pc:spChg>
        <pc:spChg chg="add mod">
          <ac:chgData name="DU Angelo" userId="8b72b4b1065ef00f" providerId="LiveId" clId="{E760A102-1300-4EB6-9740-B16AA6653396}" dt="2020-12-21T13:33:46.688" v="1299" actId="1076"/>
          <ac:spMkLst>
            <pc:docMk/>
            <pc:sldMk cId="3719175132" sldId="374"/>
            <ac:spMk id="31" creationId="{3AA97D35-9D5A-48B8-9282-98AF05C75C0D}"/>
          </ac:spMkLst>
        </pc:spChg>
        <pc:spChg chg="add mod">
          <ac:chgData name="DU Angelo" userId="8b72b4b1065ef00f" providerId="LiveId" clId="{E760A102-1300-4EB6-9740-B16AA6653396}" dt="2020-12-21T13:33:46.688" v="1299" actId="1076"/>
          <ac:spMkLst>
            <pc:docMk/>
            <pc:sldMk cId="3719175132" sldId="374"/>
            <ac:spMk id="32" creationId="{85A30CE3-0F76-4DC5-8443-44CB09C7DABE}"/>
          </ac:spMkLst>
        </pc:spChg>
        <pc:cxnChg chg="add mod">
          <ac:chgData name="DU Angelo" userId="8b72b4b1065ef00f" providerId="LiveId" clId="{E760A102-1300-4EB6-9740-B16AA6653396}" dt="2020-12-21T13:33:46.688" v="1299" actId="1076"/>
          <ac:cxnSpMkLst>
            <pc:docMk/>
            <pc:sldMk cId="3719175132" sldId="374"/>
            <ac:cxnSpMk id="8" creationId="{E30B5FEF-3A59-4865-B0D7-86D01A3A3586}"/>
          </ac:cxnSpMkLst>
        </pc:cxnChg>
        <pc:cxnChg chg="add mod">
          <ac:chgData name="DU Angelo" userId="8b72b4b1065ef00f" providerId="LiveId" clId="{E760A102-1300-4EB6-9740-B16AA6653396}" dt="2020-12-21T13:33:46.688" v="1299" actId="1076"/>
          <ac:cxnSpMkLst>
            <pc:docMk/>
            <pc:sldMk cId="3719175132" sldId="374"/>
            <ac:cxnSpMk id="9" creationId="{D8BCE9AE-35F3-487C-8FD8-71C58A7FA672}"/>
          </ac:cxnSpMkLst>
        </pc:cxnChg>
        <pc:cxnChg chg="add mod">
          <ac:chgData name="DU Angelo" userId="8b72b4b1065ef00f" providerId="LiveId" clId="{E760A102-1300-4EB6-9740-B16AA6653396}" dt="2020-12-21T13:33:46.688" v="1299" actId="1076"/>
          <ac:cxnSpMkLst>
            <pc:docMk/>
            <pc:sldMk cId="3719175132" sldId="374"/>
            <ac:cxnSpMk id="10" creationId="{4D64BC72-4F55-4F09-8108-0E38AEBD6493}"/>
          </ac:cxnSpMkLst>
        </pc:cxnChg>
        <pc:cxnChg chg="add mod">
          <ac:chgData name="DU Angelo" userId="8b72b4b1065ef00f" providerId="LiveId" clId="{E760A102-1300-4EB6-9740-B16AA6653396}" dt="2020-12-21T13:33:46.688" v="1299" actId="1076"/>
          <ac:cxnSpMkLst>
            <pc:docMk/>
            <pc:sldMk cId="3719175132" sldId="374"/>
            <ac:cxnSpMk id="11" creationId="{DC8CD206-31A7-4A98-BFF5-FC937352ECDB}"/>
          </ac:cxnSpMkLst>
        </pc:cxnChg>
        <pc:cxnChg chg="add mod">
          <ac:chgData name="DU Angelo" userId="8b72b4b1065ef00f" providerId="LiveId" clId="{E760A102-1300-4EB6-9740-B16AA6653396}" dt="2020-12-21T13:33:46.688" v="1299" actId="1076"/>
          <ac:cxnSpMkLst>
            <pc:docMk/>
            <pc:sldMk cId="3719175132" sldId="374"/>
            <ac:cxnSpMk id="12" creationId="{38DDFE5E-BD8E-459B-88DC-86A63E3F8E3D}"/>
          </ac:cxnSpMkLst>
        </pc:cxnChg>
        <pc:cxnChg chg="add mod">
          <ac:chgData name="DU Angelo" userId="8b72b4b1065ef00f" providerId="LiveId" clId="{E760A102-1300-4EB6-9740-B16AA6653396}" dt="2020-12-21T13:33:46.688" v="1299" actId="1076"/>
          <ac:cxnSpMkLst>
            <pc:docMk/>
            <pc:sldMk cId="3719175132" sldId="374"/>
            <ac:cxnSpMk id="19" creationId="{DB34EA50-FF8D-4F78-986B-869765A320DC}"/>
          </ac:cxnSpMkLst>
        </pc:cxnChg>
        <pc:cxnChg chg="add mod">
          <ac:chgData name="DU Angelo" userId="8b72b4b1065ef00f" providerId="LiveId" clId="{E760A102-1300-4EB6-9740-B16AA6653396}" dt="2020-12-21T13:33:46.688" v="1299" actId="1076"/>
          <ac:cxnSpMkLst>
            <pc:docMk/>
            <pc:sldMk cId="3719175132" sldId="374"/>
            <ac:cxnSpMk id="20" creationId="{022CFF50-7EEF-4735-9A27-3B94EE83B4C9}"/>
          </ac:cxnSpMkLst>
        </pc:cxnChg>
        <pc:cxnChg chg="add mod">
          <ac:chgData name="DU Angelo" userId="8b72b4b1065ef00f" providerId="LiveId" clId="{E760A102-1300-4EB6-9740-B16AA6653396}" dt="2020-12-21T13:33:46.688" v="1299" actId="1076"/>
          <ac:cxnSpMkLst>
            <pc:docMk/>
            <pc:sldMk cId="3719175132" sldId="374"/>
            <ac:cxnSpMk id="21" creationId="{BEE6DDFC-3701-46E4-97B2-5C19BFDF7423}"/>
          </ac:cxnSpMkLst>
        </pc:cxnChg>
        <pc:cxnChg chg="add mod">
          <ac:chgData name="DU Angelo" userId="8b72b4b1065ef00f" providerId="LiveId" clId="{E760A102-1300-4EB6-9740-B16AA6653396}" dt="2020-12-21T13:33:46.688" v="1299" actId="1076"/>
          <ac:cxnSpMkLst>
            <pc:docMk/>
            <pc:sldMk cId="3719175132" sldId="374"/>
            <ac:cxnSpMk id="24" creationId="{A5AB2292-2553-4B1A-BBFC-885958D039F8}"/>
          </ac:cxnSpMkLst>
        </pc:cxnChg>
        <pc:cxnChg chg="add mod">
          <ac:chgData name="DU Angelo" userId="8b72b4b1065ef00f" providerId="LiveId" clId="{E760A102-1300-4EB6-9740-B16AA6653396}" dt="2020-12-21T13:33:46.688" v="1299" actId="1076"/>
          <ac:cxnSpMkLst>
            <pc:docMk/>
            <pc:sldMk cId="3719175132" sldId="374"/>
            <ac:cxnSpMk id="29" creationId="{9273FD9E-D7DF-41C2-9108-FB6D84105C1F}"/>
          </ac:cxnSpMkLst>
        </pc:cxnChg>
        <pc:cxnChg chg="add mod">
          <ac:chgData name="DU Angelo" userId="8b72b4b1065ef00f" providerId="LiveId" clId="{E760A102-1300-4EB6-9740-B16AA6653396}" dt="2020-12-21T13:33:46.688" v="1299" actId="1076"/>
          <ac:cxnSpMkLst>
            <pc:docMk/>
            <pc:sldMk cId="3719175132" sldId="374"/>
            <ac:cxnSpMk id="30" creationId="{C2A46A0A-4B67-448F-938A-AC711C211A5E}"/>
          </ac:cxnSpMkLst>
        </pc:cxnChg>
        <pc:cxnChg chg="add mod">
          <ac:chgData name="DU Angelo" userId="8b72b4b1065ef00f" providerId="LiveId" clId="{E760A102-1300-4EB6-9740-B16AA6653396}" dt="2020-12-21T13:33:46.688" v="1299" actId="1076"/>
          <ac:cxnSpMkLst>
            <pc:docMk/>
            <pc:sldMk cId="3719175132" sldId="374"/>
            <ac:cxnSpMk id="33" creationId="{B48D4660-DBF5-4F65-8B42-041832135796}"/>
          </ac:cxnSpMkLst>
        </pc:cxnChg>
      </pc:sldChg>
      <pc:sldChg chg="addSp modSp add">
        <pc:chgData name="DU Angelo" userId="8b72b4b1065ef00f" providerId="LiveId" clId="{E760A102-1300-4EB6-9740-B16AA6653396}" dt="2020-12-21T13:38:42.375" v="1338" actId="1076"/>
        <pc:sldMkLst>
          <pc:docMk/>
          <pc:sldMk cId="4015923354" sldId="375"/>
        </pc:sldMkLst>
        <pc:spChg chg="mod">
          <ac:chgData name="DU Angelo" userId="8b72b4b1065ef00f" providerId="LiveId" clId="{E760A102-1300-4EB6-9740-B16AA6653396}" dt="2020-12-21T13:38:33.687" v="1337" actId="1076"/>
          <ac:spMkLst>
            <pc:docMk/>
            <pc:sldMk cId="4015923354" sldId="375"/>
            <ac:spMk id="4" creationId="{1F81F79F-0DD2-442B-ADE3-E02C3042070D}"/>
          </ac:spMkLst>
        </pc:spChg>
        <pc:spChg chg="add mod">
          <ac:chgData name="DU Angelo" userId="8b72b4b1065ef00f" providerId="LiveId" clId="{E760A102-1300-4EB6-9740-B16AA6653396}" dt="2020-12-21T13:38:42.375" v="1338" actId="1076"/>
          <ac:spMkLst>
            <pc:docMk/>
            <pc:sldMk cId="4015923354" sldId="375"/>
            <ac:spMk id="6" creationId="{4A0B9528-B53A-4C82-9AFF-E70661BB6DCC}"/>
          </ac:spMkLst>
        </pc:spChg>
        <pc:spChg chg="add mod">
          <ac:chgData name="DU Angelo" userId="8b72b4b1065ef00f" providerId="LiveId" clId="{E760A102-1300-4EB6-9740-B16AA6653396}" dt="2020-12-21T13:38:42.375" v="1338" actId="1076"/>
          <ac:spMkLst>
            <pc:docMk/>
            <pc:sldMk cId="4015923354" sldId="375"/>
            <ac:spMk id="7" creationId="{33B2E7AC-38C0-4DF0-AF71-9837067ED1E4}"/>
          </ac:spMkLst>
        </pc:spChg>
        <pc:spChg chg="add mod">
          <ac:chgData name="DU Angelo" userId="8b72b4b1065ef00f" providerId="LiveId" clId="{E760A102-1300-4EB6-9740-B16AA6653396}" dt="2020-12-21T13:38:42.375" v="1338" actId="1076"/>
          <ac:spMkLst>
            <pc:docMk/>
            <pc:sldMk cId="4015923354" sldId="375"/>
            <ac:spMk id="13" creationId="{62BD5666-9477-4258-B00D-DC42FAEFD5E0}"/>
          </ac:spMkLst>
        </pc:spChg>
        <pc:spChg chg="add mod">
          <ac:chgData name="DU Angelo" userId="8b72b4b1065ef00f" providerId="LiveId" clId="{E760A102-1300-4EB6-9740-B16AA6653396}" dt="2020-12-21T13:38:42.375" v="1338" actId="1076"/>
          <ac:spMkLst>
            <pc:docMk/>
            <pc:sldMk cId="4015923354" sldId="375"/>
            <ac:spMk id="14" creationId="{0D129864-5789-41CB-B70F-6C6209AD5106}"/>
          </ac:spMkLst>
        </pc:spChg>
        <pc:spChg chg="add mod">
          <ac:chgData name="DU Angelo" userId="8b72b4b1065ef00f" providerId="LiveId" clId="{E760A102-1300-4EB6-9740-B16AA6653396}" dt="2020-12-21T13:38:42.375" v="1338" actId="1076"/>
          <ac:spMkLst>
            <pc:docMk/>
            <pc:sldMk cId="4015923354" sldId="375"/>
            <ac:spMk id="15" creationId="{6F9F29E0-38B7-42F8-AC25-13F1694FD212}"/>
          </ac:spMkLst>
        </pc:spChg>
        <pc:spChg chg="add mod">
          <ac:chgData name="DU Angelo" userId="8b72b4b1065ef00f" providerId="LiveId" clId="{E760A102-1300-4EB6-9740-B16AA6653396}" dt="2020-12-21T13:38:42.375" v="1338" actId="1076"/>
          <ac:spMkLst>
            <pc:docMk/>
            <pc:sldMk cId="4015923354" sldId="375"/>
            <ac:spMk id="16" creationId="{BAB648A5-D6E1-43F6-8B58-D1F11949284D}"/>
          </ac:spMkLst>
        </pc:spChg>
        <pc:spChg chg="add mod">
          <ac:chgData name="DU Angelo" userId="8b72b4b1065ef00f" providerId="LiveId" clId="{E760A102-1300-4EB6-9740-B16AA6653396}" dt="2020-12-21T13:38:42.375" v="1338" actId="1076"/>
          <ac:spMkLst>
            <pc:docMk/>
            <pc:sldMk cId="4015923354" sldId="375"/>
            <ac:spMk id="17" creationId="{9734AE0C-F209-4702-951B-231FD91F3A04}"/>
          </ac:spMkLst>
        </pc:spChg>
        <pc:spChg chg="add mod">
          <ac:chgData name="DU Angelo" userId="8b72b4b1065ef00f" providerId="LiveId" clId="{E760A102-1300-4EB6-9740-B16AA6653396}" dt="2020-12-21T13:38:42.375" v="1338" actId="1076"/>
          <ac:spMkLst>
            <pc:docMk/>
            <pc:sldMk cId="4015923354" sldId="375"/>
            <ac:spMk id="18" creationId="{04E4AF4F-43D8-4A4E-98B2-487168D2BAF1}"/>
          </ac:spMkLst>
        </pc:spChg>
        <pc:spChg chg="add mod">
          <ac:chgData name="DU Angelo" userId="8b72b4b1065ef00f" providerId="LiveId" clId="{E760A102-1300-4EB6-9740-B16AA6653396}" dt="2020-12-21T13:38:42.375" v="1338" actId="1076"/>
          <ac:spMkLst>
            <pc:docMk/>
            <pc:sldMk cId="4015923354" sldId="375"/>
            <ac:spMk id="22" creationId="{25866C84-3558-4096-A1EE-B8B3B445C98C}"/>
          </ac:spMkLst>
        </pc:spChg>
        <pc:spChg chg="add mod">
          <ac:chgData name="DU Angelo" userId="8b72b4b1065ef00f" providerId="LiveId" clId="{E760A102-1300-4EB6-9740-B16AA6653396}" dt="2020-12-21T13:38:42.375" v="1338" actId="1076"/>
          <ac:spMkLst>
            <pc:docMk/>
            <pc:sldMk cId="4015923354" sldId="375"/>
            <ac:spMk id="23" creationId="{B4F3714A-DC7E-4D22-B14F-2C3E0876D15E}"/>
          </ac:spMkLst>
        </pc:spChg>
        <pc:spChg chg="add mod">
          <ac:chgData name="DU Angelo" userId="8b72b4b1065ef00f" providerId="LiveId" clId="{E760A102-1300-4EB6-9740-B16AA6653396}" dt="2020-12-21T13:38:42.375" v="1338" actId="1076"/>
          <ac:spMkLst>
            <pc:docMk/>
            <pc:sldMk cId="4015923354" sldId="375"/>
            <ac:spMk id="25" creationId="{57B33AF7-0BD1-40C5-9E7F-D2379F25CC6A}"/>
          </ac:spMkLst>
        </pc:spChg>
        <pc:spChg chg="add mod">
          <ac:chgData name="DU Angelo" userId="8b72b4b1065ef00f" providerId="LiveId" clId="{E760A102-1300-4EB6-9740-B16AA6653396}" dt="2020-12-21T13:38:42.375" v="1338" actId="1076"/>
          <ac:spMkLst>
            <pc:docMk/>
            <pc:sldMk cId="4015923354" sldId="375"/>
            <ac:spMk id="26" creationId="{09D8E3CB-1C8B-42F0-8FBF-7A98FAA2C1BC}"/>
          </ac:spMkLst>
        </pc:spChg>
        <pc:spChg chg="add mod">
          <ac:chgData name="DU Angelo" userId="8b72b4b1065ef00f" providerId="LiveId" clId="{E760A102-1300-4EB6-9740-B16AA6653396}" dt="2020-12-21T13:38:42.375" v="1338" actId="1076"/>
          <ac:spMkLst>
            <pc:docMk/>
            <pc:sldMk cId="4015923354" sldId="375"/>
            <ac:spMk id="27" creationId="{8EAD3CFE-6BA8-4110-8F26-419B22FB0F91}"/>
          </ac:spMkLst>
        </pc:spChg>
        <pc:spChg chg="add mod">
          <ac:chgData name="DU Angelo" userId="8b72b4b1065ef00f" providerId="LiveId" clId="{E760A102-1300-4EB6-9740-B16AA6653396}" dt="2020-12-21T13:38:42.375" v="1338" actId="1076"/>
          <ac:spMkLst>
            <pc:docMk/>
            <pc:sldMk cId="4015923354" sldId="375"/>
            <ac:spMk id="28" creationId="{F7EAD1EB-2E74-44CC-97EA-41FE8D8A6431}"/>
          </ac:spMkLst>
        </pc:spChg>
        <pc:spChg chg="add mod">
          <ac:chgData name="DU Angelo" userId="8b72b4b1065ef00f" providerId="LiveId" clId="{E760A102-1300-4EB6-9740-B16AA6653396}" dt="2020-12-21T13:38:42.375" v="1338" actId="1076"/>
          <ac:spMkLst>
            <pc:docMk/>
            <pc:sldMk cId="4015923354" sldId="375"/>
            <ac:spMk id="31" creationId="{4AFDECE9-A7B3-42B5-B48F-F52F067DCBEC}"/>
          </ac:spMkLst>
        </pc:spChg>
        <pc:spChg chg="add mod">
          <ac:chgData name="DU Angelo" userId="8b72b4b1065ef00f" providerId="LiveId" clId="{E760A102-1300-4EB6-9740-B16AA6653396}" dt="2020-12-21T13:38:42.375" v="1338" actId="1076"/>
          <ac:spMkLst>
            <pc:docMk/>
            <pc:sldMk cId="4015923354" sldId="375"/>
            <ac:spMk id="32" creationId="{1080FD90-33E6-40F9-BB41-6E878745C592}"/>
          </ac:spMkLst>
        </pc:spChg>
        <pc:spChg chg="add mod">
          <ac:chgData name="DU Angelo" userId="8b72b4b1065ef00f" providerId="LiveId" clId="{E760A102-1300-4EB6-9740-B16AA6653396}" dt="2020-12-21T13:38:42.375" v="1338" actId="1076"/>
          <ac:spMkLst>
            <pc:docMk/>
            <pc:sldMk cId="4015923354" sldId="375"/>
            <ac:spMk id="34" creationId="{68D6480D-8DE1-4338-A6CC-EC4DD8F394BD}"/>
          </ac:spMkLst>
        </pc:spChg>
        <pc:spChg chg="add mod">
          <ac:chgData name="DU Angelo" userId="8b72b4b1065ef00f" providerId="LiveId" clId="{E760A102-1300-4EB6-9740-B16AA6653396}" dt="2020-12-21T13:38:42.375" v="1338" actId="1076"/>
          <ac:spMkLst>
            <pc:docMk/>
            <pc:sldMk cId="4015923354" sldId="375"/>
            <ac:spMk id="37" creationId="{8A17ACF9-DB93-48B7-87D6-4315520A0708}"/>
          </ac:spMkLst>
        </pc:spChg>
        <pc:cxnChg chg="add mod">
          <ac:chgData name="DU Angelo" userId="8b72b4b1065ef00f" providerId="LiveId" clId="{E760A102-1300-4EB6-9740-B16AA6653396}" dt="2020-12-21T13:38:42.375" v="1338" actId="1076"/>
          <ac:cxnSpMkLst>
            <pc:docMk/>
            <pc:sldMk cId="4015923354" sldId="375"/>
            <ac:cxnSpMk id="8" creationId="{898E5F82-E007-41FC-99D1-00CA65BB5393}"/>
          </ac:cxnSpMkLst>
        </pc:cxnChg>
        <pc:cxnChg chg="add mod">
          <ac:chgData name="DU Angelo" userId="8b72b4b1065ef00f" providerId="LiveId" clId="{E760A102-1300-4EB6-9740-B16AA6653396}" dt="2020-12-21T13:38:42.375" v="1338" actId="1076"/>
          <ac:cxnSpMkLst>
            <pc:docMk/>
            <pc:sldMk cId="4015923354" sldId="375"/>
            <ac:cxnSpMk id="9" creationId="{A7696076-9BC4-4A17-A3BC-95F6B7953D65}"/>
          </ac:cxnSpMkLst>
        </pc:cxnChg>
        <pc:cxnChg chg="add mod">
          <ac:chgData name="DU Angelo" userId="8b72b4b1065ef00f" providerId="LiveId" clId="{E760A102-1300-4EB6-9740-B16AA6653396}" dt="2020-12-21T13:38:42.375" v="1338" actId="1076"/>
          <ac:cxnSpMkLst>
            <pc:docMk/>
            <pc:sldMk cId="4015923354" sldId="375"/>
            <ac:cxnSpMk id="10" creationId="{4F367B33-23DB-43E4-A2A1-AD14F72DCBF6}"/>
          </ac:cxnSpMkLst>
        </pc:cxnChg>
        <pc:cxnChg chg="add mod">
          <ac:chgData name="DU Angelo" userId="8b72b4b1065ef00f" providerId="LiveId" clId="{E760A102-1300-4EB6-9740-B16AA6653396}" dt="2020-12-21T13:38:42.375" v="1338" actId="1076"/>
          <ac:cxnSpMkLst>
            <pc:docMk/>
            <pc:sldMk cId="4015923354" sldId="375"/>
            <ac:cxnSpMk id="11" creationId="{D06CAC1A-A43A-4592-98E6-2556D0011CF0}"/>
          </ac:cxnSpMkLst>
        </pc:cxnChg>
        <pc:cxnChg chg="add mod">
          <ac:chgData name="DU Angelo" userId="8b72b4b1065ef00f" providerId="LiveId" clId="{E760A102-1300-4EB6-9740-B16AA6653396}" dt="2020-12-21T13:38:42.375" v="1338" actId="1076"/>
          <ac:cxnSpMkLst>
            <pc:docMk/>
            <pc:sldMk cId="4015923354" sldId="375"/>
            <ac:cxnSpMk id="12" creationId="{227A73BD-B522-432C-BEB2-0F6D669FEFA7}"/>
          </ac:cxnSpMkLst>
        </pc:cxnChg>
        <pc:cxnChg chg="add mod">
          <ac:chgData name="DU Angelo" userId="8b72b4b1065ef00f" providerId="LiveId" clId="{E760A102-1300-4EB6-9740-B16AA6653396}" dt="2020-12-21T13:38:42.375" v="1338" actId="1076"/>
          <ac:cxnSpMkLst>
            <pc:docMk/>
            <pc:sldMk cId="4015923354" sldId="375"/>
            <ac:cxnSpMk id="19" creationId="{B5A483EB-D3C8-4664-955F-085A78011F51}"/>
          </ac:cxnSpMkLst>
        </pc:cxnChg>
        <pc:cxnChg chg="add mod">
          <ac:chgData name="DU Angelo" userId="8b72b4b1065ef00f" providerId="LiveId" clId="{E760A102-1300-4EB6-9740-B16AA6653396}" dt="2020-12-21T13:38:42.375" v="1338" actId="1076"/>
          <ac:cxnSpMkLst>
            <pc:docMk/>
            <pc:sldMk cId="4015923354" sldId="375"/>
            <ac:cxnSpMk id="20" creationId="{89383711-FF67-4E65-A2D6-0DD87377BC7D}"/>
          </ac:cxnSpMkLst>
        </pc:cxnChg>
        <pc:cxnChg chg="add mod">
          <ac:chgData name="DU Angelo" userId="8b72b4b1065ef00f" providerId="LiveId" clId="{E760A102-1300-4EB6-9740-B16AA6653396}" dt="2020-12-21T13:38:42.375" v="1338" actId="1076"/>
          <ac:cxnSpMkLst>
            <pc:docMk/>
            <pc:sldMk cId="4015923354" sldId="375"/>
            <ac:cxnSpMk id="21" creationId="{51108479-4EF3-418C-AE3C-06A3034C9EB6}"/>
          </ac:cxnSpMkLst>
        </pc:cxnChg>
        <pc:cxnChg chg="add mod">
          <ac:chgData name="DU Angelo" userId="8b72b4b1065ef00f" providerId="LiveId" clId="{E760A102-1300-4EB6-9740-B16AA6653396}" dt="2020-12-21T13:38:42.375" v="1338" actId="1076"/>
          <ac:cxnSpMkLst>
            <pc:docMk/>
            <pc:sldMk cId="4015923354" sldId="375"/>
            <ac:cxnSpMk id="24" creationId="{744E76BD-F331-4708-9AE0-9DFCA2B84731}"/>
          </ac:cxnSpMkLst>
        </pc:cxnChg>
        <pc:cxnChg chg="add mod">
          <ac:chgData name="DU Angelo" userId="8b72b4b1065ef00f" providerId="LiveId" clId="{E760A102-1300-4EB6-9740-B16AA6653396}" dt="2020-12-21T13:38:42.375" v="1338" actId="1076"/>
          <ac:cxnSpMkLst>
            <pc:docMk/>
            <pc:sldMk cId="4015923354" sldId="375"/>
            <ac:cxnSpMk id="29" creationId="{D4DDA153-5552-41A1-9BAB-074B9DEE2991}"/>
          </ac:cxnSpMkLst>
        </pc:cxnChg>
        <pc:cxnChg chg="add mod">
          <ac:chgData name="DU Angelo" userId="8b72b4b1065ef00f" providerId="LiveId" clId="{E760A102-1300-4EB6-9740-B16AA6653396}" dt="2020-12-21T13:38:42.375" v="1338" actId="1076"/>
          <ac:cxnSpMkLst>
            <pc:docMk/>
            <pc:sldMk cId="4015923354" sldId="375"/>
            <ac:cxnSpMk id="30" creationId="{3742AF22-67D5-47F0-8A03-D5A995D4E221}"/>
          </ac:cxnSpMkLst>
        </pc:cxnChg>
        <pc:cxnChg chg="add mod">
          <ac:chgData name="DU Angelo" userId="8b72b4b1065ef00f" providerId="LiveId" clId="{E760A102-1300-4EB6-9740-B16AA6653396}" dt="2020-12-21T13:38:42.375" v="1338" actId="1076"/>
          <ac:cxnSpMkLst>
            <pc:docMk/>
            <pc:sldMk cId="4015923354" sldId="375"/>
            <ac:cxnSpMk id="33" creationId="{D0CE3888-24B6-468E-B250-4F575F9C0FBD}"/>
          </ac:cxnSpMkLst>
        </pc:cxnChg>
        <pc:cxnChg chg="add mod">
          <ac:chgData name="DU Angelo" userId="8b72b4b1065ef00f" providerId="LiveId" clId="{E760A102-1300-4EB6-9740-B16AA6653396}" dt="2020-12-21T13:38:42.375" v="1338" actId="1076"/>
          <ac:cxnSpMkLst>
            <pc:docMk/>
            <pc:sldMk cId="4015923354" sldId="375"/>
            <ac:cxnSpMk id="35" creationId="{489E3930-584C-4ABA-89A6-55A6B0964795}"/>
          </ac:cxnSpMkLst>
        </pc:cxnChg>
        <pc:cxnChg chg="add mod">
          <ac:chgData name="DU Angelo" userId="8b72b4b1065ef00f" providerId="LiveId" clId="{E760A102-1300-4EB6-9740-B16AA6653396}" dt="2020-12-21T13:38:42.375" v="1338" actId="1076"/>
          <ac:cxnSpMkLst>
            <pc:docMk/>
            <pc:sldMk cId="4015923354" sldId="375"/>
            <ac:cxnSpMk id="36" creationId="{44D38653-4A7F-4DBA-ABF0-1086E9ED0913}"/>
          </ac:cxnSpMkLst>
        </pc:cxnChg>
        <pc:cxnChg chg="add mod">
          <ac:chgData name="DU Angelo" userId="8b72b4b1065ef00f" providerId="LiveId" clId="{E760A102-1300-4EB6-9740-B16AA6653396}" dt="2020-12-21T13:38:42.375" v="1338" actId="1076"/>
          <ac:cxnSpMkLst>
            <pc:docMk/>
            <pc:sldMk cId="4015923354" sldId="375"/>
            <ac:cxnSpMk id="38" creationId="{D84F209C-2FDE-4F86-B13A-BFF2E5D31E3B}"/>
          </ac:cxnSpMkLst>
        </pc:cxnChg>
        <pc:cxnChg chg="add mod">
          <ac:chgData name="DU Angelo" userId="8b72b4b1065ef00f" providerId="LiveId" clId="{E760A102-1300-4EB6-9740-B16AA6653396}" dt="2020-12-21T13:38:42.375" v="1338" actId="1076"/>
          <ac:cxnSpMkLst>
            <pc:docMk/>
            <pc:sldMk cId="4015923354" sldId="375"/>
            <ac:cxnSpMk id="39" creationId="{75B6EDCE-DD3C-448F-815F-E5D002106FB0}"/>
          </ac:cxnSpMkLst>
        </pc:cxnChg>
      </pc:sldChg>
      <pc:sldChg chg="addSp modSp add">
        <pc:chgData name="DU Angelo" userId="8b72b4b1065ef00f" providerId="LiveId" clId="{E760A102-1300-4EB6-9740-B16AA6653396}" dt="2020-12-21T13:37:31.434" v="1323" actId="1076"/>
        <pc:sldMkLst>
          <pc:docMk/>
          <pc:sldMk cId="2760664221" sldId="376"/>
        </pc:sldMkLst>
        <pc:spChg chg="mod">
          <ac:chgData name="DU Angelo" userId="8b72b4b1065ef00f" providerId="LiveId" clId="{E760A102-1300-4EB6-9740-B16AA6653396}" dt="2020-12-21T13:35:55.362" v="1320" actId="20577"/>
          <ac:spMkLst>
            <pc:docMk/>
            <pc:sldMk cId="2760664221" sldId="376"/>
            <ac:spMk id="4" creationId="{1F81F79F-0DD2-442B-ADE3-E02C3042070D}"/>
          </ac:spMkLst>
        </pc:spChg>
        <pc:spChg chg="add mod">
          <ac:chgData name="DU Angelo" userId="8b72b4b1065ef00f" providerId="LiveId" clId="{E760A102-1300-4EB6-9740-B16AA6653396}" dt="2020-12-21T13:37:31.434" v="1323" actId="1076"/>
          <ac:spMkLst>
            <pc:docMk/>
            <pc:sldMk cId="2760664221" sldId="376"/>
            <ac:spMk id="6" creationId="{BDFB7E13-3427-4471-9DFB-A22145C4FC95}"/>
          </ac:spMkLst>
        </pc:spChg>
        <pc:spChg chg="add mod">
          <ac:chgData name="DU Angelo" userId="8b72b4b1065ef00f" providerId="LiveId" clId="{E760A102-1300-4EB6-9740-B16AA6653396}" dt="2020-12-21T13:37:31.434" v="1323" actId="1076"/>
          <ac:spMkLst>
            <pc:docMk/>
            <pc:sldMk cId="2760664221" sldId="376"/>
            <ac:spMk id="7" creationId="{5CACC680-5C48-4896-A792-CB368045A07A}"/>
          </ac:spMkLst>
        </pc:spChg>
        <pc:spChg chg="add mod">
          <ac:chgData name="DU Angelo" userId="8b72b4b1065ef00f" providerId="LiveId" clId="{E760A102-1300-4EB6-9740-B16AA6653396}" dt="2020-12-21T13:37:31.434" v="1323" actId="1076"/>
          <ac:spMkLst>
            <pc:docMk/>
            <pc:sldMk cId="2760664221" sldId="376"/>
            <ac:spMk id="13" creationId="{9E41B38D-381C-4A00-BF64-769CE0F8A31B}"/>
          </ac:spMkLst>
        </pc:spChg>
        <pc:spChg chg="add mod">
          <ac:chgData name="DU Angelo" userId="8b72b4b1065ef00f" providerId="LiveId" clId="{E760A102-1300-4EB6-9740-B16AA6653396}" dt="2020-12-21T13:37:31.434" v="1323" actId="1076"/>
          <ac:spMkLst>
            <pc:docMk/>
            <pc:sldMk cId="2760664221" sldId="376"/>
            <ac:spMk id="14" creationId="{4853B46E-7816-4DA1-BB44-BC6B48EA72FB}"/>
          </ac:spMkLst>
        </pc:spChg>
        <pc:spChg chg="add mod">
          <ac:chgData name="DU Angelo" userId="8b72b4b1065ef00f" providerId="LiveId" clId="{E760A102-1300-4EB6-9740-B16AA6653396}" dt="2020-12-21T13:37:31.434" v="1323" actId="1076"/>
          <ac:spMkLst>
            <pc:docMk/>
            <pc:sldMk cId="2760664221" sldId="376"/>
            <ac:spMk id="15" creationId="{7E11B170-7670-4AF2-A968-82C94D129627}"/>
          </ac:spMkLst>
        </pc:spChg>
        <pc:spChg chg="add mod">
          <ac:chgData name="DU Angelo" userId="8b72b4b1065ef00f" providerId="LiveId" clId="{E760A102-1300-4EB6-9740-B16AA6653396}" dt="2020-12-21T13:37:31.434" v="1323" actId="1076"/>
          <ac:spMkLst>
            <pc:docMk/>
            <pc:sldMk cId="2760664221" sldId="376"/>
            <ac:spMk id="16" creationId="{5F19001E-E11C-40BC-88E0-442AD2130400}"/>
          </ac:spMkLst>
        </pc:spChg>
        <pc:spChg chg="add mod">
          <ac:chgData name="DU Angelo" userId="8b72b4b1065ef00f" providerId="LiveId" clId="{E760A102-1300-4EB6-9740-B16AA6653396}" dt="2020-12-21T13:37:31.434" v="1323" actId="1076"/>
          <ac:spMkLst>
            <pc:docMk/>
            <pc:sldMk cId="2760664221" sldId="376"/>
            <ac:spMk id="17" creationId="{6684C22D-11EA-416B-90B0-A2451BE4632F}"/>
          </ac:spMkLst>
        </pc:spChg>
        <pc:spChg chg="add mod">
          <ac:chgData name="DU Angelo" userId="8b72b4b1065ef00f" providerId="LiveId" clId="{E760A102-1300-4EB6-9740-B16AA6653396}" dt="2020-12-21T13:37:31.434" v="1323" actId="1076"/>
          <ac:spMkLst>
            <pc:docMk/>
            <pc:sldMk cId="2760664221" sldId="376"/>
            <ac:spMk id="18" creationId="{97D3CB8B-3C4E-4E66-8F7F-7C9FD1B7A83E}"/>
          </ac:spMkLst>
        </pc:spChg>
        <pc:spChg chg="add mod">
          <ac:chgData name="DU Angelo" userId="8b72b4b1065ef00f" providerId="LiveId" clId="{E760A102-1300-4EB6-9740-B16AA6653396}" dt="2020-12-21T13:37:31.434" v="1323" actId="1076"/>
          <ac:spMkLst>
            <pc:docMk/>
            <pc:sldMk cId="2760664221" sldId="376"/>
            <ac:spMk id="22" creationId="{CA3A5209-A553-4DDE-87FE-9712CBFC5A9A}"/>
          </ac:spMkLst>
        </pc:spChg>
        <pc:spChg chg="add mod">
          <ac:chgData name="DU Angelo" userId="8b72b4b1065ef00f" providerId="LiveId" clId="{E760A102-1300-4EB6-9740-B16AA6653396}" dt="2020-12-21T13:37:31.434" v="1323" actId="1076"/>
          <ac:spMkLst>
            <pc:docMk/>
            <pc:sldMk cId="2760664221" sldId="376"/>
            <ac:spMk id="23" creationId="{14851160-D0C0-4D1E-8949-EE68CF3BFE33}"/>
          </ac:spMkLst>
        </pc:spChg>
        <pc:spChg chg="add mod">
          <ac:chgData name="DU Angelo" userId="8b72b4b1065ef00f" providerId="LiveId" clId="{E760A102-1300-4EB6-9740-B16AA6653396}" dt="2020-12-21T13:37:31.434" v="1323" actId="1076"/>
          <ac:spMkLst>
            <pc:docMk/>
            <pc:sldMk cId="2760664221" sldId="376"/>
            <ac:spMk id="25" creationId="{AA0BC67A-6A7F-41EE-A2FE-5F45F59B5C8A}"/>
          </ac:spMkLst>
        </pc:spChg>
        <pc:spChg chg="add mod">
          <ac:chgData name="DU Angelo" userId="8b72b4b1065ef00f" providerId="LiveId" clId="{E760A102-1300-4EB6-9740-B16AA6653396}" dt="2020-12-21T13:37:31.434" v="1323" actId="1076"/>
          <ac:spMkLst>
            <pc:docMk/>
            <pc:sldMk cId="2760664221" sldId="376"/>
            <ac:spMk id="26" creationId="{3E970AFF-7481-46F7-A5D8-FD601FBA9229}"/>
          </ac:spMkLst>
        </pc:spChg>
        <pc:spChg chg="add mod">
          <ac:chgData name="DU Angelo" userId="8b72b4b1065ef00f" providerId="LiveId" clId="{E760A102-1300-4EB6-9740-B16AA6653396}" dt="2020-12-21T13:37:31.434" v="1323" actId="1076"/>
          <ac:spMkLst>
            <pc:docMk/>
            <pc:sldMk cId="2760664221" sldId="376"/>
            <ac:spMk id="27" creationId="{4A1993BE-1E55-4758-A415-CAADC4928EC0}"/>
          </ac:spMkLst>
        </pc:spChg>
        <pc:spChg chg="add mod">
          <ac:chgData name="DU Angelo" userId="8b72b4b1065ef00f" providerId="LiveId" clId="{E760A102-1300-4EB6-9740-B16AA6653396}" dt="2020-12-21T13:37:31.434" v="1323" actId="1076"/>
          <ac:spMkLst>
            <pc:docMk/>
            <pc:sldMk cId="2760664221" sldId="376"/>
            <ac:spMk id="28" creationId="{6F3DAA3B-9A52-493E-AE58-19EAE3BD8912}"/>
          </ac:spMkLst>
        </pc:spChg>
        <pc:spChg chg="add mod">
          <ac:chgData name="DU Angelo" userId="8b72b4b1065ef00f" providerId="LiveId" clId="{E760A102-1300-4EB6-9740-B16AA6653396}" dt="2020-12-21T13:37:31.434" v="1323" actId="1076"/>
          <ac:spMkLst>
            <pc:docMk/>
            <pc:sldMk cId="2760664221" sldId="376"/>
            <ac:spMk id="31" creationId="{D2D46DE5-CC4C-44D1-A799-57193BB0E184}"/>
          </ac:spMkLst>
        </pc:spChg>
        <pc:spChg chg="add mod">
          <ac:chgData name="DU Angelo" userId="8b72b4b1065ef00f" providerId="LiveId" clId="{E760A102-1300-4EB6-9740-B16AA6653396}" dt="2020-12-21T13:37:31.434" v="1323" actId="1076"/>
          <ac:spMkLst>
            <pc:docMk/>
            <pc:sldMk cId="2760664221" sldId="376"/>
            <ac:spMk id="32" creationId="{EB516160-796F-48E6-973F-F6F037E1E92A}"/>
          </ac:spMkLst>
        </pc:spChg>
        <pc:spChg chg="add mod">
          <ac:chgData name="DU Angelo" userId="8b72b4b1065ef00f" providerId="LiveId" clId="{E760A102-1300-4EB6-9740-B16AA6653396}" dt="2020-12-21T13:37:31.434" v="1323" actId="1076"/>
          <ac:spMkLst>
            <pc:docMk/>
            <pc:sldMk cId="2760664221" sldId="376"/>
            <ac:spMk id="34" creationId="{946E6897-EAB5-430D-A3FE-4E408AE19D83}"/>
          </ac:spMkLst>
        </pc:spChg>
        <pc:spChg chg="add mod">
          <ac:chgData name="DU Angelo" userId="8b72b4b1065ef00f" providerId="LiveId" clId="{E760A102-1300-4EB6-9740-B16AA6653396}" dt="2020-12-21T13:37:31.434" v="1323" actId="1076"/>
          <ac:spMkLst>
            <pc:docMk/>
            <pc:sldMk cId="2760664221" sldId="376"/>
            <ac:spMk id="37" creationId="{23E40076-A90B-4038-A029-6762175555ED}"/>
          </ac:spMkLst>
        </pc:spChg>
        <pc:cxnChg chg="add mod">
          <ac:chgData name="DU Angelo" userId="8b72b4b1065ef00f" providerId="LiveId" clId="{E760A102-1300-4EB6-9740-B16AA6653396}" dt="2020-12-21T13:37:31.434" v="1323" actId="1076"/>
          <ac:cxnSpMkLst>
            <pc:docMk/>
            <pc:sldMk cId="2760664221" sldId="376"/>
            <ac:cxnSpMk id="8" creationId="{628A1418-6911-4230-80AC-ED22AA09B6BA}"/>
          </ac:cxnSpMkLst>
        </pc:cxnChg>
        <pc:cxnChg chg="add mod">
          <ac:chgData name="DU Angelo" userId="8b72b4b1065ef00f" providerId="LiveId" clId="{E760A102-1300-4EB6-9740-B16AA6653396}" dt="2020-12-21T13:37:31.434" v="1323" actId="1076"/>
          <ac:cxnSpMkLst>
            <pc:docMk/>
            <pc:sldMk cId="2760664221" sldId="376"/>
            <ac:cxnSpMk id="9" creationId="{C24B7557-21E5-4025-BB82-E4610E0AB968}"/>
          </ac:cxnSpMkLst>
        </pc:cxnChg>
        <pc:cxnChg chg="add mod">
          <ac:chgData name="DU Angelo" userId="8b72b4b1065ef00f" providerId="LiveId" clId="{E760A102-1300-4EB6-9740-B16AA6653396}" dt="2020-12-21T13:37:31.434" v="1323" actId="1076"/>
          <ac:cxnSpMkLst>
            <pc:docMk/>
            <pc:sldMk cId="2760664221" sldId="376"/>
            <ac:cxnSpMk id="10" creationId="{644D47E3-E0B1-4C5E-AB56-CC8F0D7E2F1D}"/>
          </ac:cxnSpMkLst>
        </pc:cxnChg>
        <pc:cxnChg chg="add mod">
          <ac:chgData name="DU Angelo" userId="8b72b4b1065ef00f" providerId="LiveId" clId="{E760A102-1300-4EB6-9740-B16AA6653396}" dt="2020-12-21T13:37:31.434" v="1323" actId="1076"/>
          <ac:cxnSpMkLst>
            <pc:docMk/>
            <pc:sldMk cId="2760664221" sldId="376"/>
            <ac:cxnSpMk id="11" creationId="{68B72FF3-574A-49E8-83E0-CA983CC89C86}"/>
          </ac:cxnSpMkLst>
        </pc:cxnChg>
        <pc:cxnChg chg="add mod">
          <ac:chgData name="DU Angelo" userId="8b72b4b1065ef00f" providerId="LiveId" clId="{E760A102-1300-4EB6-9740-B16AA6653396}" dt="2020-12-21T13:37:31.434" v="1323" actId="1076"/>
          <ac:cxnSpMkLst>
            <pc:docMk/>
            <pc:sldMk cId="2760664221" sldId="376"/>
            <ac:cxnSpMk id="12" creationId="{B2EECD8C-036F-4EDC-8B55-94B8C453EAC4}"/>
          </ac:cxnSpMkLst>
        </pc:cxnChg>
        <pc:cxnChg chg="add mod">
          <ac:chgData name="DU Angelo" userId="8b72b4b1065ef00f" providerId="LiveId" clId="{E760A102-1300-4EB6-9740-B16AA6653396}" dt="2020-12-21T13:37:31.434" v="1323" actId="1076"/>
          <ac:cxnSpMkLst>
            <pc:docMk/>
            <pc:sldMk cId="2760664221" sldId="376"/>
            <ac:cxnSpMk id="19" creationId="{4F41CBFF-95E4-4C4F-8DED-ED1C68078BD0}"/>
          </ac:cxnSpMkLst>
        </pc:cxnChg>
        <pc:cxnChg chg="add mod">
          <ac:chgData name="DU Angelo" userId="8b72b4b1065ef00f" providerId="LiveId" clId="{E760A102-1300-4EB6-9740-B16AA6653396}" dt="2020-12-21T13:37:31.434" v="1323" actId="1076"/>
          <ac:cxnSpMkLst>
            <pc:docMk/>
            <pc:sldMk cId="2760664221" sldId="376"/>
            <ac:cxnSpMk id="20" creationId="{79D3DEC6-4E3F-4E4B-A65D-519B02479BCD}"/>
          </ac:cxnSpMkLst>
        </pc:cxnChg>
        <pc:cxnChg chg="add mod">
          <ac:chgData name="DU Angelo" userId="8b72b4b1065ef00f" providerId="LiveId" clId="{E760A102-1300-4EB6-9740-B16AA6653396}" dt="2020-12-21T13:37:31.434" v="1323" actId="1076"/>
          <ac:cxnSpMkLst>
            <pc:docMk/>
            <pc:sldMk cId="2760664221" sldId="376"/>
            <ac:cxnSpMk id="21" creationId="{A07537D4-99B3-4E50-9D76-29BC38315751}"/>
          </ac:cxnSpMkLst>
        </pc:cxnChg>
        <pc:cxnChg chg="add mod">
          <ac:chgData name="DU Angelo" userId="8b72b4b1065ef00f" providerId="LiveId" clId="{E760A102-1300-4EB6-9740-B16AA6653396}" dt="2020-12-21T13:37:31.434" v="1323" actId="1076"/>
          <ac:cxnSpMkLst>
            <pc:docMk/>
            <pc:sldMk cId="2760664221" sldId="376"/>
            <ac:cxnSpMk id="24" creationId="{18B86A67-BDDF-4A72-B9B3-01AC5D291DC5}"/>
          </ac:cxnSpMkLst>
        </pc:cxnChg>
        <pc:cxnChg chg="add mod">
          <ac:chgData name="DU Angelo" userId="8b72b4b1065ef00f" providerId="LiveId" clId="{E760A102-1300-4EB6-9740-B16AA6653396}" dt="2020-12-21T13:37:31.434" v="1323" actId="1076"/>
          <ac:cxnSpMkLst>
            <pc:docMk/>
            <pc:sldMk cId="2760664221" sldId="376"/>
            <ac:cxnSpMk id="29" creationId="{14A7FF11-8041-43BC-87D9-932735D0CABF}"/>
          </ac:cxnSpMkLst>
        </pc:cxnChg>
        <pc:cxnChg chg="add mod">
          <ac:chgData name="DU Angelo" userId="8b72b4b1065ef00f" providerId="LiveId" clId="{E760A102-1300-4EB6-9740-B16AA6653396}" dt="2020-12-21T13:37:31.434" v="1323" actId="1076"/>
          <ac:cxnSpMkLst>
            <pc:docMk/>
            <pc:sldMk cId="2760664221" sldId="376"/>
            <ac:cxnSpMk id="30" creationId="{BF0526DD-ECF8-4E9C-83AC-F965974860B1}"/>
          </ac:cxnSpMkLst>
        </pc:cxnChg>
        <pc:cxnChg chg="add mod">
          <ac:chgData name="DU Angelo" userId="8b72b4b1065ef00f" providerId="LiveId" clId="{E760A102-1300-4EB6-9740-B16AA6653396}" dt="2020-12-21T13:37:31.434" v="1323" actId="1076"/>
          <ac:cxnSpMkLst>
            <pc:docMk/>
            <pc:sldMk cId="2760664221" sldId="376"/>
            <ac:cxnSpMk id="33" creationId="{CADD40C0-7B37-4876-B9B4-A885DB4F3630}"/>
          </ac:cxnSpMkLst>
        </pc:cxnChg>
        <pc:cxnChg chg="add mod">
          <ac:chgData name="DU Angelo" userId="8b72b4b1065ef00f" providerId="LiveId" clId="{E760A102-1300-4EB6-9740-B16AA6653396}" dt="2020-12-21T13:37:31.434" v="1323" actId="1076"/>
          <ac:cxnSpMkLst>
            <pc:docMk/>
            <pc:sldMk cId="2760664221" sldId="376"/>
            <ac:cxnSpMk id="35" creationId="{405066E1-3EB5-47AB-9250-75F1A4731D7A}"/>
          </ac:cxnSpMkLst>
        </pc:cxnChg>
        <pc:cxnChg chg="add mod">
          <ac:chgData name="DU Angelo" userId="8b72b4b1065ef00f" providerId="LiveId" clId="{E760A102-1300-4EB6-9740-B16AA6653396}" dt="2020-12-21T13:37:31.434" v="1323" actId="1076"/>
          <ac:cxnSpMkLst>
            <pc:docMk/>
            <pc:sldMk cId="2760664221" sldId="376"/>
            <ac:cxnSpMk id="36" creationId="{37BC95BB-5C2F-4834-9310-71147140559E}"/>
          </ac:cxnSpMkLst>
        </pc:cxnChg>
        <pc:cxnChg chg="add mod">
          <ac:chgData name="DU Angelo" userId="8b72b4b1065ef00f" providerId="LiveId" clId="{E760A102-1300-4EB6-9740-B16AA6653396}" dt="2020-12-21T13:37:31.434" v="1323" actId="1076"/>
          <ac:cxnSpMkLst>
            <pc:docMk/>
            <pc:sldMk cId="2760664221" sldId="376"/>
            <ac:cxnSpMk id="38" creationId="{DB3D97ED-AA08-46FA-9D8F-36144865ACDC}"/>
          </ac:cxnSpMkLst>
        </pc:cxnChg>
        <pc:cxnChg chg="add mod">
          <ac:chgData name="DU Angelo" userId="8b72b4b1065ef00f" providerId="LiveId" clId="{E760A102-1300-4EB6-9740-B16AA6653396}" dt="2020-12-21T13:37:31.434" v="1323" actId="1076"/>
          <ac:cxnSpMkLst>
            <pc:docMk/>
            <pc:sldMk cId="2760664221" sldId="376"/>
            <ac:cxnSpMk id="39" creationId="{1A32AA98-9BBC-4B5F-92FD-AA0F9D386673}"/>
          </ac:cxnSpMkLst>
        </pc:cxnChg>
      </pc:sldChg>
      <pc:sldChg chg="addSp modSp add">
        <pc:chgData name="DU Angelo" userId="8b72b4b1065ef00f" providerId="LiveId" clId="{E760A102-1300-4EB6-9740-B16AA6653396}" dt="2020-12-21T13:35:44.513" v="1319" actId="1076"/>
        <pc:sldMkLst>
          <pc:docMk/>
          <pc:sldMk cId="3861206334" sldId="377"/>
        </pc:sldMkLst>
        <pc:spChg chg="mod">
          <ac:chgData name="DU Angelo" userId="8b72b4b1065ef00f" providerId="LiveId" clId="{E760A102-1300-4EB6-9740-B16AA6653396}" dt="2020-12-21T13:35:26.354" v="1317" actId="20577"/>
          <ac:spMkLst>
            <pc:docMk/>
            <pc:sldMk cId="3861206334" sldId="377"/>
            <ac:spMk id="4" creationId="{1F81F79F-0DD2-442B-ADE3-E02C3042070D}"/>
          </ac:spMkLst>
        </pc:spChg>
        <pc:spChg chg="add mod">
          <ac:chgData name="DU Angelo" userId="8b72b4b1065ef00f" providerId="LiveId" clId="{E760A102-1300-4EB6-9740-B16AA6653396}" dt="2020-12-21T13:35:44.513" v="1319" actId="1076"/>
          <ac:spMkLst>
            <pc:docMk/>
            <pc:sldMk cId="3861206334" sldId="377"/>
            <ac:spMk id="6" creationId="{E9EE1B16-F8F2-4F16-9AE0-876FB64F9CE4}"/>
          </ac:spMkLst>
        </pc:spChg>
        <pc:spChg chg="add mod">
          <ac:chgData name="DU Angelo" userId="8b72b4b1065ef00f" providerId="LiveId" clId="{E760A102-1300-4EB6-9740-B16AA6653396}" dt="2020-12-21T13:35:44.513" v="1319" actId="1076"/>
          <ac:spMkLst>
            <pc:docMk/>
            <pc:sldMk cId="3861206334" sldId="377"/>
            <ac:spMk id="7" creationId="{21D0F7A8-B712-4548-B469-091A70C3DFEC}"/>
          </ac:spMkLst>
        </pc:spChg>
        <pc:spChg chg="add mod">
          <ac:chgData name="DU Angelo" userId="8b72b4b1065ef00f" providerId="LiveId" clId="{E760A102-1300-4EB6-9740-B16AA6653396}" dt="2020-12-21T13:35:44.513" v="1319" actId="1076"/>
          <ac:spMkLst>
            <pc:docMk/>
            <pc:sldMk cId="3861206334" sldId="377"/>
            <ac:spMk id="13" creationId="{B7D983CB-054D-43D3-B632-9A40193ED33D}"/>
          </ac:spMkLst>
        </pc:spChg>
        <pc:spChg chg="add mod">
          <ac:chgData name="DU Angelo" userId="8b72b4b1065ef00f" providerId="LiveId" clId="{E760A102-1300-4EB6-9740-B16AA6653396}" dt="2020-12-21T13:35:44.513" v="1319" actId="1076"/>
          <ac:spMkLst>
            <pc:docMk/>
            <pc:sldMk cId="3861206334" sldId="377"/>
            <ac:spMk id="14" creationId="{DC122046-CDCB-4A78-9220-AD736CD2DB1B}"/>
          </ac:spMkLst>
        </pc:spChg>
        <pc:spChg chg="add mod">
          <ac:chgData name="DU Angelo" userId="8b72b4b1065ef00f" providerId="LiveId" clId="{E760A102-1300-4EB6-9740-B16AA6653396}" dt="2020-12-21T13:35:44.513" v="1319" actId="1076"/>
          <ac:spMkLst>
            <pc:docMk/>
            <pc:sldMk cId="3861206334" sldId="377"/>
            <ac:spMk id="15" creationId="{9C5C925E-8C85-4CCC-A2D6-051A22C8B5A8}"/>
          </ac:spMkLst>
        </pc:spChg>
        <pc:spChg chg="add mod">
          <ac:chgData name="DU Angelo" userId="8b72b4b1065ef00f" providerId="LiveId" clId="{E760A102-1300-4EB6-9740-B16AA6653396}" dt="2020-12-21T13:35:44.513" v="1319" actId="1076"/>
          <ac:spMkLst>
            <pc:docMk/>
            <pc:sldMk cId="3861206334" sldId="377"/>
            <ac:spMk id="16" creationId="{4816B351-E69A-4717-880F-3C3B92739539}"/>
          </ac:spMkLst>
        </pc:spChg>
        <pc:spChg chg="add mod">
          <ac:chgData name="DU Angelo" userId="8b72b4b1065ef00f" providerId="LiveId" clId="{E760A102-1300-4EB6-9740-B16AA6653396}" dt="2020-12-21T13:35:44.513" v="1319" actId="1076"/>
          <ac:spMkLst>
            <pc:docMk/>
            <pc:sldMk cId="3861206334" sldId="377"/>
            <ac:spMk id="17" creationId="{E58329EB-5F69-4A60-B83E-561A6A420D9F}"/>
          </ac:spMkLst>
        </pc:spChg>
        <pc:spChg chg="add mod">
          <ac:chgData name="DU Angelo" userId="8b72b4b1065ef00f" providerId="LiveId" clId="{E760A102-1300-4EB6-9740-B16AA6653396}" dt="2020-12-21T13:35:44.513" v="1319" actId="1076"/>
          <ac:spMkLst>
            <pc:docMk/>
            <pc:sldMk cId="3861206334" sldId="377"/>
            <ac:spMk id="18" creationId="{A361EBFB-6E41-4757-A527-83FD23AB81E9}"/>
          </ac:spMkLst>
        </pc:spChg>
        <pc:spChg chg="add mod">
          <ac:chgData name="DU Angelo" userId="8b72b4b1065ef00f" providerId="LiveId" clId="{E760A102-1300-4EB6-9740-B16AA6653396}" dt="2020-12-21T13:35:44.513" v="1319" actId="1076"/>
          <ac:spMkLst>
            <pc:docMk/>
            <pc:sldMk cId="3861206334" sldId="377"/>
            <ac:spMk id="22" creationId="{03FEEF11-73F4-4124-9D2D-0371637BFB12}"/>
          </ac:spMkLst>
        </pc:spChg>
        <pc:spChg chg="add mod">
          <ac:chgData name="DU Angelo" userId="8b72b4b1065ef00f" providerId="LiveId" clId="{E760A102-1300-4EB6-9740-B16AA6653396}" dt="2020-12-21T13:35:44.513" v="1319" actId="1076"/>
          <ac:spMkLst>
            <pc:docMk/>
            <pc:sldMk cId="3861206334" sldId="377"/>
            <ac:spMk id="23" creationId="{A0C7C1A5-C4AA-45FB-8245-4DBBC4C24C17}"/>
          </ac:spMkLst>
        </pc:spChg>
        <pc:spChg chg="add mod">
          <ac:chgData name="DU Angelo" userId="8b72b4b1065ef00f" providerId="LiveId" clId="{E760A102-1300-4EB6-9740-B16AA6653396}" dt="2020-12-21T13:35:44.513" v="1319" actId="1076"/>
          <ac:spMkLst>
            <pc:docMk/>
            <pc:sldMk cId="3861206334" sldId="377"/>
            <ac:spMk id="25" creationId="{5CE9E770-0475-46D1-A5FB-C210CC9924C2}"/>
          </ac:spMkLst>
        </pc:spChg>
        <pc:spChg chg="add mod">
          <ac:chgData name="DU Angelo" userId="8b72b4b1065ef00f" providerId="LiveId" clId="{E760A102-1300-4EB6-9740-B16AA6653396}" dt="2020-12-21T13:35:44.513" v="1319" actId="1076"/>
          <ac:spMkLst>
            <pc:docMk/>
            <pc:sldMk cId="3861206334" sldId="377"/>
            <ac:spMk id="26" creationId="{0D935A69-2F1E-4921-8C4D-3127A05D12E5}"/>
          </ac:spMkLst>
        </pc:spChg>
        <pc:spChg chg="add mod">
          <ac:chgData name="DU Angelo" userId="8b72b4b1065ef00f" providerId="LiveId" clId="{E760A102-1300-4EB6-9740-B16AA6653396}" dt="2020-12-21T13:35:44.513" v="1319" actId="1076"/>
          <ac:spMkLst>
            <pc:docMk/>
            <pc:sldMk cId="3861206334" sldId="377"/>
            <ac:spMk id="27" creationId="{F82ECE2D-9A04-423E-A4BA-5D2C71660FC3}"/>
          </ac:spMkLst>
        </pc:spChg>
        <pc:spChg chg="add mod">
          <ac:chgData name="DU Angelo" userId="8b72b4b1065ef00f" providerId="LiveId" clId="{E760A102-1300-4EB6-9740-B16AA6653396}" dt="2020-12-21T13:35:44.513" v="1319" actId="1076"/>
          <ac:spMkLst>
            <pc:docMk/>
            <pc:sldMk cId="3861206334" sldId="377"/>
            <ac:spMk id="28" creationId="{8CDB9F37-EE13-45F6-B762-DAD1328F2D6D}"/>
          </ac:spMkLst>
        </pc:spChg>
        <pc:spChg chg="add mod">
          <ac:chgData name="DU Angelo" userId="8b72b4b1065ef00f" providerId="LiveId" clId="{E760A102-1300-4EB6-9740-B16AA6653396}" dt="2020-12-21T13:35:44.513" v="1319" actId="1076"/>
          <ac:spMkLst>
            <pc:docMk/>
            <pc:sldMk cId="3861206334" sldId="377"/>
            <ac:spMk id="31" creationId="{28F22E9E-F23A-4560-A256-1E3956661742}"/>
          </ac:spMkLst>
        </pc:spChg>
        <pc:spChg chg="add mod">
          <ac:chgData name="DU Angelo" userId="8b72b4b1065ef00f" providerId="LiveId" clId="{E760A102-1300-4EB6-9740-B16AA6653396}" dt="2020-12-21T13:35:44.513" v="1319" actId="1076"/>
          <ac:spMkLst>
            <pc:docMk/>
            <pc:sldMk cId="3861206334" sldId="377"/>
            <ac:spMk id="32" creationId="{9CB2E214-54BC-4229-ACEA-F7924A2E0021}"/>
          </ac:spMkLst>
        </pc:spChg>
        <pc:spChg chg="add mod">
          <ac:chgData name="DU Angelo" userId="8b72b4b1065ef00f" providerId="LiveId" clId="{E760A102-1300-4EB6-9740-B16AA6653396}" dt="2020-12-21T13:35:44.513" v="1319" actId="1076"/>
          <ac:spMkLst>
            <pc:docMk/>
            <pc:sldMk cId="3861206334" sldId="377"/>
            <ac:spMk id="34" creationId="{519BFB59-447D-4B04-B048-77D89FEB8D20}"/>
          </ac:spMkLst>
        </pc:spChg>
        <pc:cxnChg chg="add mod">
          <ac:chgData name="DU Angelo" userId="8b72b4b1065ef00f" providerId="LiveId" clId="{E760A102-1300-4EB6-9740-B16AA6653396}" dt="2020-12-21T13:35:44.513" v="1319" actId="1076"/>
          <ac:cxnSpMkLst>
            <pc:docMk/>
            <pc:sldMk cId="3861206334" sldId="377"/>
            <ac:cxnSpMk id="8" creationId="{5560E82D-9079-4B83-866A-69DFA3F71CD4}"/>
          </ac:cxnSpMkLst>
        </pc:cxnChg>
        <pc:cxnChg chg="add mod">
          <ac:chgData name="DU Angelo" userId="8b72b4b1065ef00f" providerId="LiveId" clId="{E760A102-1300-4EB6-9740-B16AA6653396}" dt="2020-12-21T13:35:44.513" v="1319" actId="1076"/>
          <ac:cxnSpMkLst>
            <pc:docMk/>
            <pc:sldMk cId="3861206334" sldId="377"/>
            <ac:cxnSpMk id="9" creationId="{39E4AB37-71ED-46C8-A8EF-5838C0AE0F37}"/>
          </ac:cxnSpMkLst>
        </pc:cxnChg>
        <pc:cxnChg chg="add mod">
          <ac:chgData name="DU Angelo" userId="8b72b4b1065ef00f" providerId="LiveId" clId="{E760A102-1300-4EB6-9740-B16AA6653396}" dt="2020-12-21T13:35:44.513" v="1319" actId="1076"/>
          <ac:cxnSpMkLst>
            <pc:docMk/>
            <pc:sldMk cId="3861206334" sldId="377"/>
            <ac:cxnSpMk id="10" creationId="{7CFE1B16-2D44-452B-BAA6-AC6022FADB0E}"/>
          </ac:cxnSpMkLst>
        </pc:cxnChg>
        <pc:cxnChg chg="add mod">
          <ac:chgData name="DU Angelo" userId="8b72b4b1065ef00f" providerId="LiveId" clId="{E760A102-1300-4EB6-9740-B16AA6653396}" dt="2020-12-21T13:35:44.513" v="1319" actId="1076"/>
          <ac:cxnSpMkLst>
            <pc:docMk/>
            <pc:sldMk cId="3861206334" sldId="377"/>
            <ac:cxnSpMk id="11" creationId="{88AA816A-FCA7-4FFD-A591-C894E6455EB8}"/>
          </ac:cxnSpMkLst>
        </pc:cxnChg>
        <pc:cxnChg chg="add mod">
          <ac:chgData name="DU Angelo" userId="8b72b4b1065ef00f" providerId="LiveId" clId="{E760A102-1300-4EB6-9740-B16AA6653396}" dt="2020-12-21T13:35:44.513" v="1319" actId="1076"/>
          <ac:cxnSpMkLst>
            <pc:docMk/>
            <pc:sldMk cId="3861206334" sldId="377"/>
            <ac:cxnSpMk id="12" creationId="{B17F22F7-78FF-4C4E-8646-EA122D1D055A}"/>
          </ac:cxnSpMkLst>
        </pc:cxnChg>
        <pc:cxnChg chg="add mod">
          <ac:chgData name="DU Angelo" userId="8b72b4b1065ef00f" providerId="LiveId" clId="{E760A102-1300-4EB6-9740-B16AA6653396}" dt="2020-12-21T13:35:44.513" v="1319" actId="1076"/>
          <ac:cxnSpMkLst>
            <pc:docMk/>
            <pc:sldMk cId="3861206334" sldId="377"/>
            <ac:cxnSpMk id="19" creationId="{89AD64C5-0F76-468B-9E85-3F9F4B30C866}"/>
          </ac:cxnSpMkLst>
        </pc:cxnChg>
        <pc:cxnChg chg="add mod">
          <ac:chgData name="DU Angelo" userId="8b72b4b1065ef00f" providerId="LiveId" clId="{E760A102-1300-4EB6-9740-B16AA6653396}" dt="2020-12-21T13:35:44.513" v="1319" actId="1076"/>
          <ac:cxnSpMkLst>
            <pc:docMk/>
            <pc:sldMk cId="3861206334" sldId="377"/>
            <ac:cxnSpMk id="20" creationId="{A94BA3C6-C5A6-49AD-901F-7D851706433E}"/>
          </ac:cxnSpMkLst>
        </pc:cxnChg>
        <pc:cxnChg chg="add mod">
          <ac:chgData name="DU Angelo" userId="8b72b4b1065ef00f" providerId="LiveId" clId="{E760A102-1300-4EB6-9740-B16AA6653396}" dt="2020-12-21T13:35:44.513" v="1319" actId="1076"/>
          <ac:cxnSpMkLst>
            <pc:docMk/>
            <pc:sldMk cId="3861206334" sldId="377"/>
            <ac:cxnSpMk id="21" creationId="{30B2C15F-7FE8-472D-ADD8-0745D5FC8A1A}"/>
          </ac:cxnSpMkLst>
        </pc:cxnChg>
        <pc:cxnChg chg="add mod">
          <ac:chgData name="DU Angelo" userId="8b72b4b1065ef00f" providerId="LiveId" clId="{E760A102-1300-4EB6-9740-B16AA6653396}" dt="2020-12-21T13:35:44.513" v="1319" actId="1076"/>
          <ac:cxnSpMkLst>
            <pc:docMk/>
            <pc:sldMk cId="3861206334" sldId="377"/>
            <ac:cxnSpMk id="24" creationId="{0D45A1A5-AD68-481E-88F9-8F2F2845BE8E}"/>
          </ac:cxnSpMkLst>
        </pc:cxnChg>
        <pc:cxnChg chg="add mod">
          <ac:chgData name="DU Angelo" userId="8b72b4b1065ef00f" providerId="LiveId" clId="{E760A102-1300-4EB6-9740-B16AA6653396}" dt="2020-12-21T13:35:44.513" v="1319" actId="1076"/>
          <ac:cxnSpMkLst>
            <pc:docMk/>
            <pc:sldMk cId="3861206334" sldId="377"/>
            <ac:cxnSpMk id="29" creationId="{1139EB64-208D-4EDB-AF30-E630AC9D63BA}"/>
          </ac:cxnSpMkLst>
        </pc:cxnChg>
        <pc:cxnChg chg="add mod">
          <ac:chgData name="DU Angelo" userId="8b72b4b1065ef00f" providerId="LiveId" clId="{E760A102-1300-4EB6-9740-B16AA6653396}" dt="2020-12-21T13:35:44.513" v="1319" actId="1076"/>
          <ac:cxnSpMkLst>
            <pc:docMk/>
            <pc:sldMk cId="3861206334" sldId="377"/>
            <ac:cxnSpMk id="30" creationId="{68B12134-2116-4EB5-B494-B3C2677556EF}"/>
          </ac:cxnSpMkLst>
        </pc:cxnChg>
        <pc:cxnChg chg="add mod">
          <ac:chgData name="DU Angelo" userId="8b72b4b1065ef00f" providerId="LiveId" clId="{E760A102-1300-4EB6-9740-B16AA6653396}" dt="2020-12-21T13:35:44.513" v="1319" actId="1076"/>
          <ac:cxnSpMkLst>
            <pc:docMk/>
            <pc:sldMk cId="3861206334" sldId="377"/>
            <ac:cxnSpMk id="33" creationId="{73E51A0B-2A1D-40FD-A9AC-5D7A30F2FC94}"/>
          </ac:cxnSpMkLst>
        </pc:cxnChg>
        <pc:cxnChg chg="add mod">
          <ac:chgData name="DU Angelo" userId="8b72b4b1065ef00f" providerId="LiveId" clId="{E760A102-1300-4EB6-9740-B16AA6653396}" dt="2020-12-21T13:35:44.513" v="1319" actId="1076"/>
          <ac:cxnSpMkLst>
            <pc:docMk/>
            <pc:sldMk cId="3861206334" sldId="377"/>
            <ac:cxnSpMk id="35" creationId="{5BE1E0BC-0261-41D3-B9F0-6E2E0EB5010D}"/>
          </ac:cxnSpMkLst>
        </pc:cxnChg>
        <pc:cxnChg chg="add mod">
          <ac:chgData name="DU Angelo" userId="8b72b4b1065ef00f" providerId="LiveId" clId="{E760A102-1300-4EB6-9740-B16AA6653396}" dt="2020-12-21T13:35:44.513" v="1319" actId="1076"/>
          <ac:cxnSpMkLst>
            <pc:docMk/>
            <pc:sldMk cId="3861206334" sldId="377"/>
            <ac:cxnSpMk id="36" creationId="{33186FA8-6717-4EA4-9CCE-4DC7A3EA1284}"/>
          </ac:cxnSpMkLst>
        </pc:cxnChg>
      </pc:sldChg>
      <pc:sldChg chg="addSp modSp add">
        <pc:chgData name="DU Angelo" userId="8b72b4b1065ef00f" providerId="LiveId" clId="{E760A102-1300-4EB6-9740-B16AA6653396}" dt="2020-12-21T13:42:57.328" v="1357" actId="20577"/>
        <pc:sldMkLst>
          <pc:docMk/>
          <pc:sldMk cId="604477251" sldId="378"/>
        </pc:sldMkLst>
        <pc:spChg chg="mod">
          <ac:chgData name="DU Angelo" userId="8b72b4b1065ef00f" providerId="LiveId" clId="{E760A102-1300-4EB6-9740-B16AA6653396}" dt="2020-12-21T13:42:57.328" v="1357" actId="20577"/>
          <ac:spMkLst>
            <pc:docMk/>
            <pc:sldMk cId="604477251" sldId="378"/>
            <ac:spMk id="4" creationId="{1F81F79F-0DD2-442B-ADE3-E02C3042070D}"/>
          </ac:spMkLst>
        </pc:spChg>
        <pc:spChg chg="add mod">
          <ac:chgData name="DU Angelo" userId="8b72b4b1065ef00f" providerId="LiveId" clId="{E760A102-1300-4EB6-9740-B16AA6653396}" dt="2020-12-21T13:41:27.624" v="1355" actId="1076"/>
          <ac:spMkLst>
            <pc:docMk/>
            <pc:sldMk cId="604477251" sldId="378"/>
            <ac:spMk id="6" creationId="{4B16F82E-25B6-4CBD-98C3-0851044266AB}"/>
          </ac:spMkLst>
        </pc:spChg>
        <pc:spChg chg="add mod">
          <ac:chgData name="DU Angelo" userId="8b72b4b1065ef00f" providerId="LiveId" clId="{E760A102-1300-4EB6-9740-B16AA6653396}" dt="2020-12-21T13:41:27.624" v="1355" actId="1076"/>
          <ac:spMkLst>
            <pc:docMk/>
            <pc:sldMk cId="604477251" sldId="378"/>
            <ac:spMk id="7" creationId="{8F6C49CE-AA37-4A77-861E-78A614EA57A4}"/>
          </ac:spMkLst>
        </pc:spChg>
        <pc:spChg chg="add mod">
          <ac:chgData name="DU Angelo" userId="8b72b4b1065ef00f" providerId="LiveId" clId="{E760A102-1300-4EB6-9740-B16AA6653396}" dt="2020-12-21T13:41:27.624" v="1355" actId="1076"/>
          <ac:spMkLst>
            <pc:docMk/>
            <pc:sldMk cId="604477251" sldId="378"/>
            <ac:spMk id="13" creationId="{8ECC8918-F8C1-4CFA-8117-F3AA964BBD80}"/>
          </ac:spMkLst>
        </pc:spChg>
        <pc:spChg chg="add mod">
          <ac:chgData name="DU Angelo" userId="8b72b4b1065ef00f" providerId="LiveId" clId="{E760A102-1300-4EB6-9740-B16AA6653396}" dt="2020-12-21T13:41:27.624" v="1355" actId="1076"/>
          <ac:spMkLst>
            <pc:docMk/>
            <pc:sldMk cId="604477251" sldId="378"/>
            <ac:spMk id="14" creationId="{B5E0842B-42A5-41D4-85FB-E61217251090}"/>
          </ac:spMkLst>
        </pc:spChg>
        <pc:spChg chg="add mod">
          <ac:chgData name="DU Angelo" userId="8b72b4b1065ef00f" providerId="LiveId" clId="{E760A102-1300-4EB6-9740-B16AA6653396}" dt="2020-12-21T13:41:27.624" v="1355" actId="1076"/>
          <ac:spMkLst>
            <pc:docMk/>
            <pc:sldMk cId="604477251" sldId="378"/>
            <ac:spMk id="15" creationId="{AC8C3DEE-BE3E-45D0-80A2-7AE8F7B3014C}"/>
          </ac:spMkLst>
        </pc:spChg>
        <pc:spChg chg="add mod">
          <ac:chgData name="DU Angelo" userId="8b72b4b1065ef00f" providerId="LiveId" clId="{E760A102-1300-4EB6-9740-B16AA6653396}" dt="2020-12-21T13:41:27.624" v="1355" actId="1076"/>
          <ac:spMkLst>
            <pc:docMk/>
            <pc:sldMk cId="604477251" sldId="378"/>
            <ac:spMk id="16" creationId="{07144D03-DA3D-49A1-A6CF-EDB4EAF2A4B0}"/>
          </ac:spMkLst>
        </pc:spChg>
        <pc:spChg chg="add mod">
          <ac:chgData name="DU Angelo" userId="8b72b4b1065ef00f" providerId="LiveId" clId="{E760A102-1300-4EB6-9740-B16AA6653396}" dt="2020-12-21T13:41:27.624" v="1355" actId="1076"/>
          <ac:spMkLst>
            <pc:docMk/>
            <pc:sldMk cId="604477251" sldId="378"/>
            <ac:spMk id="17" creationId="{3F96F85F-B271-44FB-A16B-5765AD53C1EA}"/>
          </ac:spMkLst>
        </pc:spChg>
        <pc:spChg chg="add mod">
          <ac:chgData name="DU Angelo" userId="8b72b4b1065ef00f" providerId="LiveId" clId="{E760A102-1300-4EB6-9740-B16AA6653396}" dt="2020-12-21T13:41:27.624" v="1355" actId="1076"/>
          <ac:spMkLst>
            <pc:docMk/>
            <pc:sldMk cId="604477251" sldId="378"/>
            <ac:spMk id="18" creationId="{B76CD3B1-469F-4525-B063-560BB4E45C71}"/>
          </ac:spMkLst>
        </pc:spChg>
        <pc:spChg chg="add mod">
          <ac:chgData name="DU Angelo" userId="8b72b4b1065ef00f" providerId="LiveId" clId="{E760A102-1300-4EB6-9740-B16AA6653396}" dt="2020-12-21T13:41:27.624" v="1355" actId="1076"/>
          <ac:spMkLst>
            <pc:docMk/>
            <pc:sldMk cId="604477251" sldId="378"/>
            <ac:spMk id="22" creationId="{17FE2115-3FA7-4085-9E4C-DD709DB86696}"/>
          </ac:spMkLst>
        </pc:spChg>
        <pc:spChg chg="add mod">
          <ac:chgData name="DU Angelo" userId="8b72b4b1065ef00f" providerId="LiveId" clId="{E760A102-1300-4EB6-9740-B16AA6653396}" dt="2020-12-21T13:41:27.624" v="1355" actId="1076"/>
          <ac:spMkLst>
            <pc:docMk/>
            <pc:sldMk cId="604477251" sldId="378"/>
            <ac:spMk id="23" creationId="{2BD7C44F-A3DD-413D-9473-C2FF5FBBD4E8}"/>
          </ac:spMkLst>
        </pc:spChg>
        <pc:spChg chg="add mod">
          <ac:chgData name="DU Angelo" userId="8b72b4b1065ef00f" providerId="LiveId" clId="{E760A102-1300-4EB6-9740-B16AA6653396}" dt="2020-12-21T13:41:27.624" v="1355" actId="1076"/>
          <ac:spMkLst>
            <pc:docMk/>
            <pc:sldMk cId="604477251" sldId="378"/>
            <ac:spMk id="25" creationId="{17EB0C0F-B42F-485B-B7FE-939633AAAA6A}"/>
          </ac:spMkLst>
        </pc:spChg>
        <pc:spChg chg="add mod">
          <ac:chgData name="DU Angelo" userId="8b72b4b1065ef00f" providerId="LiveId" clId="{E760A102-1300-4EB6-9740-B16AA6653396}" dt="2020-12-21T13:41:27.624" v="1355" actId="1076"/>
          <ac:spMkLst>
            <pc:docMk/>
            <pc:sldMk cId="604477251" sldId="378"/>
            <ac:spMk id="26" creationId="{E1564D1B-54AD-42F8-B270-32F200858E2F}"/>
          </ac:spMkLst>
        </pc:spChg>
        <pc:spChg chg="add mod">
          <ac:chgData name="DU Angelo" userId="8b72b4b1065ef00f" providerId="LiveId" clId="{E760A102-1300-4EB6-9740-B16AA6653396}" dt="2020-12-21T13:41:27.624" v="1355" actId="1076"/>
          <ac:spMkLst>
            <pc:docMk/>
            <pc:sldMk cId="604477251" sldId="378"/>
            <ac:spMk id="27" creationId="{2266F639-8987-4DAB-A2C1-5EC6A6F2C45B}"/>
          </ac:spMkLst>
        </pc:spChg>
        <pc:spChg chg="add mod">
          <ac:chgData name="DU Angelo" userId="8b72b4b1065ef00f" providerId="LiveId" clId="{E760A102-1300-4EB6-9740-B16AA6653396}" dt="2020-12-21T13:41:27.624" v="1355" actId="1076"/>
          <ac:spMkLst>
            <pc:docMk/>
            <pc:sldMk cId="604477251" sldId="378"/>
            <ac:spMk id="28" creationId="{7B66ACCF-BC51-4EE1-BD28-42145BF2423A}"/>
          </ac:spMkLst>
        </pc:spChg>
        <pc:spChg chg="add mod">
          <ac:chgData name="DU Angelo" userId="8b72b4b1065ef00f" providerId="LiveId" clId="{E760A102-1300-4EB6-9740-B16AA6653396}" dt="2020-12-21T13:41:27.624" v="1355" actId="1076"/>
          <ac:spMkLst>
            <pc:docMk/>
            <pc:sldMk cId="604477251" sldId="378"/>
            <ac:spMk id="31" creationId="{6971DD50-3920-4D20-A24B-6BB55A952A50}"/>
          </ac:spMkLst>
        </pc:spChg>
        <pc:spChg chg="add mod">
          <ac:chgData name="DU Angelo" userId="8b72b4b1065ef00f" providerId="LiveId" clId="{E760A102-1300-4EB6-9740-B16AA6653396}" dt="2020-12-21T13:41:27.624" v="1355" actId="1076"/>
          <ac:spMkLst>
            <pc:docMk/>
            <pc:sldMk cId="604477251" sldId="378"/>
            <ac:spMk id="32" creationId="{3E1EBF9D-C203-4DE1-9884-1E8B44467B89}"/>
          </ac:spMkLst>
        </pc:spChg>
        <pc:spChg chg="add mod">
          <ac:chgData name="DU Angelo" userId="8b72b4b1065ef00f" providerId="LiveId" clId="{E760A102-1300-4EB6-9740-B16AA6653396}" dt="2020-12-21T13:41:27.624" v="1355" actId="1076"/>
          <ac:spMkLst>
            <pc:docMk/>
            <pc:sldMk cId="604477251" sldId="378"/>
            <ac:spMk id="34" creationId="{BE68FB2D-9ED3-49C8-9D31-737FE6C71D2F}"/>
          </ac:spMkLst>
        </pc:spChg>
        <pc:spChg chg="add mod">
          <ac:chgData name="DU Angelo" userId="8b72b4b1065ef00f" providerId="LiveId" clId="{E760A102-1300-4EB6-9740-B16AA6653396}" dt="2020-12-21T13:41:27.624" v="1355" actId="1076"/>
          <ac:spMkLst>
            <pc:docMk/>
            <pc:sldMk cId="604477251" sldId="378"/>
            <ac:spMk id="37" creationId="{99CA6496-EDCD-42DC-88EA-B15D4CE414A7}"/>
          </ac:spMkLst>
        </pc:spChg>
        <pc:spChg chg="add mod">
          <ac:chgData name="DU Angelo" userId="8b72b4b1065ef00f" providerId="LiveId" clId="{E760A102-1300-4EB6-9740-B16AA6653396}" dt="2020-12-21T13:41:27.624" v="1355" actId="1076"/>
          <ac:spMkLst>
            <pc:docMk/>
            <pc:sldMk cId="604477251" sldId="378"/>
            <ac:spMk id="40" creationId="{CBA48A09-47C5-43A0-A4A8-E881EC77F72E}"/>
          </ac:spMkLst>
        </pc:spChg>
        <pc:cxnChg chg="add mod">
          <ac:chgData name="DU Angelo" userId="8b72b4b1065ef00f" providerId="LiveId" clId="{E760A102-1300-4EB6-9740-B16AA6653396}" dt="2020-12-21T13:41:27.624" v="1355" actId="1076"/>
          <ac:cxnSpMkLst>
            <pc:docMk/>
            <pc:sldMk cId="604477251" sldId="378"/>
            <ac:cxnSpMk id="8" creationId="{C28546FE-0D63-45B2-9A60-770E8AFDA3A4}"/>
          </ac:cxnSpMkLst>
        </pc:cxnChg>
        <pc:cxnChg chg="add mod">
          <ac:chgData name="DU Angelo" userId="8b72b4b1065ef00f" providerId="LiveId" clId="{E760A102-1300-4EB6-9740-B16AA6653396}" dt="2020-12-21T13:41:27.624" v="1355" actId="1076"/>
          <ac:cxnSpMkLst>
            <pc:docMk/>
            <pc:sldMk cId="604477251" sldId="378"/>
            <ac:cxnSpMk id="9" creationId="{B2BC0AD1-278C-466A-A95C-9AD9642C045D}"/>
          </ac:cxnSpMkLst>
        </pc:cxnChg>
        <pc:cxnChg chg="add mod">
          <ac:chgData name="DU Angelo" userId="8b72b4b1065ef00f" providerId="LiveId" clId="{E760A102-1300-4EB6-9740-B16AA6653396}" dt="2020-12-21T13:41:27.624" v="1355" actId="1076"/>
          <ac:cxnSpMkLst>
            <pc:docMk/>
            <pc:sldMk cId="604477251" sldId="378"/>
            <ac:cxnSpMk id="10" creationId="{52223D7D-DFB1-449D-A13F-093522AFE0CF}"/>
          </ac:cxnSpMkLst>
        </pc:cxnChg>
        <pc:cxnChg chg="add mod">
          <ac:chgData name="DU Angelo" userId="8b72b4b1065ef00f" providerId="LiveId" clId="{E760A102-1300-4EB6-9740-B16AA6653396}" dt="2020-12-21T13:41:27.624" v="1355" actId="1076"/>
          <ac:cxnSpMkLst>
            <pc:docMk/>
            <pc:sldMk cId="604477251" sldId="378"/>
            <ac:cxnSpMk id="11" creationId="{0985169B-E2A1-43F2-A1B4-E0CE3890CCDC}"/>
          </ac:cxnSpMkLst>
        </pc:cxnChg>
        <pc:cxnChg chg="add mod">
          <ac:chgData name="DU Angelo" userId="8b72b4b1065ef00f" providerId="LiveId" clId="{E760A102-1300-4EB6-9740-B16AA6653396}" dt="2020-12-21T13:41:27.624" v="1355" actId="1076"/>
          <ac:cxnSpMkLst>
            <pc:docMk/>
            <pc:sldMk cId="604477251" sldId="378"/>
            <ac:cxnSpMk id="12" creationId="{2F6F2E79-0981-4D54-8BA7-F4826D13CFD1}"/>
          </ac:cxnSpMkLst>
        </pc:cxnChg>
        <pc:cxnChg chg="add mod">
          <ac:chgData name="DU Angelo" userId="8b72b4b1065ef00f" providerId="LiveId" clId="{E760A102-1300-4EB6-9740-B16AA6653396}" dt="2020-12-21T13:41:27.624" v="1355" actId="1076"/>
          <ac:cxnSpMkLst>
            <pc:docMk/>
            <pc:sldMk cId="604477251" sldId="378"/>
            <ac:cxnSpMk id="19" creationId="{D312406B-FCE6-42A0-B113-33D4E8CE24FB}"/>
          </ac:cxnSpMkLst>
        </pc:cxnChg>
        <pc:cxnChg chg="add mod">
          <ac:chgData name="DU Angelo" userId="8b72b4b1065ef00f" providerId="LiveId" clId="{E760A102-1300-4EB6-9740-B16AA6653396}" dt="2020-12-21T13:41:27.624" v="1355" actId="1076"/>
          <ac:cxnSpMkLst>
            <pc:docMk/>
            <pc:sldMk cId="604477251" sldId="378"/>
            <ac:cxnSpMk id="20" creationId="{744F5F5E-2674-41F1-9226-224AB0E2ED84}"/>
          </ac:cxnSpMkLst>
        </pc:cxnChg>
        <pc:cxnChg chg="add mod">
          <ac:chgData name="DU Angelo" userId="8b72b4b1065ef00f" providerId="LiveId" clId="{E760A102-1300-4EB6-9740-B16AA6653396}" dt="2020-12-21T13:41:27.624" v="1355" actId="1076"/>
          <ac:cxnSpMkLst>
            <pc:docMk/>
            <pc:sldMk cId="604477251" sldId="378"/>
            <ac:cxnSpMk id="21" creationId="{12F412CC-ECBA-47BF-9CB2-AFF82A24A4EE}"/>
          </ac:cxnSpMkLst>
        </pc:cxnChg>
        <pc:cxnChg chg="add mod">
          <ac:chgData name="DU Angelo" userId="8b72b4b1065ef00f" providerId="LiveId" clId="{E760A102-1300-4EB6-9740-B16AA6653396}" dt="2020-12-21T13:41:27.624" v="1355" actId="1076"/>
          <ac:cxnSpMkLst>
            <pc:docMk/>
            <pc:sldMk cId="604477251" sldId="378"/>
            <ac:cxnSpMk id="24" creationId="{09694E00-B470-41F6-9394-C4D828853C5A}"/>
          </ac:cxnSpMkLst>
        </pc:cxnChg>
        <pc:cxnChg chg="add mod">
          <ac:chgData name="DU Angelo" userId="8b72b4b1065ef00f" providerId="LiveId" clId="{E760A102-1300-4EB6-9740-B16AA6653396}" dt="2020-12-21T13:41:27.624" v="1355" actId="1076"/>
          <ac:cxnSpMkLst>
            <pc:docMk/>
            <pc:sldMk cId="604477251" sldId="378"/>
            <ac:cxnSpMk id="29" creationId="{9F27F476-C795-43C6-8F68-AEFBBED16C50}"/>
          </ac:cxnSpMkLst>
        </pc:cxnChg>
        <pc:cxnChg chg="add mod">
          <ac:chgData name="DU Angelo" userId="8b72b4b1065ef00f" providerId="LiveId" clId="{E760A102-1300-4EB6-9740-B16AA6653396}" dt="2020-12-21T13:41:27.624" v="1355" actId="1076"/>
          <ac:cxnSpMkLst>
            <pc:docMk/>
            <pc:sldMk cId="604477251" sldId="378"/>
            <ac:cxnSpMk id="30" creationId="{5885EE08-EB52-4982-85CE-439EEA7020E6}"/>
          </ac:cxnSpMkLst>
        </pc:cxnChg>
        <pc:cxnChg chg="add mod">
          <ac:chgData name="DU Angelo" userId="8b72b4b1065ef00f" providerId="LiveId" clId="{E760A102-1300-4EB6-9740-B16AA6653396}" dt="2020-12-21T13:41:27.624" v="1355" actId="1076"/>
          <ac:cxnSpMkLst>
            <pc:docMk/>
            <pc:sldMk cId="604477251" sldId="378"/>
            <ac:cxnSpMk id="33" creationId="{5DE5524E-6813-4149-8C35-889D7D5533F8}"/>
          </ac:cxnSpMkLst>
        </pc:cxnChg>
        <pc:cxnChg chg="add mod">
          <ac:chgData name="DU Angelo" userId="8b72b4b1065ef00f" providerId="LiveId" clId="{E760A102-1300-4EB6-9740-B16AA6653396}" dt="2020-12-21T13:41:27.624" v="1355" actId="1076"/>
          <ac:cxnSpMkLst>
            <pc:docMk/>
            <pc:sldMk cId="604477251" sldId="378"/>
            <ac:cxnSpMk id="35" creationId="{1F39F288-1779-424F-9DD9-23EE929AA9A9}"/>
          </ac:cxnSpMkLst>
        </pc:cxnChg>
        <pc:cxnChg chg="add mod">
          <ac:chgData name="DU Angelo" userId="8b72b4b1065ef00f" providerId="LiveId" clId="{E760A102-1300-4EB6-9740-B16AA6653396}" dt="2020-12-21T13:41:27.624" v="1355" actId="1076"/>
          <ac:cxnSpMkLst>
            <pc:docMk/>
            <pc:sldMk cId="604477251" sldId="378"/>
            <ac:cxnSpMk id="36" creationId="{37A22978-2C5F-48B5-8BB3-C183FA9B194C}"/>
          </ac:cxnSpMkLst>
        </pc:cxnChg>
        <pc:cxnChg chg="add mod">
          <ac:chgData name="DU Angelo" userId="8b72b4b1065ef00f" providerId="LiveId" clId="{E760A102-1300-4EB6-9740-B16AA6653396}" dt="2020-12-21T13:41:27.624" v="1355" actId="1076"/>
          <ac:cxnSpMkLst>
            <pc:docMk/>
            <pc:sldMk cId="604477251" sldId="378"/>
            <ac:cxnSpMk id="38" creationId="{0318CA13-C7FB-4EF1-B7FB-5BC9726A75B6}"/>
          </ac:cxnSpMkLst>
        </pc:cxnChg>
        <pc:cxnChg chg="add mod">
          <ac:chgData name="DU Angelo" userId="8b72b4b1065ef00f" providerId="LiveId" clId="{E760A102-1300-4EB6-9740-B16AA6653396}" dt="2020-12-21T13:41:27.624" v="1355" actId="1076"/>
          <ac:cxnSpMkLst>
            <pc:docMk/>
            <pc:sldMk cId="604477251" sldId="378"/>
            <ac:cxnSpMk id="39" creationId="{81621C1E-0712-421D-B0FC-ADC6A894536A}"/>
          </ac:cxnSpMkLst>
        </pc:cxnChg>
        <pc:cxnChg chg="add mod">
          <ac:chgData name="DU Angelo" userId="8b72b4b1065ef00f" providerId="LiveId" clId="{E760A102-1300-4EB6-9740-B16AA6653396}" dt="2020-12-21T13:41:27.624" v="1355" actId="1076"/>
          <ac:cxnSpMkLst>
            <pc:docMk/>
            <pc:sldMk cId="604477251" sldId="378"/>
            <ac:cxnSpMk id="41" creationId="{600A9E84-8D84-48AF-AAAB-2D23436FB1CE}"/>
          </ac:cxnSpMkLst>
        </pc:cxnChg>
        <pc:cxnChg chg="add mod">
          <ac:chgData name="DU Angelo" userId="8b72b4b1065ef00f" providerId="LiveId" clId="{E760A102-1300-4EB6-9740-B16AA6653396}" dt="2020-12-21T13:41:27.624" v="1355" actId="1076"/>
          <ac:cxnSpMkLst>
            <pc:docMk/>
            <pc:sldMk cId="604477251" sldId="378"/>
            <ac:cxnSpMk id="42" creationId="{8B5871C7-E470-419A-A1DC-F326BFAD041A}"/>
          </ac:cxnSpMkLst>
        </pc:cxnChg>
      </pc:sldChg>
      <pc:sldChg chg="add del">
        <pc:chgData name="DU Angelo" userId="8b72b4b1065ef00f" providerId="LiveId" clId="{E760A102-1300-4EB6-9740-B16AA6653396}" dt="2020-12-21T13:38:14.503" v="1328" actId="2696"/>
        <pc:sldMkLst>
          <pc:docMk/>
          <pc:sldMk cId="2144908005" sldId="378"/>
        </pc:sldMkLst>
      </pc:sldChg>
      <pc:sldChg chg="addSp modSp add">
        <pc:chgData name="DU Angelo" userId="8b72b4b1065ef00f" providerId="LiveId" clId="{E760A102-1300-4EB6-9740-B16AA6653396}" dt="2020-12-21T13:40:23.598" v="1347"/>
        <pc:sldMkLst>
          <pc:docMk/>
          <pc:sldMk cId="164864157" sldId="379"/>
        </pc:sldMkLst>
        <pc:spChg chg="mod">
          <ac:chgData name="DU Angelo" userId="8b72b4b1065ef00f" providerId="LiveId" clId="{E760A102-1300-4EB6-9740-B16AA6653396}" dt="2020-12-21T13:40:23.598" v="1347"/>
          <ac:spMkLst>
            <pc:docMk/>
            <pc:sldMk cId="164864157" sldId="379"/>
            <ac:spMk id="4" creationId="{1F81F79F-0DD2-442B-ADE3-E02C3042070D}"/>
          </ac:spMkLst>
        </pc:spChg>
        <pc:spChg chg="add mod">
          <ac:chgData name="DU Angelo" userId="8b72b4b1065ef00f" providerId="LiveId" clId="{E760A102-1300-4EB6-9740-B16AA6653396}" dt="2020-12-21T13:39:57.277" v="1345" actId="1076"/>
          <ac:spMkLst>
            <pc:docMk/>
            <pc:sldMk cId="164864157" sldId="379"/>
            <ac:spMk id="6" creationId="{A3C9B207-78FB-4798-AD0D-3C767C8A751A}"/>
          </ac:spMkLst>
        </pc:spChg>
        <pc:spChg chg="add mod">
          <ac:chgData name="DU Angelo" userId="8b72b4b1065ef00f" providerId="LiveId" clId="{E760A102-1300-4EB6-9740-B16AA6653396}" dt="2020-12-21T13:39:42.308" v="1344" actId="1076"/>
          <ac:spMkLst>
            <pc:docMk/>
            <pc:sldMk cId="164864157" sldId="379"/>
            <ac:spMk id="7" creationId="{F75B7B99-D398-497B-8F2C-41A4EF243FB2}"/>
          </ac:spMkLst>
        </pc:spChg>
        <pc:spChg chg="add mod">
          <ac:chgData name="DU Angelo" userId="8b72b4b1065ef00f" providerId="LiveId" clId="{E760A102-1300-4EB6-9740-B16AA6653396}" dt="2020-12-21T13:39:57.277" v="1345" actId="1076"/>
          <ac:spMkLst>
            <pc:docMk/>
            <pc:sldMk cId="164864157" sldId="379"/>
            <ac:spMk id="13" creationId="{190921D7-AEB5-48CC-A647-C92A3321A895}"/>
          </ac:spMkLst>
        </pc:spChg>
        <pc:spChg chg="add mod">
          <ac:chgData name="DU Angelo" userId="8b72b4b1065ef00f" providerId="LiveId" clId="{E760A102-1300-4EB6-9740-B16AA6653396}" dt="2020-12-21T13:39:57.277" v="1345" actId="1076"/>
          <ac:spMkLst>
            <pc:docMk/>
            <pc:sldMk cId="164864157" sldId="379"/>
            <ac:spMk id="14" creationId="{011DC160-8251-4163-A216-FC98093225AA}"/>
          </ac:spMkLst>
        </pc:spChg>
        <pc:spChg chg="add mod">
          <ac:chgData name="DU Angelo" userId="8b72b4b1065ef00f" providerId="LiveId" clId="{E760A102-1300-4EB6-9740-B16AA6653396}" dt="2020-12-21T13:39:57.277" v="1345" actId="1076"/>
          <ac:spMkLst>
            <pc:docMk/>
            <pc:sldMk cId="164864157" sldId="379"/>
            <ac:spMk id="15" creationId="{E2C4D54C-0385-4E98-8661-B3326063D580}"/>
          </ac:spMkLst>
        </pc:spChg>
        <pc:spChg chg="add mod">
          <ac:chgData name="DU Angelo" userId="8b72b4b1065ef00f" providerId="LiveId" clId="{E760A102-1300-4EB6-9740-B16AA6653396}" dt="2020-12-21T13:39:57.277" v="1345" actId="1076"/>
          <ac:spMkLst>
            <pc:docMk/>
            <pc:sldMk cId="164864157" sldId="379"/>
            <ac:spMk id="16" creationId="{DFE99BFC-40C9-47EF-A6B1-B47D07AF8379}"/>
          </ac:spMkLst>
        </pc:spChg>
        <pc:spChg chg="add mod">
          <ac:chgData name="DU Angelo" userId="8b72b4b1065ef00f" providerId="LiveId" clId="{E760A102-1300-4EB6-9740-B16AA6653396}" dt="2020-12-21T13:39:57.277" v="1345" actId="1076"/>
          <ac:spMkLst>
            <pc:docMk/>
            <pc:sldMk cId="164864157" sldId="379"/>
            <ac:spMk id="17" creationId="{C5E3E621-927D-4BCD-B6F5-B43AF19FCD01}"/>
          </ac:spMkLst>
        </pc:spChg>
        <pc:spChg chg="add mod">
          <ac:chgData name="DU Angelo" userId="8b72b4b1065ef00f" providerId="LiveId" clId="{E760A102-1300-4EB6-9740-B16AA6653396}" dt="2020-12-21T13:39:57.277" v="1345" actId="1076"/>
          <ac:spMkLst>
            <pc:docMk/>
            <pc:sldMk cId="164864157" sldId="379"/>
            <ac:spMk id="18" creationId="{731BB18C-5EEA-4DB5-AACD-043CE650124B}"/>
          </ac:spMkLst>
        </pc:spChg>
        <pc:spChg chg="add mod">
          <ac:chgData name="DU Angelo" userId="8b72b4b1065ef00f" providerId="LiveId" clId="{E760A102-1300-4EB6-9740-B16AA6653396}" dt="2020-12-21T13:39:57.277" v="1345" actId="1076"/>
          <ac:spMkLst>
            <pc:docMk/>
            <pc:sldMk cId="164864157" sldId="379"/>
            <ac:spMk id="22" creationId="{2E56F598-87AA-4375-853A-DB004BC8B095}"/>
          </ac:spMkLst>
        </pc:spChg>
        <pc:spChg chg="add mod">
          <ac:chgData name="DU Angelo" userId="8b72b4b1065ef00f" providerId="LiveId" clId="{E760A102-1300-4EB6-9740-B16AA6653396}" dt="2020-12-21T13:39:57.277" v="1345" actId="1076"/>
          <ac:spMkLst>
            <pc:docMk/>
            <pc:sldMk cId="164864157" sldId="379"/>
            <ac:spMk id="23" creationId="{63F92B9D-CEEB-4182-BB32-47694A806517}"/>
          </ac:spMkLst>
        </pc:spChg>
        <pc:spChg chg="add mod">
          <ac:chgData name="DU Angelo" userId="8b72b4b1065ef00f" providerId="LiveId" clId="{E760A102-1300-4EB6-9740-B16AA6653396}" dt="2020-12-21T13:39:57.277" v="1345" actId="1076"/>
          <ac:spMkLst>
            <pc:docMk/>
            <pc:sldMk cId="164864157" sldId="379"/>
            <ac:spMk id="25" creationId="{F49226AB-2EE5-4F93-860E-78011AD19795}"/>
          </ac:spMkLst>
        </pc:spChg>
        <pc:spChg chg="add mod">
          <ac:chgData name="DU Angelo" userId="8b72b4b1065ef00f" providerId="LiveId" clId="{E760A102-1300-4EB6-9740-B16AA6653396}" dt="2020-12-21T13:39:57.277" v="1345" actId="1076"/>
          <ac:spMkLst>
            <pc:docMk/>
            <pc:sldMk cId="164864157" sldId="379"/>
            <ac:spMk id="26" creationId="{FCE9CF97-F047-4BC7-BD41-A3FD298DB56B}"/>
          </ac:spMkLst>
        </pc:spChg>
        <pc:spChg chg="add mod">
          <ac:chgData name="DU Angelo" userId="8b72b4b1065ef00f" providerId="LiveId" clId="{E760A102-1300-4EB6-9740-B16AA6653396}" dt="2020-12-21T13:39:57.277" v="1345" actId="1076"/>
          <ac:spMkLst>
            <pc:docMk/>
            <pc:sldMk cId="164864157" sldId="379"/>
            <ac:spMk id="27" creationId="{3011AEB2-23D3-40C8-A878-2BF77511D852}"/>
          </ac:spMkLst>
        </pc:spChg>
        <pc:spChg chg="add mod">
          <ac:chgData name="DU Angelo" userId="8b72b4b1065ef00f" providerId="LiveId" clId="{E760A102-1300-4EB6-9740-B16AA6653396}" dt="2020-12-21T13:39:57.277" v="1345" actId="1076"/>
          <ac:spMkLst>
            <pc:docMk/>
            <pc:sldMk cId="164864157" sldId="379"/>
            <ac:spMk id="28" creationId="{71F782F9-3D6E-4513-A085-8EBB100A57B2}"/>
          </ac:spMkLst>
        </pc:spChg>
        <pc:spChg chg="add mod">
          <ac:chgData name="DU Angelo" userId="8b72b4b1065ef00f" providerId="LiveId" clId="{E760A102-1300-4EB6-9740-B16AA6653396}" dt="2020-12-21T13:39:42.308" v="1344" actId="1076"/>
          <ac:spMkLst>
            <pc:docMk/>
            <pc:sldMk cId="164864157" sldId="379"/>
            <ac:spMk id="31" creationId="{763A4EBD-2482-43D6-9132-E951196B13F7}"/>
          </ac:spMkLst>
        </pc:spChg>
        <pc:spChg chg="add mod">
          <ac:chgData name="DU Angelo" userId="8b72b4b1065ef00f" providerId="LiveId" clId="{E760A102-1300-4EB6-9740-B16AA6653396}" dt="2020-12-21T13:39:42.308" v="1344" actId="1076"/>
          <ac:spMkLst>
            <pc:docMk/>
            <pc:sldMk cId="164864157" sldId="379"/>
            <ac:spMk id="32" creationId="{5193158C-F6E2-4F20-AEC9-4DBF11321F0E}"/>
          </ac:spMkLst>
        </pc:spChg>
        <pc:spChg chg="add mod">
          <ac:chgData name="DU Angelo" userId="8b72b4b1065ef00f" providerId="LiveId" clId="{E760A102-1300-4EB6-9740-B16AA6653396}" dt="2020-12-21T13:39:57.277" v="1345" actId="1076"/>
          <ac:spMkLst>
            <pc:docMk/>
            <pc:sldMk cId="164864157" sldId="379"/>
            <ac:spMk id="34" creationId="{E0CD4410-3843-44EF-B99C-881771BD4BFA}"/>
          </ac:spMkLst>
        </pc:spChg>
        <pc:spChg chg="add mod">
          <ac:chgData name="DU Angelo" userId="8b72b4b1065ef00f" providerId="LiveId" clId="{E760A102-1300-4EB6-9740-B16AA6653396}" dt="2020-12-21T13:39:57.277" v="1345" actId="1076"/>
          <ac:spMkLst>
            <pc:docMk/>
            <pc:sldMk cId="164864157" sldId="379"/>
            <ac:spMk id="37" creationId="{A9F80BD6-4D97-4276-9D93-4A22CE41722C}"/>
          </ac:spMkLst>
        </pc:spChg>
        <pc:cxnChg chg="add mod">
          <ac:chgData name="DU Angelo" userId="8b72b4b1065ef00f" providerId="LiveId" clId="{E760A102-1300-4EB6-9740-B16AA6653396}" dt="2020-12-21T13:39:57.277" v="1345" actId="1076"/>
          <ac:cxnSpMkLst>
            <pc:docMk/>
            <pc:sldMk cId="164864157" sldId="379"/>
            <ac:cxnSpMk id="8" creationId="{7BD99A1A-6265-4F59-9E73-447934570B89}"/>
          </ac:cxnSpMkLst>
        </pc:cxnChg>
        <pc:cxnChg chg="add mod">
          <ac:chgData name="DU Angelo" userId="8b72b4b1065ef00f" providerId="LiveId" clId="{E760A102-1300-4EB6-9740-B16AA6653396}" dt="2020-12-21T13:39:57.277" v="1345" actId="1076"/>
          <ac:cxnSpMkLst>
            <pc:docMk/>
            <pc:sldMk cId="164864157" sldId="379"/>
            <ac:cxnSpMk id="9" creationId="{E4824E3A-39E8-47A3-A574-84D52DC1879F}"/>
          </ac:cxnSpMkLst>
        </pc:cxnChg>
        <pc:cxnChg chg="add mod">
          <ac:chgData name="DU Angelo" userId="8b72b4b1065ef00f" providerId="LiveId" clId="{E760A102-1300-4EB6-9740-B16AA6653396}" dt="2020-12-21T13:39:57.277" v="1345" actId="1076"/>
          <ac:cxnSpMkLst>
            <pc:docMk/>
            <pc:sldMk cId="164864157" sldId="379"/>
            <ac:cxnSpMk id="10" creationId="{2391C617-A547-4224-A483-44494D394DD0}"/>
          </ac:cxnSpMkLst>
        </pc:cxnChg>
        <pc:cxnChg chg="add mod">
          <ac:chgData name="DU Angelo" userId="8b72b4b1065ef00f" providerId="LiveId" clId="{E760A102-1300-4EB6-9740-B16AA6653396}" dt="2020-12-21T13:39:42.308" v="1344" actId="1076"/>
          <ac:cxnSpMkLst>
            <pc:docMk/>
            <pc:sldMk cId="164864157" sldId="379"/>
            <ac:cxnSpMk id="11" creationId="{22E98764-EC4C-4B74-8962-804B6422EBE4}"/>
          </ac:cxnSpMkLst>
        </pc:cxnChg>
        <pc:cxnChg chg="add mod">
          <ac:chgData name="DU Angelo" userId="8b72b4b1065ef00f" providerId="LiveId" clId="{E760A102-1300-4EB6-9740-B16AA6653396}" dt="2020-12-21T13:39:42.308" v="1344" actId="1076"/>
          <ac:cxnSpMkLst>
            <pc:docMk/>
            <pc:sldMk cId="164864157" sldId="379"/>
            <ac:cxnSpMk id="12" creationId="{3588A1CC-8330-41E0-A0E4-547EE41B6422}"/>
          </ac:cxnSpMkLst>
        </pc:cxnChg>
        <pc:cxnChg chg="add mod">
          <ac:chgData name="DU Angelo" userId="8b72b4b1065ef00f" providerId="LiveId" clId="{E760A102-1300-4EB6-9740-B16AA6653396}" dt="2020-12-21T13:39:57.277" v="1345" actId="1076"/>
          <ac:cxnSpMkLst>
            <pc:docMk/>
            <pc:sldMk cId="164864157" sldId="379"/>
            <ac:cxnSpMk id="19" creationId="{2F405AFE-4179-4A34-8984-63E106535081}"/>
          </ac:cxnSpMkLst>
        </pc:cxnChg>
        <pc:cxnChg chg="add mod">
          <ac:chgData name="DU Angelo" userId="8b72b4b1065ef00f" providerId="LiveId" clId="{E760A102-1300-4EB6-9740-B16AA6653396}" dt="2020-12-21T13:39:57.277" v="1345" actId="1076"/>
          <ac:cxnSpMkLst>
            <pc:docMk/>
            <pc:sldMk cId="164864157" sldId="379"/>
            <ac:cxnSpMk id="20" creationId="{A4D95A00-149B-4E3A-95C3-D3FBDD74F5DF}"/>
          </ac:cxnSpMkLst>
        </pc:cxnChg>
        <pc:cxnChg chg="add mod">
          <ac:chgData name="DU Angelo" userId="8b72b4b1065ef00f" providerId="LiveId" clId="{E760A102-1300-4EB6-9740-B16AA6653396}" dt="2020-12-21T13:39:57.277" v="1345" actId="1076"/>
          <ac:cxnSpMkLst>
            <pc:docMk/>
            <pc:sldMk cId="164864157" sldId="379"/>
            <ac:cxnSpMk id="21" creationId="{A295620F-06AA-4EE6-835E-2D544D24E98F}"/>
          </ac:cxnSpMkLst>
        </pc:cxnChg>
        <pc:cxnChg chg="add mod">
          <ac:chgData name="DU Angelo" userId="8b72b4b1065ef00f" providerId="LiveId" clId="{E760A102-1300-4EB6-9740-B16AA6653396}" dt="2020-12-21T13:39:57.277" v="1345" actId="1076"/>
          <ac:cxnSpMkLst>
            <pc:docMk/>
            <pc:sldMk cId="164864157" sldId="379"/>
            <ac:cxnSpMk id="24" creationId="{1D51D4D5-9F1C-4932-B5B9-B5F195644212}"/>
          </ac:cxnSpMkLst>
        </pc:cxnChg>
        <pc:cxnChg chg="add mod">
          <ac:chgData name="DU Angelo" userId="8b72b4b1065ef00f" providerId="LiveId" clId="{E760A102-1300-4EB6-9740-B16AA6653396}" dt="2020-12-21T13:39:57.277" v="1345" actId="1076"/>
          <ac:cxnSpMkLst>
            <pc:docMk/>
            <pc:sldMk cId="164864157" sldId="379"/>
            <ac:cxnSpMk id="29" creationId="{02293D8A-5EA1-462F-A700-C1814FFCA191}"/>
          </ac:cxnSpMkLst>
        </pc:cxnChg>
        <pc:cxnChg chg="add mod">
          <ac:chgData name="DU Angelo" userId="8b72b4b1065ef00f" providerId="LiveId" clId="{E760A102-1300-4EB6-9740-B16AA6653396}" dt="2020-12-21T13:39:57.277" v="1345" actId="1076"/>
          <ac:cxnSpMkLst>
            <pc:docMk/>
            <pc:sldMk cId="164864157" sldId="379"/>
            <ac:cxnSpMk id="30" creationId="{E3C9B309-9143-43D3-9135-900FC84F4FD1}"/>
          </ac:cxnSpMkLst>
        </pc:cxnChg>
        <pc:cxnChg chg="add mod">
          <ac:chgData name="DU Angelo" userId="8b72b4b1065ef00f" providerId="LiveId" clId="{E760A102-1300-4EB6-9740-B16AA6653396}" dt="2020-12-21T13:39:42.308" v="1344" actId="1076"/>
          <ac:cxnSpMkLst>
            <pc:docMk/>
            <pc:sldMk cId="164864157" sldId="379"/>
            <ac:cxnSpMk id="33" creationId="{E4E8CB57-6DF1-4DB7-8BA1-D7942A2EBA4C}"/>
          </ac:cxnSpMkLst>
        </pc:cxnChg>
        <pc:cxnChg chg="add mod">
          <ac:chgData name="DU Angelo" userId="8b72b4b1065ef00f" providerId="LiveId" clId="{E760A102-1300-4EB6-9740-B16AA6653396}" dt="2020-12-21T13:39:57.277" v="1345" actId="1076"/>
          <ac:cxnSpMkLst>
            <pc:docMk/>
            <pc:sldMk cId="164864157" sldId="379"/>
            <ac:cxnSpMk id="35" creationId="{2FBD602B-1031-4BB2-AE80-E78B287DFEFD}"/>
          </ac:cxnSpMkLst>
        </pc:cxnChg>
        <pc:cxnChg chg="add mod">
          <ac:chgData name="DU Angelo" userId="8b72b4b1065ef00f" providerId="LiveId" clId="{E760A102-1300-4EB6-9740-B16AA6653396}" dt="2020-12-21T13:39:57.277" v="1345" actId="1076"/>
          <ac:cxnSpMkLst>
            <pc:docMk/>
            <pc:sldMk cId="164864157" sldId="379"/>
            <ac:cxnSpMk id="36" creationId="{A162735F-CE78-4146-83D4-402EB788C64C}"/>
          </ac:cxnSpMkLst>
        </pc:cxnChg>
        <pc:cxnChg chg="add mod">
          <ac:chgData name="DU Angelo" userId="8b72b4b1065ef00f" providerId="LiveId" clId="{E760A102-1300-4EB6-9740-B16AA6653396}" dt="2020-12-21T13:39:57.277" v="1345" actId="1076"/>
          <ac:cxnSpMkLst>
            <pc:docMk/>
            <pc:sldMk cId="164864157" sldId="379"/>
            <ac:cxnSpMk id="38" creationId="{EFEB56E9-F74C-4699-967B-0EEF11986627}"/>
          </ac:cxnSpMkLst>
        </pc:cxnChg>
        <pc:cxnChg chg="add mod">
          <ac:chgData name="DU Angelo" userId="8b72b4b1065ef00f" providerId="LiveId" clId="{E760A102-1300-4EB6-9740-B16AA6653396}" dt="2020-12-21T13:39:57.277" v="1345" actId="1076"/>
          <ac:cxnSpMkLst>
            <pc:docMk/>
            <pc:sldMk cId="164864157" sldId="379"/>
            <ac:cxnSpMk id="39" creationId="{374A6670-45FE-4E2A-9F02-8387B7A182FE}"/>
          </ac:cxnSpMkLst>
        </pc:cxnChg>
      </pc:sldChg>
      <pc:sldChg chg="add del">
        <pc:chgData name="DU Angelo" userId="8b72b4b1065ef00f" providerId="LiveId" clId="{E760A102-1300-4EB6-9740-B16AA6653396}" dt="2020-12-21T13:38:14.530" v="1329" actId="2696"/>
        <pc:sldMkLst>
          <pc:docMk/>
          <pc:sldMk cId="1518868098" sldId="379"/>
        </pc:sldMkLst>
      </pc:sldChg>
      <pc:sldChg chg="addSp modSp add">
        <pc:chgData name="DU Angelo" userId="8b72b4b1065ef00f" providerId="LiveId" clId="{E760A102-1300-4EB6-9740-B16AA6653396}" dt="2020-12-21T13:40:10.150" v="1346" actId="1076"/>
        <pc:sldMkLst>
          <pc:docMk/>
          <pc:sldMk cId="3678419605" sldId="380"/>
        </pc:sldMkLst>
        <pc:spChg chg="add mod">
          <ac:chgData name="DU Angelo" userId="8b72b4b1065ef00f" providerId="LiveId" clId="{E760A102-1300-4EB6-9740-B16AA6653396}" dt="2020-12-21T13:40:10.150" v="1346" actId="1076"/>
          <ac:spMkLst>
            <pc:docMk/>
            <pc:sldMk cId="3678419605" sldId="380"/>
            <ac:spMk id="6" creationId="{9349A600-2BB2-40D6-AEF4-C0627DA428EC}"/>
          </ac:spMkLst>
        </pc:spChg>
        <pc:spChg chg="add mod">
          <ac:chgData name="DU Angelo" userId="8b72b4b1065ef00f" providerId="LiveId" clId="{E760A102-1300-4EB6-9740-B16AA6653396}" dt="2020-12-21T13:40:10.150" v="1346" actId="1076"/>
          <ac:spMkLst>
            <pc:docMk/>
            <pc:sldMk cId="3678419605" sldId="380"/>
            <ac:spMk id="7" creationId="{BDB6B784-76E2-42D2-A583-19FB9F467655}"/>
          </ac:spMkLst>
        </pc:spChg>
        <pc:spChg chg="add mod">
          <ac:chgData name="DU Angelo" userId="8b72b4b1065ef00f" providerId="LiveId" clId="{E760A102-1300-4EB6-9740-B16AA6653396}" dt="2020-12-21T13:40:10.150" v="1346" actId="1076"/>
          <ac:spMkLst>
            <pc:docMk/>
            <pc:sldMk cId="3678419605" sldId="380"/>
            <ac:spMk id="13" creationId="{122AE93B-31CF-4F85-B2DB-37A8015FB54F}"/>
          </ac:spMkLst>
        </pc:spChg>
        <pc:spChg chg="add mod">
          <ac:chgData name="DU Angelo" userId="8b72b4b1065ef00f" providerId="LiveId" clId="{E760A102-1300-4EB6-9740-B16AA6653396}" dt="2020-12-21T13:40:10.150" v="1346" actId="1076"/>
          <ac:spMkLst>
            <pc:docMk/>
            <pc:sldMk cId="3678419605" sldId="380"/>
            <ac:spMk id="14" creationId="{70C2B56E-77F1-4938-B63B-A605DDAF5810}"/>
          </ac:spMkLst>
        </pc:spChg>
        <pc:spChg chg="add mod">
          <ac:chgData name="DU Angelo" userId="8b72b4b1065ef00f" providerId="LiveId" clId="{E760A102-1300-4EB6-9740-B16AA6653396}" dt="2020-12-21T13:40:10.150" v="1346" actId="1076"/>
          <ac:spMkLst>
            <pc:docMk/>
            <pc:sldMk cId="3678419605" sldId="380"/>
            <ac:spMk id="15" creationId="{53130C63-41F4-415D-8111-ED72EB226EB8}"/>
          </ac:spMkLst>
        </pc:spChg>
        <pc:spChg chg="add mod">
          <ac:chgData name="DU Angelo" userId="8b72b4b1065ef00f" providerId="LiveId" clId="{E760A102-1300-4EB6-9740-B16AA6653396}" dt="2020-12-21T13:40:10.150" v="1346" actId="1076"/>
          <ac:spMkLst>
            <pc:docMk/>
            <pc:sldMk cId="3678419605" sldId="380"/>
            <ac:spMk id="16" creationId="{5B001E98-135B-4190-9695-A752E25E1066}"/>
          </ac:spMkLst>
        </pc:spChg>
        <pc:spChg chg="add mod">
          <ac:chgData name="DU Angelo" userId="8b72b4b1065ef00f" providerId="LiveId" clId="{E760A102-1300-4EB6-9740-B16AA6653396}" dt="2020-12-21T13:40:10.150" v="1346" actId="1076"/>
          <ac:spMkLst>
            <pc:docMk/>
            <pc:sldMk cId="3678419605" sldId="380"/>
            <ac:spMk id="17" creationId="{816345FC-A1BC-49FC-B857-1607FA420BA4}"/>
          </ac:spMkLst>
        </pc:spChg>
        <pc:spChg chg="add mod">
          <ac:chgData name="DU Angelo" userId="8b72b4b1065ef00f" providerId="LiveId" clId="{E760A102-1300-4EB6-9740-B16AA6653396}" dt="2020-12-21T13:40:10.150" v="1346" actId="1076"/>
          <ac:spMkLst>
            <pc:docMk/>
            <pc:sldMk cId="3678419605" sldId="380"/>
            <ac:spMk id="18" creationId="{75D50CB0-B33C-4AC8-8646-19C8333AF009}"/>
          </ac:spMkLst>
        </pc:spChg>
        <pc:spChg chg="add mod">
          <ac:chgData name="DU Angelo" userId="8b72b4b1065ef00f" providerId="LiveId" clId="{E760A102-1300-4EB6-9740-B16AA6653396}" dt="2020-12-21T13:40:10.150" v="1346" actId="1076"/>
          <ac:spMkLst>
            <pc:docMk/>
            <pc:sldMk cId="3678419605" sldId="380"/>
            <ac:spMk id="22" creationId="{BD41D1B7-B3BA-4332-BBF6-CF8A189F1B91}"/>
          </ac:spMkLst>
        </pc:spChg>
        <pc:spChg chg="add mod">
          <ac:chgData name="DU Angelo" userId="8b72b4b1065ef00f" providerId="LiveId" clId="{E760A102-1300-4EB6-9740-B16AA6653396}" dt="2020-12-21T13:40:10.150" v="1346" actId="1076"/>
          <ac:spMkLst>
            <pc:docMk/>
            <pc:sldMk cId="3678419605" sldId="380"/>
            <ac:spMk id="23" creationId="{4C9DD026-8D80-43EB-A27B-A2195E4517AE}"/>
          </ac:spMkLst>
        </pc:spChg>
        <pc:spChg chg="add mod">
          <ac:chgData name="DU Angelo" userId="8b72b4b1065ef00f" providerId="LiveId" clId="{E760A102-1300-4EB6-9740-B16AA6653396}" dt="2020-12-21T13:40:10.150" v="1346" actId="1076"/>
          <ac:spMkLst>
            <pc:docMk/>
            <pc:sldMk cId="3678419605" sldId="380"/>
            <ac:spMk id="25" creationId="{A893494B-3C08-4867-8C3D-68912A097890}"/>
          </ac:spMkLst>
        </pc:spChg>
        <pc:spChg chg="add mod">
          <ac:chgData name="DU Angelo" userId="8b72b4b1065ef00f" providerId="LiveId" clId="{E760A102-1300-4EB6-9740-B16AA6653396}" dt="2020-12-21T13:40:10.150" v="1346" actId="1076"/>
          <ac:spMkLst>
            <pc:docMk/>
            <pc:sldMk cId="3678419605" sldId="380"/>
            <ac:spMk id="26" creationId="{7DE4700A-E3D7-4D13-853E-FC1FAFB13244}"/>
          </ac:spMkLst>
        </pc:spChg>
        <pc:spChg chg="add mod">
          <ac:chgData name="DU Angelo" userId="8b72b4b1065ef00f" providerId="LiveId" clId="{E760A102-1300-4EB6-9740-B16AA6653396}" dt="2020-12-21T13:40:10.150" v="1346" actId="1076"/>
          <ac:spMkLst>
            <pc:docMk/>
            <pc:sldMk cId="3678419605" sldId="380"/>
            <ac:spMk id="27" creationId="{6BD4E9AC-E0E1-48BC-A820-AB448136054E}"/>
          </ac:spMkLst>
        </pc:spChg>
        <pc:spChg chg="add mod">
          <ac:chgData name="DU Angelo" userId="8b72b4b1065ef00f" providerId="LiveId" clId="{E760A102-1300-4EB6-9740-B16AA6653396}" dt="2020-12-21T13:40:10.150" v="1346" actId="1076"/>
          <ac:spMkLst>
            <pc:docMk/>
            <pc:sldMk cId="3678419605" sldId="380"/>
            <ac:spMk id="28" creationId="{30293955-118C-4DAE-8BF4-D8E9333C6F8D}"/>
          </ac:spMkLst>
        </pc:spChg>
        <pc:spChg chg="add mod">
          <ac:chgData name="DU Angelo" userId="8b72b4b1065ef00f" providerId="LiveId" clId="{E760A102-1300-4EB6-9740-B16AA6653396}" dt="2020-12-21T13:40:10.150" v="1346" actId="1076"/>
          <ac:spMkLst>
            <pc:docMk/>
            <pc:sldMk cId="3678419605" sldId="380"/>
            <ac:spMk id="31" creationId="{D53C0539-7762-44AF-AAF5-B0F7E4989B44}"/>
          </ac:spMkLst>
        </pc:spChg>
        <pc:spChg chg="add mod">
          <ac:chgData name="DU Angelo" userId="8b72b4b1065ef00f" providerId="LiveId" clId="{E760A102-1300-4EB6-9740-B16AA6653396}" dt="2020-12-21T13:40:10.150" v="1346" actId="1076"/>
          <ac:spMkLst>
            <pc:docMk/>
            <pc:sldMk cId="3678419605" sldId="380"/>
            <ac:spMk id="32" creationId="{B4818E56-C218-435E-8700-8FE918A1D0D0}"/>
          </ac:spMkLst>
        </pc:spChg>
        <pc:spChg chg="add mod">
          <ac:chgData name="DU Angelo" userId="8b72b4b1065ef00f" providerId="LiveId" clId="{E760A102-1300-4EB6-9740-B16AA6653396}" dt="2020-12-21T13:40:10.150" v="1346" actId="1076"/>
          <ac:spMkLst>
            <pc:docMk/>
            <pc:sldMk cId="3678419605" sldId="380"/>
            <ac:spMk id="34" creationId="{BE98A33F-63C8-46DC-BE03-2023408D3C60}"/>
          </ac:spMkLst>
        </pc:spChg>
        <pc:spChg chg="add mod">
          <ac:chgData name="DU Angelo" userId="8b72b4b1065ef00f" providerId="LiveId" clId="{E760A102-1300-4EB6-9740-B16AA6653396}" dt="2020-12-21T13:40:10.150" v="1346" actId="1076"/>
          <ac:spMkLst>
            <pc:docMk/>
            <pc:sldMk cId="3678419605" sldId="380"/>
            <ac:spMk id="37" creationId="{1AF10617-D49E-4374-A0F6-7A1528D6D377}"/>
          </ac:spMkLst>
        </pc:spChg>
        <pc:cxnChg chg="add mod">
          <ac:chgData name="DU Angelo" userId="8b72b4b1065ef00f" providerId="LiveId" clId="{E760A102-1300-4EB6-9740-B16AA6653396}" dt="2020-12-21T13:40:10.150" v="1346" actId="1076"/>
          <ac:cxnSpMkLst>
            <pc:docMk/>
            <pc:sldMk cId="3678419605" sldId="380"/>
            <ac:cxnSpMk id="8" creationId="{450522DF-6849-47CA-91D4-505947B3F10C}"/>
          </ac:cxnSpMkLst>
        </pc:cxnChg>
        <pc:cxnChg chg="add mod">
          <ac:chgData name="DU Angelo" userId="8b72b4b1065ef00f" providerId="LiveId" clId="{E760A102-1300-4EB6-9740-B16AA6653396}" dt="2020-12-21T13:40:10.150" v="1346" actId="1076"/>
          <ac:cxnSpMkLst>
            <pc:docMk/>
            <pc:sldMk cId="3678419605" sldId="380"/>
            <ac:cxnSpMk id="9" creationId="{847DD4CE-8DE8-4050-A9EB-E9DB6A306F01}"/>
          </ac:cxnSpMkLst>
        </pc:cxnChg>
        <pc:cxnChg chg="add mod">
          <ac:chgData name="DU Angelo" userId="8b72b4b1065ef00f" providerId="LiveId" clId="{E760A102-1300-4EB6-9740-B16AA6653396}" dt="2020-12-21T13:40:10.150" v="1346" actId="1076"/>
          <ac:cxnSpMkLst>
            <pc:docMk/>
            <pc:sldMk cId="3678419605" sldId="380"/>
            <ac:cxnSpMk id="10" creationId="{86D4EF1E-1FF7-454B-8EFD-9BC8F06C6892}"/>
          </ac:cxnSpMkLst>
        </pc:cxnChg>
        <pc:cxnChg chg="add mod">
          <ac:chgData name="DU Angelo" userId="8b72b4b1065ef00f" providerId="LiveId" clId="{E760A102-1300-4EB6-9740-B16AA6653396}" dt="2020-12-21T13:40:10.150" v="1346" actId="1076"/>
          <ac:cxnSpMkLst>
            <pc:docMk/>
            <pc:sldMk cId="3678419605" sldId="380"/>
            <ac:cxnSpMk id="11" creationId="{ECE5C15B-BA29-48B5-8CD4-DBF320B38936}"/>
          </ac:cxnSpMkLst>
        </pc:cxnChg>
        <pc:cxnChg chg="add mod">
          <ac:chgData name="DU Angelo" userId="8b72b4b1065ef00f" providerId="LiveId" clId="{E760A102-1300-4EB6-9740-B16AA6653396}" dt="2020-12-21T13:40:10.150" v="1346" actId="1076"/>
          <ac:cxnSpMkLst>
            <pc:docMk/>
            <pc:sldMk cId="3678419605" sldId="380"/>
            <ac:cxnSpMk id="12" creationId="{149CCD2F-2F69-4FEE-98B8-58EA246ABF4F}"/>
          </ac:cxnSpMkLst>
        </pc:cxnChg>
        <pc:cxnChg chg="add mod">
          <ac:chgData name="DU Angelo" userId="8b72b4b1065ef00f" providerId="LiveId" clId="{E760A102-1300-4EB6-9740-B16AA6653396}" dt="2020-12-21T13:40:10.150" v="1346" actId="1076"/>
          <ac:cxnSpMkLst>
            <pc:docMk/>
            <pc:sldMk cId="3678419605" sldId="380"/>
            <ac:cxnSpMk id="19" creationId="{4EA94021-9C76-4F06-8B68-100D8B4D2469}"/>
          </ac:cxnSpMkLst>
        </pc:cxnChg>
        <pc:cxnChg chg="add mod">
          <ac:chgData name="DU Angelo" userId="8b72b4b1065ef00f" providerId="LiveId" clId="{E760A102-1300-4EB6-9740-B16AA6653396}" dt="2020-12-21T13:40:10.150" v="1346" actId="1076"/>
          <ac:cxnSpMkLst>
            <pc:docMk/>
            <pc:sldMk cId="3678419605" sldId="380"/>
            <ac:cxnSpMk id="20" creationId="{9786ED07-BA4C-4AEC-B8E0-79A8BA97DB85}"/>
          </ac:cxnSpMkLst>
        </pc:cxnChg>
        <pc:cxnChg chg="add mod">
          <ac:chgData name="DU Angelo" userId="8b72b4b1065ef00f" providerId="LiveId" clId="{E760A102-1300-4EB6-9740-B16AA6653396}" dt="2020-12-21T13:40:10.150" v="1346" actId="1076"/>
          <ac:cxnSpMkLst>
            <pc:docMk/>
            <pc:sldMk cId="3678419605" sldId="380"/>
            <ac:cxnSpMk id="21" creationId="{D301D75D-BCDA-4CD0-8583-DAC41F8C3E6C}"/>
          </ac:cxnSpMkLst>
        </pc:cxnChg>
        <pc:cxnChg chg="add mod">
          <ac:chgData name="DU Angelo" userId="8b72b4b1065ef00f" providerId="LiveId" clId="{E760A102-1300-4EB6-9740-B16AA6653396}" dt="2020-12-21T13:40:10.150" v="1346" actId="1076"/>
          <ac:cxnSpMkLst>
            <pc:docMk/>
            <pc:sldMk cId="3678419605" sldId="380"/>
            <ac:cxnSpMk id="24" creationId="{C60478C6-9F88-4704-BE11-F94C73B91483}"/>
          </ac:cxnSpMkLst>
        </pc:cxnChg>
        <pc:cxnChg chg="add mod">
          <ac:chgData name="DU Angelo" userId="8b72b4b1065ef00f" providerId="LiveId" clId="{E760A102-1300-4EB6-9740-B16AA6653396}" dt="2020-12-21T13:40:10.150" v="1346" actId="1076"/>
          <ac:cxnSpMkLst>
            <pc:docMk/>
            <pc:sldMk cId="3678419605" sldId="380"/>
            <ac:cxnSpMk id="29" creationId="{005818EA-50C7-4089-8DEF-3088688F6010}"/>
          </ac:cxnSpMkLst>
        </pc:cxnChg>
        <pc:cxnChg chg="add mod">
          <ac:chgData name="DU Angelo" userId="8b72b4b1065ef00f" providerId="LiveId" clId="{E760A102-1300-4EB6-9740-B16AA6653396}" dt="2020-12-21T13:40:10.150" v="1346" actId="1076"/>
          <ac:cxnSpMkLst>
            <pc:docMk/>
            <pc:sldMk cId="3678419605" sldId="380"/>
            <ac:cxnSpMk id="30" creationId="{B10A4DB4-CB4F-4EFA-A835-2CF32936F786}"/>
          </ac:cxnSpMkLst>
        </pc:cxnChg>
        <pc:cxnChg chg="add mod">
          <ac:chgData name="DU Angelo" userId="8b72b4b1065ef00f" providerId="LiveId" clId="{E760A102-1300-4EB6-9740-B16AA6653396}" dt="2020-12-21T13:40:10.150" v="1346" actId="1076"/>
          <ac:cxnSpMkLst>
            <pc:docMk/>
            <pc:sldMk cId="3678419605" sldId="380"/>
            <ac:cxnSpMk id="33" creationId="{C4323E86-E779-43B5-A462-BB8B837289CA}"/>
          </ac:cxnSpMkLst>
        </pc:cxnChg>
        <pc:cxnChg chg="add mod">
          <ac:chgData name="DU Angelo" userId="8b72b4b1065ef00f" providerId="LiveId" clId="{E760A102-1300-4EB6-9740-B16AA6653396}" dt="2020-12-21T13:40:10.150" v="1346" actId="1076"/>
          <ac:cxnSpMkLst>
            <pc:docMk/>
            <pc:sldMk cId="3678419605" sldId="380"/>
            <ac:cxnSpMk id="35" creationId="{577494A4-32B1-4CDC-9CDD-ACAE468A608C}"/>
          </ac:cxnSpMkLst>
        </pc:cxnChg>
        <pc:cxnChg chg="add mod">
          <ac:chgData name="DU Angelo" userId="8b72b4b1065ef00f" providerId="LiveId" clId="{E760A102-1300-4EB6-9740-B16AA6653396}" dt="2020-12-21T13:40:10.150" v="1346" actId="1076"/>
          <ac:cxnSpMkLst>
            <pc:docMk/>
            <pc:sldMk cId="3678419605" sldId="380"/>
            <ac:cxnSpMk id="36" creationId="{D674B20A-1F73-448E-BF74-7D6A5AF5B433}"/>
          </ac:cxnSpMkLst>
        </pc:cxnChg>
        <pc:cxnChg chg="add mod">
          <ac:chgData name="DU Angelo" userId="8b72b4b1065ef00f" providerId="LiveId" clId="{E760A102-1300-4EB6-9740-B16AA6653396}" dt="2020-12-21T13:40:10.150" v="1346" actId="1076"/>
          <ac:cxnSpMkLst>
            <pc:docMk/>
            <pc:sldMk cId="3678419605" sldId="380"/>
            <ac:cxnSpMk id="38" creationId="{90408A3F-02B9-4290-8F68-E1A0F4244400}"/>
          </ac:cxnSpMkLst>
        </pc:cxnChg>
        <pc:cxnChg chg="add mod">
          <ac:chgData name="DU Angelo" userId="8b72b4b1065ef00f" providerId="LiveId" clId="{E760A102-1300-4EB6-9740-B16AA6653396}" dt="2020-12-21T13:40:10.150" v="1346" actId="1076"/>
          <ac:cxnSpMkLst>
            <pc:docMk/>
            <pc:sldMk cId="3678419605" sldId="380"/>
            <ac:cxnSpMk id="39" creationId="{1F8C0DDD-2E63-4820-86DF-98DB5D14FB79}"/>
          </ac:cxnSpMkLst>
        </pc:cxnChg>
      </pc:sldChg>
      <pc:sldChg chg="add del">
        <pc:chgData name="DU Angelo" userId="8b72b4b1065ef00f" providerId="LiveId" clId="{E760A102-1300-4EB6-9740-B16AA6653396}" dt="2020-12-21T13:38:14.589" v="1330" actId="2696"/>
        <pc:sldMkLst>
          <pc:docMk/>
          <pc:sldMk cId="4193916438" sldId="380"/>
        </pc:sldMkLst>
      </pc:sldChg>
      <pc:sldChg chg="addSp delSp modSp add">
        <pc:chgData name="DU Angelo" userId="8b72b4b1065ef00f" providerId="LiveId" clId="{E760A102-1300-4EB6-9740-B16AA6653396}" dt="2020-12-21T13:44:42.248" v="1376" actId="1076"/>
        <pc:sldMkLst>
          <pc:docMk/>
          <pc:sldMk cId="294857288" sldId="381"/>
        </pc:sldMkLst>
        <pc:spChg chg="mod">
          <ac:chgData name="DU Angelo" userId="8b72b4b1065ef00f" providerId="LiveId" clId="{E760A102-1300-4EB6-9740-B16AA6653396}" dt="2020-12-21T13:44:06.473" v="1369" actId="20577"/>
          <ac:spMkLst>
            <pc:docMk/>
            <pc:sldMk cId="294857288" sldId="381"/>
            <ac:spMk id="4" creationId="{1F81F79F-0DD2-442B-ADE3-E02C3042070D}"/>
          </ac:spMkLst>
        </pc:spChg>
        <pc:spChg chg="del">
          <ac:chgData name="DU Angelo" userId="8b72b4b1065ef00f" providerId="LiveId" clId="{E760A102-1300-4EB6-9740-B16AA6653396}" dt="2020-12-21T13:43:58.345" v="1360" actId="478"/>
          <ac:spMkLst>
            <pc:docMk/>
            <pc:sldMk cId="294857288" sldId="381"/>
            <ac:spMk id="6" creationId="{4B16F82E-25B6-4CBD-98C3-0851044266AB}"/>
          </ac:spMkLst>
        </pc:spChg>
        <pc:spChg chg="del">
          <ac:chgData name="DU Angelo" userId="8b72b4b1065ef00f" providerId="LiveId" clId="{E760A102-1300-4EB6-9740-B16AA6653396}" dt="2020-12-21T13:43:58.345" v="1360" actId="478"/>
          <ac:spMkLst>
            <pc:docMk/>
            <pc:sldMk cId="294857288" sldId="381"/>
            <ac:spMk id="7" creationId="{8F6C49CE-AA37-4A77-861E-78A614EA57A4}"/>
          </ac:spMkLst>
        </pc:spChg>
        <pc:spChg chg="del">
          <ac:chgData name="DU Angelo" userId="8b72b4b1065ef00f" providerId="LiveId" clId="{E760A102-1300-4EB6-9740-B16AA6653396}" dt="2020-12-21T13:43:58.345" v="1360" actId="478"/>
          <ac:spMkLst>
            <pc:docMk/>
            <pc:sldMk cId="294857288" sldId="381"/>
            <ac:spMk id="13" creationId="{8ECC8918-F8C1-4CFA-8117-F3AA964BBD80}"/>
          </ac:spMkLst>
        </pc:spChg>
        <pc:spChg chg="del">
          <ac:chgData name="DU Angelo" userId="8b72b4b1065ef00f" providerId="LiveId" clId="{E760A102-1300-4EB6-9740-B16AA6653396}" dt="2020-12-21T13:43:58.345" v="1360" actId="478"/>
          <ac:spMkLst>
            <pc:docMk/>
            <pc:sldMk cId="294857288" sldId="381"/>
            <ac:spMk id="14" creationId="{B5E0842B-42A5-41D4-85FB-E61217251090}"/>
          </ac:spMkLst>
        </pc:spChg>
        <pc:spChg chg="del">
          <ac:chgData name="DU Angelo" userId="8b72b4b1065ef00f" providerId="LiveId" clId="{E760A102-1300-4EB6-9740-B16AA6653396}" dt="2020-12-21T13:43:58.345" v="1360" actId="478"/>
          <ac:spMkLst>
            <pc:docMk/>
            <pc:sldMk cId="294857288" sldId="381"/>
            <ac:spMk id="15" creationId="{AC8C3DEE-BE3E-45D0-80A2-7AE8F7B3014C}"/>
          </ac:spMkLst>
        </pc:spChg>
        <pc:spChg chg="del">
          <ac:chgData name="DU Angelo" userId="8b72b4b1065ef00f" providerId="LiveId" clId="{E760A102-1300-4EB6-9740-B16AA6653396}" dt="2020-12-21T13:43:58.345" v="1360" actId="478"/>
          <ac:spMkLst>
            <pc:docMk/>
            <pc:sldMk cId="294857288" sldId="381"/>
            <ac:spMk id="16" creationId="{07144D03-DA3D-49A1-A6CF-EDB4EAF2A4B0}"/>
          </ac:spMkLst>
        </pc:spChg>
        <pc:spChg chg="del">
          <ac:chgData name="DU Angelo" userId="8b72b4b1065ef00f" providerId="LiveId" clId="{E760A102-1300-4EB6-9740-B16AA6653396}" dt="2020-12-21T13:44:00.324" v="1361" actId="478"/>
          <ac:spMkLst>
            <pc:docMk/>
            <pc:sldMk cId="294857288" sldId="381"/>
            <ac:spMk id="17" creationId="{3F96F85F-B271-44FB-A16B-5765AD53C1EA}"/>
          </ac:spMkLst>
        </pc:spChg>
        <pc:spChg chg="del">
          <ac:chgData name="DU Angelo" userId="8b72b4b1065ef00f" providerId="LiveId" clId="{E760A102-1300-4EB6-9740-B16AA6653396}" dt="2020-12-21T13:44:00.324" v="1361" actId="478"/>
          <ac:spMkLst>
            <pc:docMk/>
            <pc:sldMk cId="294857288" sldId="381"/>
            <ac:spMk id="18" creationId="{B76CD3B1-469F-4525-B063-560BB4E45C71}"/>
          </ac:spMkLst>
        </pc:spChg>
        <pc:spChg chg="del">
          <ac:chgData name="DU Angelo" userId="8b72b4b1065ef00f" providerId="LiveId" clId="{E760A102-1300-4EB6-9740-B16AA6653396}" dt="2020-12-21T13:43:58.345" v="1360" actId="478"/>
          <ac:spMkLst>
            <pc:docMk/>
            <pc:sldMk cId="294857288" sldId="381"/>
            <ac:spMk id="22" creationId="{17FE2115-3FA7-4085-9E4C-DD709DB86696}"/>
          </ac:spMkLst>
        </pc:spChg>
        <pc:spChg chg="del">
          <ac:chgData name="DU Angelo" userId="8b72b4b1065ef00f" providerId="LiveId" clId="{E760A102-1300-4EB6-9740-B16AA6653396}" dt="2020-12-21T13:43:58.345" v="1360" actId="478"/>
          <ac:spMkLst>
            <pc:docMk/>
            <pc:sldMk cId="294857288" sldId="381"/>
            <ac:spMk id="23" creationId="{2BD7C44F-A3DD-413D-9473-C2FF5FBBD4E8}"/>
          </ac:spMkLst>
        </pc:spChg>
        <pc:spChg chg="del">
          <ac:chgData name="DU Angelo" userId="8b72b4b1065ef00f" providerId="LiveId" clId="{E760A102-1300-4EB6-9740-B16AA6653396}" dt="2020-12-21T13:43:58.345" v="1360" actId="478"/>
          <ac:spMkLst>
            <pc:docMk/>
            <pc:sldMk cId="294857288" sldId="381"/>
            <ac:spMk id="25" creationId="{17EB0C0F-B42F-485B-B7FE-939633AAAA6A}"/>
          </ac:spMkLst>
        </pc:spChg>
        <pc:spChg chg="del">
          <ac:chgData name="DU Angelo" userId="8b72b4b1065ef00f" providerId="LiveId" clId="{E760A102-1300-4EB6-9740-B16AA6653396}" dt="2020-12-21T13:43:58.345" v="1360" actId="478"/>
          <ac:spMkLst>
            <pc:docMk/>
            <pc:sldMk cId="294857288" sldId="381"/>
            <ac:spMk id="26" creationId="{E1564D1B-54AD-42F8-B270-32F200858E2F}"/>
          </ac:spMkLst>
        </pc:spChg>
        <pc:spChg chg="del">
          <ac:chgData name="DU Angelo" userId="8b72b4b1065ef00f" providerId="LiveId" clId="{E760A102-1300-4EB6-9740-B16AA6653396}" dt="2020-12-21T13:43:58.345" v="1360" actId="478"/>
          <ac:spMkLst>
            <pc:docMk/>
            <pc:sldMk cId="294857288" sldId="381"/>
            <ac:spMk id="27" creationId="{2266F639-8987-4DAB-A2C1-5EC6A6F2C45B}"/>
          </ac:spMkLst>
        </pc:spChg>
        <pc:spChg chg="del">
          <ac:chgData name="DU Angelo" userId="8b72b4b1065ef00f" providerId="LiveId" clId="{E760A102-1300-4EB6-9740-B16AA6653396}" dt="2020-12-21T13:43:58.345" v="1360" actId="478"/>
          <ac:spMkLst>
            <pc:docMk/>
            <pc:sldMk cId="294857288" sldId="381"/>
            <ac:spMk id="28" creationId="{7B66ACCF-BC51-4EE1-BD28-42145BF2423A}"/>
          </ac:spMkLst>
        </pc:spChg>
        <pc:spChg chg="del">
          <ac:chgData name="DU Angelo" userId="8b72b4b1065ef00f" providerId="LiveId" clId="{E760A102-1300-4EB6-9740-B16AA6653396}" dt="2020-12-21T13:43:58.345" v="1360" actId="478"/>
          <ac:spMkLst>
            <pc:docMk/>
            <pc:sldMk cId="294857288" sldId="381"/>
            <ac:spMk id="31" creationId="{6971DD50-3920-4D20-A24B-6BB55A952A50}"/>
          </ac:spMkLst>
        </pc:spChg>
        <pc:spChg chg="del">
          <ac:chgData name="DU Angelo" userId="8b72b4b1065ef00f" providerId="LiveId" clId="{E760A102-1300-4EB6-9740-B16AA6653396}" dt="2020-12-21T13:43:58.345" v="1360" actId="478"/>
          <ac:spMkLst>
            <pc:docMk/>
            <pc:sldMk cId="294857288" sldId="381"/>
            <ac:spMk id="32" creationId="{3E1EBF9D-C203-4DE1-9884-1E8B44467B89}"/>
          </ac:spMkLst>
        </pc:spChg>
        <pc:spChg chg="del">
          <ac:chgData name="DU Angelo" userId="8b72b4b1065ef00f" providerId="LiveId" clId="{E760A102-1300-4EB6-9740-B16AA6653396}" dt="2020-12-21T13:43:58.345" v="1360" actId="478"/>
          <ac:spMkLst>
            <pc:docMk/>
            <pc:sldMk cId="294857288" sldId="381"/>
            <ac:spMk id="34" creationId="{BE68FB2D-9ED3-49C8-9D31-737FE6C71D2F}"/>
          </ac:spMkLst>
        </pc:spChg>
        <pc:spChg chg="del">
          <ac:chgData name="DU Angelo" userId="8b72b4b1065ef00f" providerId="LiveId" clId="{E760A102-1300-4EB6-9740-B16AA6653396}" dt="2020-12-21T13:43:58.345" v="1360" actId="478"/>
          <ac:spMkLst>
            <pc:docMk/>
            <pc:sldMk cId="294857288" sldId="381"/>
            <ac:spMk id="37" creationId="{99CA6496-EDCD-42DC-88EA-B15D4CE414A7}"/>
          </ac:spMkLst>
        </pc:spChg>
        <pc:spChg chg="del">
          <ac:chgData name="DU Angelo" userId="8b72b4b1065ef00f" providerId="LiveId" clId="{E760A102-1300-4EB6-9740-B16AA6653396}" dt="2020-12-21T13:43:58.345" v="1360" actId="478"/>
          <ac:spMkLst>
            <pc:docMk/>
            <pc:sldMk cId="294857288" sldId="381"/>
            <ac:spMk id="40" creationId="{CBA48A09-47C5-43A0-A4A8-E881EC77F72E}"/>
          </ac:spMkLst>
        </pc:spChg>
        <pc:spChg chg="add mod">
          <ac:chgData name="DU Angelo" userId="8b72b4b1065ef00f" providerId="LiveId" clId="{E760A102-1300-4EB6-9740-B16AA6653396}" dt="2020-12-21T13:44:42.248" v="1376" actId="1076"/>
          <ac:spMkLst>
            <pc:docMk/>
            <pc:sldMk cId="294857288" sldId="381"/>
            <ac:spMk id="43" creationId="{8D87A470-ADFD-4982-933E-7421E213913A}"/>
          </ac:spMkLst>
        </pc:spChg>
        <pc:spChg chg="add mod">
          <ac:chgData name="DU Angelo" userId="8b72b4b1065ef00f" providerId="LiveId" clId="{E760A102-1300-4EB6-9740-B16AA6653396}" dt="2020-12-21T13:44:33.542" v="1375" actId="1076"/>
          <ac:spMkLst>
            <pc:docMk/>
            <pc:sldMk cId="294857288" sldId="381"/>
            <ac:spMk id="44" creationId="{9E78DD12-180F-4D43-9E39-7E8B73151C0F}"/>
          </ac:spMkLst>
        </pc:spChg>
        <pc:spChg chg="add mod">
          <ac:chgData name="DU Angelo" userId="8b72b4b1065ef00f" providerId="LiveId" clId="{E760A102-1300-4EB6-9740-B16AA6653396}" dt="2020-12-21T13:44:42.248" v="1376" actId="1076"/>
          <ac:spMkLst>
            <pc:docMk/>
            <pc:sldMk cId="294857288" sldId="381"/>
            <ac:spMk id="50" creationId="{58082E31-8AB0-4697-BE83-02A9D76B9667}"/>
          </ac:spMkLst>
        </pc:spChg>
        <pc:spChg chg="add mod">
          <ac:chgData name="DU Angelo" userId="8b72b4b1065ef00f" providerId="LiveId" clId="{E760A102-1300-4EB6-9740-B16AA6653396}" dt="2020-12-21T13:44:42.248" v="1376" actId="1076"/>
          <ac:spMkLst>
            <pc:docMk/>
            <pc:sldMk cId="294857288" sldId="381"/>
            <ac:spMk id="51" creationId="{B7636DA7-5B03-4831-9F84-68A760C818A9}"/>
          </ac:spMkLst>
        </pc:spChg>
        <pc:spChg chg="add mod">
          <ac:chgData name="DU Angelo" userId="8b72b4b1065ef00f" providerId="LiveId" clId="{E760A102-1300-4EB6-9740-B16AA6653396}" dt="2020-12-21T13:44:42.248" v="1376" actId="1076"/>
          <ac:spMkLst>
            <pc:docMk/>
            <pc:sldMk cId="294857288" sldId="381"/>
            <ac:spMk id="52" creationId="{466E0679-BF7F-4465-8B22-3F6A3CE15E14}"/>
          </ac:spMkLst>
        </pc:spChg>
        <pc:spChg chg="add mod">
          <ac:chgData name="DU Angelo" userId="8b72b4b1065ef00f" providerId="LiveId" clId="{E760A102-1300-4EB6-9740-B16AA6653396}" dt="2020-12-21T13:44:42.248" v="1376" actId="1076"/>
          <ac:spMkLst>
            <pc:docMk/>
            <pc:sldMk cId="294857288" sldId="381"/>
            <ac:spMk id="53" creationId="{4593CD49-DD9F-42F0-B65B-37532B8EB50A}"/>
          </ac:spMkLst>
        </pc:spChg>
        <pc:spChg chg="add mod">
          <ac:chgData name="DU Angelo" userId="8b72b4b1065ef00f" providerId="LiveId" clId="{E760A102-1300-4EB6-9740-B16AA6653396}" dt="2020-12-21T13:44:42.248" v="1376" actId="1076"/>
          <ac:spMkLst>
            <pc:docMk/>
            <pc:sldMk cId="294857288" sldId="381"/>
            <ac:spMk id="54" creationId="{A37FFAA5-D3F0-42B1-AB9A-810D8752D484}"/>
          </ac:spMkLst>
        </pc:spChg>
        <pc:spChg chg="add mod">
          <ac:chgData name="DU Angelo" userId="8b72b4b1065ef00f" providerId="LiveId" clId="{E760A102-1300-4EB6-9740-B16AA6653396}" dt="2020-12-21T13:44:42.248" v="1376" actId="1076"/>
          <ac:spMkLst>
            <pc:docMk/>
            <pc:sldMk cId="294857288" sldId="381"/>
            <ac:spMk id="55" creationId="{64F03508-4779-40BF-B79E-73659022DDDB}"/>
          </ac:spMkLst>
        </pc:spChg>
        <pc:spChg chg="add mod">
          <ac:chgData name="DU Angelo" userId="8b72b4b1065ef00f" providerId="LiveId" clId="{E760A102-1300-4EB6-9740-B16AA6653396}" dt="2020-12-21T13:44:42.248" v="1376" actId="1076"/>
          <ac:spMkLst>
            <pc:docMk/>
            <pc:sldMk cId="294857288" sldId="381"/>
            <ac:spMk id="59" creationId="{418BAD7C-DA14-4C8D-A71B-69659F9811EA}"/>
          </ac:spMkLst>
        </pc:spChg>
        <pc:spChg chg="add mod">
          <ac:chgData name="DU Angelo" userId="8b72b4b1065ef00f" providerId="LiveId" clId="{E760A102-1300-4EB6-9740-B16AA6653396}" dt="2020-12-21T13:44:42.248" v="1376" actId="1076"/>
          <ac:spMkLst>
            <pc:docMk/>
            <pc:sldMk cId="294857288" sldId="381"/>
            <ac:spMk id="60" creationId="{4976BBA6-02FD-4334-A403-CF54DD85A081}"/>
          </ac:spMkLst>
        </pc:spChg>
        <pc:spChg chg="add mod">
          <ac:chgData name="DU Angelo" userId="8b72b4b1065ef00f" providerId="LiveId" clId="{E760A102-1300-4EB6-9740-B16AA6653396}" dt="2020-12-21T13:44:42.248" v="1376" actId="1076"/>
          <ac:spMkLst>
            <pc:docMk/>
            <pc:sldMk cId="294857288" sldId="381"/>
            <ac:spMk id="62" creationId="{9B9F0350-A3AF-4A1E-BD21-A1F87CED1586}"/>
          </ac:spMkLst>
        </pc:spChg>
        <pc:spChg chg="add mod">
          <ac:chgData name="DU Angelo" userId="8b72b4b1065ef00f" providerId="LiveId" clId="{E760A102-1300-4EB6-9740-B16AA6653396}" dt="2020-12-21T13:44:42.248" v="1376" actId="1076"/>
          <ac:spMkLst>
            <pc:docMk/>
            <pc:sldMk cId="294857288" sldId="381"/>
            <ac:spMk id="63" creationId="{2E5917D0-9715-4082-A460-E8BA9E8A5410}"/>
          </ac:spMkLst>
        </pc:spChg>
        <pc:spChg chg="add mod">
          <ac:chgData name="DU Angelo" userId="8b72b4b1065ef00f" providerId="LiveId" clId="{E760A102-1300-4EB6-9740-B16AA6653396}" dt="2020-12-21T13:44:42.248" v="1376" actId="1076"/>
          <ac:spMkLst>
            <pc:docMk/>
            <pc:sldMk cId="294857288" sldId="381"/>
            <ac:spMk id="64" creationId="{C8926257-8C11-47DF-A199-704A83EB49C3}"/>
          </ac:spMkLst>
        </pc:spChg>
        <pc:spChg chg="add mod">
          <ac:chgData name="DU Angelo" userId="8b72b4b1065ef00f" providerId="LiveId" clId="{E760A102-1300-4EB6-9740-B16AA6653396}" dt="2020-12-21T13:44:42.248" v="1376" actId="1076"/>
          <ac:spMkLst>
            <pc:docMk/>
            <pc:sldMk cId="294857288" sldId="381"/>
            <ac:spMk id="65" creationId="{F3911873-699E-4199-A1AA-9D2048C7D914}"/>
          </ac:spMkLst>
        </pc:spChg>
        <pc:spChg chg="add mod">
          <ac:chgData name="DU Angelo" userId="8b72b4b1065ef00f" providerId="LiveId" clId="{E760A102-1300-4EB6-9740-B16AA6653396}" dt="2020-12-21T13:44:33.542" v="1375" actId="1076"/>
          <ac:spMkLst>
            <pc:docMk/>
            <pc:sldMk cId="294857288" sldId="381"/>
            <ac:spMk id="68" creationId="{AC0A1AE6-56DA-4C4E-8D0A-69AE6E540767}"/>
          </ac:spMkLst>
        </pc:spChg>
        <pc:spChg chg="add mod">
          <ac:chgData name="DU Angelo" userId="8b72b4b1065ef00f" providerId="LiveId" clId="{E760A102-1300-4EB6-9740-B16AA6653396}" dt="2020-12-21T13:44:33.542" v="1375" actId="1076"/>
          <ac:spMkLst>
            <pc:docMk/>
            <pc:sldMk cId="294857288" sldId="381"/>
            <ac:spMk id="69" creationId="{97BB397C-E1CD-48AE-A14C-BD05E9478855}"/>
          </ac:spMkLst>
        </pc:spChg>
        <pc:spChg chg="add mod">
          <ac:chgData name="DU Angelo" userId="8b72b4b1065ef00f" providerId="LiveId" clId="{E760A102-1300-4EB6-9740-B16AA6653396}" dt="2020-12-21T13:44:42.248" v="1376" actId="1076"/>
          <ac:spMkLst>
            <pc:docMk/>
            <pc:sldMk cId="294857288" sldId="381"/>
            <ac:spMk id="71" creationId="{12490876-DC66-450F-91E1-20816F1D0511}"/>
          </ac:spMkLst>
        </pc:spChg>
        <pc:spChg chg="add mod">
          <ac:chgData name="DU Angelo" userId="8b72b4b1065ef00f" providerId="LiveId" clId="{E760A102-1300-4EB6-9740-B16AA6653396}" dt="2020-12-21T13:44:42.248" v="1376" actId="1076"/>
          <ac:spMkLst>
            <pc:docMk/>
            <pc:sldMk cId="294857288" sldId="381"/>
            <ac:spMk id="74" creationId="{7E92AC5D-2993-4D7C-8025-0BB664D86EB5}"/>
          </ac:spMkLst>
        </pc:spChg>
        <pc:spChg chg="add mod">
          <ac:chgData name="DU Angelo" userId="8b72b4b1065ef00f" providerId="LiveId" clId="{E760A102-1300-4EB6-9740-B16AA6653396}" dt="2020-12-21T13:44:42.248" v="1376" actId="1076"/>
          <ac:spMkLst>
            <pc:docMk/>
            <pc:sldMk cId="294857288" sldId="381"/>
            <ac:spMk id="77" creationId="{583D8875-BC26-4CDF-8882-01E721791FC1}"/>
          </ac:spMkLst>
        </pc:spChg>
        <pc:spChg chg="add mod">
          <ac:chgData name="DU Angelo" userId="8b72b4b1065ef00f" providerId="LiveId" clId="{E760A102-1300-4EB6-9740-B16AA6653396}" dt="2020-12-21T13:44:42.248" v="1376" actId="1076"/>
          <ac:spMkLst>
            <pc:docMk/>
            <pc:sldMk cId="294857288" sldId="381"/>
            <ac:spMk id="80" creationId="{D8F4A69C-61E9-4FAB-896F-FC14FF9E6BDC}"/>
          </ac:spMkLst>
        </pc:spChg>
        <pc:cxnChg chg="del">
          <ac:chgData name="DU Angelo" userId="8b72b4b1065ef00f" providerId="LiveId" clId="{E760A102-1300-4EB6-9740-B16AA6653396}" dt="2020-12-21T13:43:58.345" v="1360" actId="478"/>
          <ac:cxnSpMkLst>
            <pc:docMk/>
            <pc:sldMk cId="294857288" sldId="381"/>
            <ac:cxnSpMk id="8" creationId="{C28546FE-0D63-45B2-9A60-770E8AFDA3A4}"/>
          </ac:cxnSpMkLst>
        </pc:cxnChg>
        <pc:cxnChg chg="del">
          <ac:chgData name="DU Angelo" userId="8b72b4b1065ef00f" providerId="LiveId" clId="{E760A102-1300-4EB6-9740-B16AA6653396}" dt="2020-12-21T13:43:58.345" v="1360" actId="478"/>
          <ac:cxnSpMkLst>
            <pc:docMk/>
            <pc:sldMk cId="294857288" sldId="381"/>
            <ac:cxnSpMk id="9" creationId="{B2BC0AD1-278C-466A-A95C-9AD9642C045D}"/>
          </ac:cxnSpMkLst>
        </pc:cxnChg>
        <pc:cxnChg chg="del">
          <ac:chgData name="DU Angelo" userId="8b72b4b1065ef00f" providerId="LiveId" clId="{E760A102-1300-4EB6-9740-B16AA6653396}" dt="2020-12-21T13:43:58.345" v="1360" actId="478"/>
          <ac:cxnSpMkLst>
            <pc:docMk/>
            <pc:sldMk cId="294857288" sldId="381"/>
            <ac:cxnSpMk id="10" creationId="{52223D7D-DFB1-449D-A13F-093522AFE0CF}"/>
          </ac:cxnSpMkLst>
        </pc:cxnChg>
        <pc:cxnChg chg="del">
          <ac:chgData name="DU Angelo" userId="8b72b4b1065ef00f" providerId="LiveId" clId="{E760A102-1300-4EB6-9740-B16AA6653396}" dt="2020-12-21T13:43:58.345" v="1360" actId="478"/>
          <ac:cxnSpMkLst>
            <pc:docMk/>
            <pc:sldMk cId="294857288" sldId="381"/>
            <ac:cxnSpMk id="11" creationId="{0985169B-E2A1-43F2-A1B4-E0CE3890CCDC}"/>
          </ac:cxnSpMkLst>
        </pc:cxnChg>
        <pc:cxnChg chg="del">
          <ac:chgData name="DU Angelo" userId="8b72b4b1065ef00f" providerId="LiveId" clId="{E760A102-1300-4EB6-9740-B16AA6653396}" dt="2020-12-21T13:43:58.345" v="1360" actId="478"/>
          <ac:cxnSpMkLst>
            <pc:docMk/>
            <pc:sldMk cId="294857288" sldId="381"/>
            <ac:cxnSpMk id="12" creationId="{2F6F2E79-0981-4D54-8BA7-F4826D13CFD1}"/>
          </ac:cxnSpMkLst>
        </pc:cxnChg>
        <pc:cxnChg chg="del">
          <ac:chgData name="DU Angelo" userId="8b72b4b1065ef00f" providerId="LiveId" clId="{E760A102-1300-4EB6-9740-B16AA6653396}" dt="2020-12-21T13:43:58.345" v="1360" actId="478"/>
          <ac:cxnSpMkLst>
            <pc:docMk/>
            <pc:sldMk cId="294857288" sldId="381"/>
            <ac:cxnSpMk id="19" creationId="{D312406B-FCE6-42A0-B113-33D4E8CE24FB}"/>
          </ac:cxnSpMkLst>
        </pc:cxnChg>
        <pc:cxnChg chg="del">
          <ac:chgData name="DU Angelo" userId="8b72b4b1065ef00f" providerId="LiveId" clId="{E760A102-1300-4EB6-9740-B16AA6653396}" dt="2020-12-21T13:43:58.345" v="1360" actId="478"/>
          <ac:cxnSpMkLst>
            <pc:docMk/>
            <pc:sldMk cId="294857288" sldId="381"/>
            <ac:cxnSpMk id="20" creationId="{744F5F5E-2674-41F1-9226-224AB0E2ED84}"/>
          </ac:cxnSpMkLst>
        </pc:cxnChg>
        <pc:cxnChg chg="del">
          <ac:chgData name="DU Angelo" userId="8b72b4b1065ef00f" providerId="LiveId" clId="{E760A102-1300-4EB6-9740-B16AA6653396}" dt="2020-12-21T13:43:58.345" v="1360" actId="478"/>
          <ac:cxnSpMkLst>
            <pc:docMk/>
            <pc:sldMk cId="294857288" sldId="381"/>
            <ac:cxnSpMk id="21" creationId="{12F412CC-ECBA-47BF-9CB2-AFF82A24A4EE}"/>
          </ac:cxnSpMkLst>
        </pc:cxnChg>
        <pc:cxnChg chg="del">
          <ac:chgData name="DU Angelo" userId="8b72b4b1065ef00f" providerId="LiveId" clId="{E760A102-1300-4EB6-9740-B16AA6653396}" dt="2020-12-21T13:43:58.345" v="1360" actId="478"/>
          <ac:cxnSpMkLst>
            <pc:docMk/>
            <pc:sldMk cId="294857288" sldId="381"/>
            <ac:cxnSpMk id="24" creationId="{09694E00-B470-41F6-9394-C4D828853C5A}"/>
          </ac:cxnSpMkLst>
        </pc:cxnChg>
        <pc:cxnChg chg="del mod">
          <ac:chgData name="DU Angelo" userId="8b72b4b1065ef00f" providerId="LiveId" clId="{E760A102-1300-4EB6-9740-B16AA6653396}" dt="2020-12-21T13:43:58.345" v="1360" actId="478"/>
          <ac:cxnSpMkLst>
            <pc:docMk/>
            <pc:sldMk cId="294857288" sldId="381"/>
            <ac:cxnSpMk id="29" creationId="{9F27F476-C795-43C6-8F68-AEFBBED16C50}"/>
          </ac:cxnSpMkLst>
        </pc:cxnChg>
        <pc:cxnChg chg="del mod">
          <ac:chgData name="DU Angelo" userId="8b72b4b1065ef00f" providerId="LiveId" clId="{E760A102-1300-4EB6-9740-B16AA6653396}" dt="2020-12-21T13:43:58.345" v="1360" actId="478"/>
          <ac:cxnSpMkLst>
            <pc:docMk/>
            <pc:sldMk cId="294857288" sldId="381"/>
            <ac:cxnSpMk id="30" creationId="{5885EE08-EB52-4982-85CE-439EEA7020E6}"/>
          </ac:cxnSpMkLst>
        </pc:cxnChg>
        <pc:cxnChg chg="del">
          <ac:chgData name="DU Angelo" userId="8b72b4b1065ef00f" providerId="LiveId" clId="{E760A102-1300-4EB6-9740-B16AA6653396}" dt="2020-12-21T13:43:58.345" v="1360" actId="478"/>
          <ac:cxnSpMkLst>
            <pc:docMk/>
            <pc:sldMk cId="294857288" sldId="381"/>
            <ac:cxnSpMk id="33" creationId="{5DE5524E-6813-4149-8C35-889D7D5533F8}"/>
          </ac:cxnSpMkLst>
        </pc:cxnChg>
        <pc:cxnChg chg="del mod">
          <ac:chgData name="DU Angelo" userId="8b72b4b1065ef00f" providerId="LiveId" clId="{E760A102-1300-4EB6-9740-B16AA6653396}" dt="2020-12-21T13:43:58.345" v="1360" actId="478"/>
          <ac:cxnSpMkLst>
            <pc:docMk/>
            <pc:sldMk cId="294857288" sldId="381"/>
            <ac:cxnSpMk id="35" creationId="{1F39F288-1779-424F-9DD9-23EE929AA9A9}"/>
          </ac:cxnSpMkLst>
        </pc:cxnChg>
        <pc:cxnChg chg="del mod">
          <ac:chgData name="DU Angelo" userId="8b72b4b1065ef00f" providerId="LiveId" clId="{E760A102-1300-4EB6-9740-B16AA6653396}" dt="2020-12-21T13:43:58.345" v="1360" actId="478"/>
          <ac:cxnSpMkLst>
            <pc:docMk/>
            <pc:sldMk cId="294857288" sldId="381"/>
            <ac:cxnSpMk id="36" creationId="{37A22978-2C5F-48B5-8BB3-C183FA9B194C}"/>
          </ac:cxnSpMkLst>
        </pc:cxnChg>
        <pc:cxnChg chg="del mod">
          <ac:chgData name="DU Angelo" userId="8b72b4b1065ef00f" providerId="LiveId" clId="{E760A102-1300-4EB6-9740-B16AA6653396}" dt="2020-12-21T13:43:58.345" v="1360" actId="478"/>
          <ac:cxnSpMkLst>
            <pc:docMk/>
            <pc:sldMk cId="294857288" sldId="381"/>
            <ac:cxnSpMk id="38" creationId="{0318CA13-C7FB-4EF1-B7FB-5BC9726A75B6}"/>
          </ac:cxnSpMkLst>
        </pc:cxnChg>
        <pc:cxnChg chg="del mod">
          <ac:chgData name="DU Angelo" userId="8b72b4b1065ef00f" providerId="LiveId" clId="{E760A102-1300-4EB6-9740-B16AA6653396}" dt="2020-12-21T13:43:58.345" v="1360" actId="478"/>
          <ac:cxnSpMkLst>
            <pc:docMk/>
            <pc:sldMk cId="294857288" sldId="381"/>
            <ac:cxnSpMk id="39" creationId="{81621C1E-0712-421D-B0FC-ADC6A894536A}"/>
          </ac:cxnSpMkLst>
        </pc:cxnChg>
        <pc:cxnChg chg="del mod">
          <ac:chgData name="DU Angelo" userId="8b72b4b1065ef00f" providerId="LiveId" clId="{E760A102-1300-4EB6-9740-B16AA6653396}" dt="2020-12-21T13:43:58.345" v="1360" actId="478"/>
          <ac:cxnSpMkLst>
            <pc:docMk/>
            <pc:sldMk cId="294857288" sldId="381"/>
            <ac:cxnSpMk id="41" creationId="{600A9E84-8D84-48AF-AAAB-2D23436FB1CE}"/>
          </ac:cxnSpMkLst>
        </pc:cxnChg>
        <pc:cxnChg chg="del mod">
          <ac:chgData name="DU Angelo" userId="8b72b4b1065ef00f" providerId="LiveId" clId="{E760A102-1300-4EB6-9740-B16AA6653396}" dt="2020-12-21T13:43:58.345" v="1360" actId="478"/>
          <ac:cxnSpMkLst>
            <pc:docMk/>
            <pc:sldMk cId="294857288" sldId="381"/>
            <ac:cxnSpMk id="42" creationId="{8B5871C7-E470-419A-A1DC-F326BFAD041A}"/>
          </ac:cxnSpMkLst>
        </pc:cxnChg>
        <pc:cxnChg chg="add mod">
          <ac:chgData name="DU Angelo" userId="8b72b4b1065ef00f" providerId="LiveId" clId="{E760A102-1300-4EB6-9740-B16AA6653396}" dt="2020-12-21T13:44:42.248" v="1376" actId="1076"/>
          <ac:cxnSpMkLst>
            <pc:docMk/>
            <pc:sldMk cId="294857288" sldId="381"/>
            <ac:cxnSpMk id="45" creationId="{34109EC5-E46B-4E99-BCDF-0E8C5C4C430E}"/>
          </ac:cxnSpMkLst>
        </pc:cxnChg>
        <pc:cxnChg chg="add mod">
          <ac:chgData name="DU Angelo" userId="8b72b4b1065ef00f" providerId="LiveId" clId="{E760A102-1300-4EB6-9740-B16AA6653396}" dt="2020-12-21T13:44:42.248" v="1376" actId="1076"/>
          <ac:cxnSpMkLst>
            <pc:docMk/>
            <pc:sldMk cId="294857288" sldId="381"/>
            <ac:cxnSpMk id="46" creationId="{AFFE4F3D-4F62-4B48-9C11-3C0C01C5EC8B}"/>
          </ac:cxnSpMkLst>
        </pc:cxnChg>
        <pc:cxnChg chg="add mod">
          <ac:chgData name="DU Angelo" userId="8b72b4b1065ef00f" providerId="LiveId" clId="{E760A102-1300-4EB6-9740-B16AA6653396}" dt="2020-12-21T13:44:42.248" v="1376" actId="1076"/>
          <ac:cxnSpMkLst>
            <pc:docMk/>
            <pc:sldMk cId="294857288" sldId="381"/>
            <ac:cxnSpMk id="47" creationId="{8846881B-8421-444C-A7DD-95B8F8709D31}"/>
          </ac:cxnSpMkLst>
        </pc:cxnChg>
        <pc:cxnChg chg="add mod">
          <ac:chgData name="DU Angelo" userId="8b72b4b1065ef00f" providerId="LiveId" clId="{E760A102-1300-4EB6-9740-B16AA6653396}" dt="2020-12-21T13:44:33.542" v="1375" actId="1076"/>
          <ac:cxnSpMkLst>
            <pc:docMk/>
            <pc:sldMk cId="294857288" sldId="381"/>
            <ac:cxnSpMk id="48" creationId="{44843BC7-C759-40DB-8BDB-5A834EE81118}"/>
          </ac:cxnSpMkLst>
        </pc:cxnChg>
        <pc:cxnChg chg="add mod">
          <ac:chgData name="DU Angelo" userId="8b72b4b1065ef00f" providerId="LiveId" clId="{E760A102-1300-4EB6-9740-B16AA6653396}" dt="2020-12-21T13:44:33.542" v="1375" actId="1076"/>
          <ac:cxnSpMkLst>
            <pc:docMk/>
            <pc:sldMk cId="294857288" sldId="381"/>
            <ac:cxnSpMk id="49" creationId="{68793C21-E2E2-48C2-AD4B-A982B74B845D}"/>
          </ac:cxnSpMkLst>
        </pc:cxnChg>
        <pc:cxnChg chg="add mod">
          <ac:chgData name="DU Angelo" userId="8b72b4b1065ef00f" providerId="LiveId" clId="{E760A102-1300-4EB6-9740-B16AA6653396}" dt="2020-12-21T13:44:42.248" v="1376" actId="1076"/>
          <ac:cxnSpMkLst>
            <pc:docMk/>
            <pc:sldMk cId="294857288" sldId="381"/>
            <ac:cxnSpMk id="56" creationId="{E1F01C7A-B9B6-4C41-9F17-D318EE9C4A16}"/>
          </ac:cxnSpMkLst>
        </pc:cxnChg>
        <pc:cxnChg chg="add mod">
          <ac:chgData name="DU Angelo" userId="8b72b4b1065ef00f" providerId="LiveId" clId="{E760A102-1300-4EB6-9740-B16AA6653396}" dt="2020-12-21T13:44:42.248" v="1376" actId="1076"/>
          <ac:cxnSpMkLst>
            <pc:docMk/>
            <pc:sldMk cId="294857288" sldId="381"/>
            <ac:cxnSpMk id="57" creationId="{EFB28F48-AD56-4627-8B42-7426BCF89255}"/>
          </ac:cxnSpMkLst>
        </pc:cxnChg>
        <pc:cxnChg chg="add mod">
          <ac:chgData name="DU Angelo" userId="8b72b4b1065ef00f" providerId="LiveId" clId="{E760A102-1300-4EB6-9740-B16AA6653396}" dt="2020-12-21T13:44:42.248" v="1376" actId="1076"/>
          <ac:cxnSpMkLst>
            <pc:docMk/>
            <pc:sldMk cId="294857288" sldId="381"/>
            <ac:cxnSpMk id="58" creationId="{35D6DBBC-BF40-4DC1-9D7D-444291595BD4}"/>
          </ac:cxnSpMkLst>
        </pc:cxnChg>
        <pc:cxnChg chg="add mod">
          <ac:chgData name="DU Angelo" userId="8b72b4b1065ef00f" providerId="LiveId" clId="{E760A102-1300-4EB6-9740-B16AA6653396}" dt="2020-12-21T13:44:42.248" v="1376" actId="1076"/>
          <ac:cxnSpMkLst>
            <pc:docMk/>
            <pc:sldMk cId="294857288" sldId="381"/>
            <ac:cxnSpMk id="61" creationId="{2784D71F-7C57-471F-A57E-0413D40AE129}"/>
          </ac:cxnSpMkLst>
        </pc:cxnChg>
        <pc:cxnChg chg="add mod">
          <ac:chgData name="DU Angelo" userId="8b72b4b1065ef00f" providerId="LiveId" clId="{E760A102-1300-4EB6-9740-B16AA6653396}" dt="2020-12-21T13:44:42.248" v="1376" actId="1076"/>
          <ac:cxnSpMkLst>
            <pc:docMk/>
            <pc:sldMk cId="294857288" sldId="381"/>
            <ac:cxnSpMk id="66" creationId="{24F8A865-6D80-4218-8D65-7F5917554BB8}"/>
          </ac:cxnSpMkLst>
        </pc:cxnChg>
        <pc:cxnChg chg="add mod">
          <ac:chgData name="DU Angelo" userId="8b72b4b1065ef00f" providerId="LiveId" clId="{E760A102-1300-4EB6-9740-B16AA6653396}" dt="2020-12-21T13:44:42.248" v="1376" actId="1076"/>
          <ac:cxnSpMkLst>
            <pc:docMk/>
            <pc:sldMk cId="294857288" sldId="381"/>
            <ac:cxnSpMk id="67" creationId="{080A1130-507F-4DD1-94F3-D4BD052D3F1E}"/>
          </ac:cxnSpMkLst>
        </pc:cxnChg>
        <pc:cxnChg chg="add mod">
          <ac:chgData name="DU Angelo" userId="8b72b4b1065ef00f" providerId="LiveId" clId="{E760A102-1300-4EB6-9740-B16AA6653396}" dt="2020-12-21T13:44:33.542" v="1375" actId="1076"/>
          <ac:cxnSpMkLst>
            <pc:docMk/>
            <pc:sldMk cId="294857288" sldId="381"/>
            <ac:cxnSpMk id="70" creationId="{1B52FB01-3DE5-472B-8E77-D514A829DEE6}"/>
          </ac:cxnSpMkLst>
        </pc:cxnChg>
        <pc:cxnChg chg="add mod">
          <ac:chgData name="DU Angelo" userId="8b72b4b1065ef00f" providerId="LiveId" clId="{E760A102-1300-4EB6-9740-B16AA6653396}" dt="2020-12-21T13:44:42.248" v="1376" actId="1076"/>
          <ac:cxnSpMkLst>
            <pc:docMk/>
            <pc:sldMk cId="294857288" sldId="381"/>
            <ac:cxnSpMk id="72" creationId="{44613C14-9A38-473A-80AF-E41ECAC2A680}"/>
          </ac:cxnSpMkLst>
        </pc:cxnChg>
        <pc:cxnChg chg="add mod">
          <ac:chgData name="DU Angelo" userId="8b72b4b1065ef00f" providerId="LiveId" clId="{E760A102-1300-4EB6-9740-B16AA6653396}" dt="2020-12-21T13:44:42.248" v="1376" actId="1076"/>
          <ac:cxnSpMkLst>
            <pc:docMk/>
            <pc:sldMk cId="294857288" sldId="381"/>
            <ac:cxnSpMk id="73" creationId="{85104F49-F9FD-4E9B-9158-ACF741FAD6F8}"/>
          </ac:cxnSpMkLst>
        </pc:cxnChg>
        <pc:cxnChg chg="add mod">
          <ac:chgData name="DU Angelo" userId="8b72b4b1065ef00f" providerId="LiveId" clId="{E760A102-1300-4EB6-9740-B16AA6653396}" dt="2020-12-21T13:44:42.248" v="1376" actId="1076"/>
          <ac:cxnSpMkLst>
            <pc:docMk/>
            <pc:sldMk cId="294857288" sldId="381"/>
            <ac:cxnSpMk id="75" creationId="{8944CCED-5EA1-46BD-A42A-80D01A3D74AC}"/>
          </ac:cxnSpMkLst>
        </pc:cxnChg>
        <pc:cxnChg chg="add mod">
          <ac:chgData name="DU Angelo" userId="8b72b4b1065ef00f" providerId="LiveId" clId="{E760A102-1300-4EB6-9740-B16AA6653396}" dt="2020-12-21T13:44:42.248" v="1376" actId="1076"/>
          <ac:cxnSpMkLst>
            <pc:docMk/>
            <pc:sldMk cId="294857288" sldId="381"/>
            <ac:cxnSpMk id="76" creationId="{6408092C-AC56-42A7-B708-044A1FC1CC45}"/>
          </ac:cxnSpMkLst>
        </pc:cxnChg>
        <pc:cxnChg chg="add mod">
          <ac:chgData name="DU Angelo" userId="8b72b4b1065ef00f" providerId="LiveId" clId="{E760A102-1300-4EB6-9740-B16AA6653396}" dt="2020-12-21T13:44:42.248" v="1376" actId="1076"/>
          <ac:cxnSpMkLst>
            <pc:docMk/>
            <pc:sldMk cId="294857288" sldId="381"/>
            <ac:cxnSpMk id="78" creationId="{B4FCAD6A-67B8-4CD3-A0CC-37571E035C83}"/>
          </ac:cxnSpMkLst>
        </pc:cxnChg>
        <pc:cxnChg chg="add mod">
          <ac:chgData name="DU Angelo" userId="8b72b4b1065ef00f" providerId="LiveId" clId="{E760A102-1300-4EB6-9740-B16AA6653396}" dt="2020-12-21T13:44:42.248" v="1376" actId="1076"/>
          <ac:cxnSpMkLst>
            <pc:docMk/>
            <pc:sldMk cId="294857288" sldId="381"/>
            <ac:cxnSpMk id="79" creationId="{59EF2BB5-30A9-4F43-B861-410A3E97FF96}"/>
          </ac:cxnSpMkLst>
        </pc:cxnChg>
        <pc:cxnChg chg="add mod">
          <ac:chgData name="DU Angelo" userId="8b72b4b1065ef00f" providerId="LiveId" clId="{E760A102-1300-4EB6-9740-B16AA6653396}" dt="2020-12-21T13:44:42.248" v="1376" actId="1076"/>
          <ac:cxnSpMkLst>
            <pc:docMk/>
            <pc:sldMk cId="294857288" sldId="381"/>
            <ac:cxnSpMk id="81" creationId="{9927E5C8-9D98-482F-A330-2559FF1C4E14}"/>
          </ac:cxnSpMkLst>
        </pc:cxnChg>
        <pc:cxnChg chg="add mod">
          <ac:chgData name="DU Angelo" userId="8b72b4b1065ef00f" providerId="LiveId" clId="{E760A102-1300-4EB6-9740-B16AA6653396}" dt="2020-12-21T13:44:42.248" v="1376" actId="1076"/>
          <ac:cxnSpMkLst>
            <pc:docMk/>
            <pc:sldMk cId="294857288" sldId="381"/>
            <ac:cxnSpMk id="82" creationId="{51A5DC4B-FB12-44BA-8FF3-AFD795F99CAA}"/>
          </ac:cxnSpMkLst>
        </pc:cxnChg>
      </pc:sldChg>
      <pc:sldChg chg="addSp modSp add">
        <pc:chgData name="DU Angelo" userId="8b72b4b1065ef00f" providerId="LiveId" clId="{E760A102-1300-4EB6-9740-B16AA6653396}" dt="2020-12-21T13:45:27.400" v="1383" actId="1076"/>
        <pc:sldMkLst>
          <pc:docMk/>
          <pc:sldMk cId="464149709" sldId="382"/>
        </pc:sldMkLst>
        <pc:spChg chg="mod">
          <ac:chgData name="DU Angelo" userId="8b72b4b1065ef00f" providerId="LiveId" clId="{E760A102-1300-4EB6-9740-B16AA6653396}" dt="2020-12-21T13:45:04.832" v="1380" actId="20577"/>
          <ac:spMkLst>
            <pc:docMk/>
            <pc:sldMk cId="464149709" sldId="382"/>
            <ac:spMk id="4" creationId="{1F81F79F-0DD2-442B-ADE3-E02C3042070D}"/>
          </ac:spMkLst>
        </pc:spChg>
        <pc:spChg chg="add mod">
          <ac:chgData name="DU Angelo" userId="8b72b4b1065ef00f" providerId="LiveId" clId="{E760A102-1300-4EB6-9740-B16AA6653396}" dt="2020-12-21T13:45:27.400" v="1383" actId="1076"/>
          <ac:spMkLst>
            <pc:docMk/>
            <pc:sldMk cId="464149709" sldId="382"/>
            <ac:spMk id="6" creationId="{0FDA50A0-885C-4C87-A995-A55B1D968CAD}"/>
          </ac:spMkLst>
        </pc:spChg>
        <pc:spChg chg="add mod">
          <ac:chgData name="DU Angelo" userId="8b72b4b1065ef00f" providerId="LiveId" clId="{E760A102-1300-4EB6-9740-B16AA6653396}" dt="2020-12-21T13:45:27.400" v="1383" actId="1076"/>
          <ac:spMkLst>
            <pc:docMk/>
            <pc:sldMk cId="464149709" sldId="382"/>
            <ac:spMk id="7" creationId="{A37D060E-A31B-41CD-BD03-B3B281E5ECB6}"/>
          </ac:spMkLst>
        </pc:spChg>
        <pc:spChg chg="add mod">
          <ac:chgData name="DU Angelo" userId="8b72b4b1065ef00f" providerId="LiveId" clId="{E760A102-1300-4EB6-9740-B16AA6653396}" dt="2020-12-21T13:45:27.400" v="1383" actId="1076"/>
          <ac:spMkLst>
            <pc:docMk/>
            <pc:sldMk cId="464149709" sldId="382"/>
            <ac:spMk id="13" creationId="{F099C5CA-913D-47F6-95BC-BC50E772B373}"/>
          </ac:spMkLst>
        </pc:spChg>
        <pc:spChg chg="add mod">
          <ac:chgData name="DU Angelo" userId="8b72b4b1065ef00f" providerId="LiveId" clId="{E760A102-1300-4EB6-9740-B16AA6653396}" dt="2020-12-21T13:45:27.400" v="1383" actId="1076"/>
          <ac:spMkLst>
            <pc:docMk/>
            <pc:sldMk cId="464149709" sldId="382"/>
            <ac:spMk id="14" creationId="{2E166BF1-F510-4774-A605-20E8236331D9}"/>
          </ac:spMkLst>
        </pc:spChg>
        <pc:spChg chg="add mod">
          <ac:chgData name="DU Angelo" userId="8b72b4b1065ef00f" providerId="LiveId" clId="{E760A102-1300-4EB6-9740-B16AA6653396}" dt="2020-12-21T13:45:27.400" v="1383" actId="1076"/>
          <ac:spMkLst>
            <pc:docMk/>
            <pc:sldMk cId="464149709" sldId="382"/>
            <ac:spMk id="15" creationId="{634E6962-E388-4FDC-914D-D20605B0DCC1}"/>
          </ac:spMkLst>
        </pc:spChg>
        <pc:spChg chg="add mod">
          <ac:chgData name="DU Angelo" userId="8b72b4b1065ef00f" providerId="LiveId" clId="{E760A102-1300-4EB6-9740-B16AA6653396}" dt="2020-12-21T13:45:27.400" v="1383" actId="1076"/>
          <ac:spMkLst>
            <pc:docMk/>
            <pc:sldMk cId="464149709" sldId="382"/>
            <ac:spMk id="16" creationId="{C04AB852-C012-48B2-BAA4-AC1B8A4D7EEE}"/>
          </ac:spMkLst>
        </pc:spChg>
        <pc:spChg chg="add mod">
          <ac:chgData name="DU Angelo" userId="8b72b4b1065ef00f" providerId="LiveId" clId="{E760A102-1300-4EB6-9740-B16AA6653396}" dt="2020-12-21T13:45:27.400" v="1383" actId="1076"/>
          <ac:spMkLst>
            <pc:docMk/>
            <pc:sldMk cId="464149709" sldId="382"/>
            <ac:spMk id="17" creationId="{F2C04938-0A10-40DF-903A-D21651D3F741}"/>
          </ac:spMkLst>
        </pc:spChg>
        <pc:spChg chg="add mod">
          <ac:chgData name="DU Angelo" userId="8b72b4b1065ef00f" providerId="LiveId" clId="{E760A102-1300-4EB6-9740-B16AA6653396}" dt="2020-12-21T13:45:27.400" v="1383" actId="1076"/>
          <ac:spMkLst>
            <pc:docMk/>
            <pc:sldMk cId="464149709" sldId="382"/>
            <ac:spMk id="18" creationId="{8979088B-E47C-47E3-8A2F-BBE3B46F536D}"/>
          </ac:spMkLst>
        </pc:spChg>
        <pc:spChg chg="add mod">
          <ac:chgData name="DU Angelo" userId="8b72b4b1065ef00f" providerId="LiveId" clId="{E760A102-1300-4EB6-9740-B16AA6653396}" dt="2020-12-21T13:45:27.400" v="1383" actId="1076"/>
          <ac:spMkLst>
            <pc:docMk/>
            <pc:sldMk cId="464149709" sldId="382"/>
            <ac:spMk id="22" creationId="{AE23DF83-4A31-46F2-A43F-0E68BF4632D7}"/>
          </ac:spMkLst>
        </pc:spChg>
        <pc:spChg chg="add mod">
          <ac:chgData name="DU Angelo" userId="8b72b4b1065ef00f" providerId="LiveId" clId="{E760A102-1300-4EB6-9740-B16AA6653396}" dt="2020-12-21T13:45:27.400" v="1383" actId="1076"/>
          <ac:spMkLst>
            <pc:docMk/>
            <pc:sldMk cId="464149709" sldId="382"/>
            <ac:spMk id="23" creationId="{6ED8C33F-0E66-4F74-900C-C5241E485F37}"/>
          </ac:spMkLst>
        </pc:spChg>
        <pc:spChg chg="add mod">
          <ac:chgData name="DU Angelo" userId="8b72b4b1065ef00f" providerId="LiveId" clId="{E760A102-1300-4EB6-9740-B16AA6653396}" dt="2020-12-21T13:45:27.400" v="1383" actId="1076"/>
          <ac:spMkLst>
            <pc:docMk/>
            <pc:sldMk cId="464149709" sldId="382"/>
            <ac:spMk id="25" creationId="{DC2DFCAF-103C-4B11-B15D-39BDF484EC51}"/>
          </ac:spMkLst>
        </pc:spChg>
        <pc:spChg chg="add mod">
          <ac:chgData name="DU Angelo" userId="8b72b4b1065ef00f" providerId="LiveId" clId="{E760A102-1300-4EB6-9740-B16AA6653396}" dt="2020-12-21T13:45:27.400" v="1383" actId="1076"/>
          <ac:spMkLst>
            <pc:docMk/>
            <pc:sldMk cId="464149709" sldId="382"/>
            <ac:spMk id="26" creationId="{9F96E675-0935-44D2-ACEC-0ADFD8B0D45D}"/>
          </ac:spMkLst>
        </pc:spChg>
        <pc:spChg chg="add mod">
          <ac:chgData name="DU Angelo" userId="8b72b4b1065ef00f" providerId="LiveId" clId="{E760A102-1300-4EB6-9740-B16AA6653396}" dt="2020-12-21T13:45:27.400" v="1383" actId="1076"/>
          <ac:spMkLst>
            <pc:docMk/>
            <pc:sldMk cId="464149709" sldId="382"/>
            <ac:spMk id="27" creationId="{4388DED8-B704-478F-901B-01F7D80BCECF}"/>
          </ac:spMkLst>
        </pc:spChg>
        <pc:spChg chg="add mod">
          <ac:chgData name="DU Angelo" userId="8b72b4b1065ef00f" providerId="LiveId" clId="{E760A102-1300-4EB6-9740-B16AA6653396}" dt="2020-12-21T13:45:27.400" v="1383" actId="1076"/>
          <ac:spMkLst>
            <pc:docMk/>
            <pc:sldMk cId="464149709" sldId="382"/>
            <ac:spMk id="28" creationId="{C64F18D7-C8EA-47D3-81CC-3D5B80D4ADFE}"/>
          </ac:spMkLst>
        </pc:spChg>
        <pc:spChg chg="add mod">
          <ac:chgData name="DU Angelo" userId="8b72b4b1065ef00f" providerId="LiveId" clId="{E760A102-1300-4EB6-9740-B16AA6653396}" dt="2020-12-21T13:45:27.400" v="1383" actId="1076"/>
          <ac:spMkLst>
            <pc:docMk/>
            <pc:sldMk cId="464149709" sldId="382"/>
            <ac:spMk id="31" creationId="{A7FDF306-165A-4609-8046-F9E944055FCF}"/>
          </ac:spMkLst>
        </pc:spChg>
        <pc:spChg chg="add mod">
          <ac:chgData name="DU Angelo" userId="8b72b4b1065ef00f" providerId="LiveId" clId="{E760A102-1300-4EB6-9740-B16AA6653396}" dt="2020-12-21T13:45:27.400" v="1383" actId="1076"/>
          <ac:spMkLst>
            <pc:docMk/>
            <pc:sldMk cId="464149709" sldId="382"/>
            <ac:spMk id="32" creationId="{35732001-614D-409D-84BB-964468AF349A}"/>
          </ac:spMkLst>
        </pc:spChg>
        <pc:spChg chg="add mod">
          <ac:chgData name="DU Angelo" userId="8b72b4b1065ef00f" providerId="LiveId" clId="{E760A102-1300-4EB6-9740-B16AA6653396}" dt="2020-12-21T13:45:27.400" v="1383" actId="1076"/>
          <ac:spMkLst>
            <pc:docMk/>
            <pc:sldMk cId="464149709" sldId="382"/>
            <ac:spMk id="34" creationId="{FCBEC33F-D393-48B2-B167-EFA151BC6B72}"/>
          </ac:spMkLst>
        </pc:spChg>
        <pc:spChg chg="add mod">
          <ac:chgData name="DU Angelo" userId="8b72b4b1065ef00f" providerId="LiveId" clId="{E760A102-1300-4EB6-9740-B16AA6653396}" dt="2020-12-21T13:45:27.400" v="1383" actId="1076"/>
          <ac:spMkLst>
            <pc:docMk/>
            <pc:sldMk cId="464149709" sldId="382"/>
            <ac:spMk id="37" creationId="{E255947C-3E25-4076-8E23-05D8B9BEBD78}"/>
          </ac:spMkLst>
        </pc:spChg>
        <pc:spChg chg="add mod">
          <ac:chgData name="DU Angelo" userId="8b72b4b1065ef00f" providerId="LiveId" clId="{E760A102-1300-4EB6-9740-B16AA6653396}" dt="2020-12-21T13:45:27.400" v="1383" actId="1076"/>
          <ac:spMkLst>
            <pc:docMk/>
            <pc:sldMk cId="464149709" sldId="382"/>
            <ac:spMk id="40" creationId="{5E2866F4-F1DF-477C-95DE-A20C0D79BB1C}"/>
          </ac:spMkLst>
        </pc:spChg>
        <pc:spChg chg="add mod">
          <ac:chgData name="DU Angelo" userId="8b72b4b1065ef00f" providerId="LiveId" clId="{E760A102-1300-4EB6-9740-B16AA6653396}" dt="2020-12-21T13:45:27.400" v="1383" actId="1076"/>
          <ac:spMkLst>
            <pc:docMk/>
            <pc:sldMk cId="464149709" sldId="382"/>
            <ac:spMk id="43" creationId="{9D0E750B-4824-452A-BDAC-339D7D482D1E}"/>
          </ac:spMkLst>
        </pc:spChg>
        <pc:cxnChg chg="add mod">
          <ac:chgData name="DU Angelo" userId="8b72b4b1065ef00f" providerId="LiveId" clId="{E760A102-1300-4EB6-9740-B16AA6653396}" dt="2020-12-21T13:45:27.400" v="1383" actId="1076"/>
          <ac:cxnSpMkLst>
            <pc:docMk/>
            <pc:sldMk cId="464149709" sldId="382"/>
            <ac:cxnSpMk id="8" creationId="{43580953-E6CB-42E9-B94B-1AC81B28DCB8}"/>
          </ac:cxnSpMkLst>
        </pc:cxnChg>
        <pc:cxnChg chg="add mod">
          <ac:chgData name="DU Angelo" userId="8b72b4b1065ef00f" providerId="LiveId" clId="{E760A102-1300-4EB6-9740-B16AA6653396}" dt="2020-12-21T13:45:27.400" v="1383" actId="1076"/>
          <ac:cxnSpMkLst>
            <pc:docMk/>
            <pc:sldMk cId="464149709" sldId="382"/>
            <ac:cxnSpMk id="9" creationId="{A9B9E1D9-7499-4BF2-BE0E-81F78508D2B6}"/>
          </ac:cxnSpMkLst>
        </pc:cxnChg>
        <pc:cxnChg chg="add mod">
          <ac:chgData name="DU Angelo" userId="8b72b4b1065ef00f" providerId="LiveId" clId="{E760A102-1300-4EB6-9740-B16AA6653396}" dt="2020-12-21T13:45:27.400" v="1383" actId="1076"/>
          <ac:cxnSpMkLst>
            <pc:docMk/>
            <pc:sldMk cId="464149709" sldId="382"/>
            <ac:cxnSpMk id="10" creationId="{CC6B5422-C419-457A-B038-404DA48DB951}"/>
          </ac:cxnSpMkLst>
        </pc:cxnChg>
        <pc:cxnChg chg="add mod">
          <ac:chgData name="DU Angelo" userId="8b72b4b1065ef00f" providerId="LiveId" clId="{E760A102-1300-4EB6-9740-B16AA6653396}" dt="2020-12-21T13:45:27.400" v="1383" actId="1076"/>
          <ac:cxnSpMkLst>
            <pc:docMk/>
            <pc:sldMk cId="464149709" sldId="382"/>
            <ac:cxnSpMk id="11" creationId="{BC21E428-EBA1-484C-BFA7-196120F78080}"/>
          </ac:cxnSpMkLst>
        </pc:cxnChg>
        <pc:cxnChg chg="add mod">
          <ac:chgData name="DU Angelo" userId="8b72b4b1065ef00f" providerId="LiveId" clId="{E760A102-1300-4EB6-9740-B16AA6653396}" dt="2020-12-21T13:45:27.400" v="1383" actId="1076"/>
          <ac:cxnSpMkLst>
            <pc:docMk/>
            <pc:sldMk cId="464149709" sldId="382"/>
            <ac:cxnSpMk id="12" creationId="{084CBB87-B048-46BF-B77B-66FCC600C3DF}"/>
          </ac:cxnSpMkLst>
        </pc:cxnChg>
        <pc:cxnChg chg="add mod">
          <ac:chgData name="DU Angelo" userId="8b72b4b1065ef00f" providerId="LiveId" clId="{E760A102-1300-4EB6-9740-B16AA6653396}" dt="2020-12-21T13:45:27.400" v="1383" actId="1076"/>
          <ac:cxnSpMkLst>
            <pc:docMk/>
            <pc:sldMk cId="464149709" sldId="382"/>
            <ac:cxnSpMk id="19" creationId="{085BA87B-B93C-4DAF-8303-62BB94CAEB62}"/>
          </ac:cxnSpMkLst>
        </pc:cxnChg>
        <pc:cxnChg chg="add mod">
          <ac:chgData name="DU Angelo" userId="8b72b4b1065ef00f" providerId="LiveId" clId="{E760A102-1300-4EB6-9740-B16AA6653396}" dt="2020-12-21T13:45:27.400" v="1383" actId="1076"/>
          <ac:cxnSpMkLst>
            <pc:docMk/>
            <pc:sldMk cId="464149709" sldId="382"/>
            <ac:cxnSpMk id="20" creationId="{643C175F-229D-44D7-AB05-DA2B210F1D7B}"/>
          </ac:cxnSpMkLst>
        </pc:cxnChg>
        <pc:cxnChg chg="add mod">
          <ac:chgData name="DU Angelo" userId="8b72b4b1065ef00f" providerId="LiveId" clId="{E760A102-1300-4EB6-9740-B16AA6653396}" dt="2020-12-21T13:45:27.400" v="1383" actId="1076"/>
          <ac:cxnSpMkLst>
            <pc:docMk/>
            <pc:sldMk cId="464149709" sldId="382"/>
            <ac:cxnSpMk id="21" creationId="{52958A71-DD84-44CC-ACF5-818FF0A0AA0F}"/>
          </ac:cxnSpMkLst>
        </pc:cxnChg>
        <pc:cxnChg chg="add mod">
          <ac:chgData name="DU Angelo" userId="8b72b4b1065ef00f" providerId="LiveId" clId="{E760A102-1300-4EB6-9740-B16AA6653396}" dt="2020-12-21T13:45:27.400" v="1383" actId="1076"/>
          <ac:cxnSpMkLst>
            <pc:docMk/>
            <pc:sldMk cId="464149709" sldId="382"/>
            <ac:cxnSpMk id="24" creationId="{025EDDAF-EDD8-4F19-90F6-289D27511BD3}"/>
          </ac:cxnSpMkLst>
        </pc:cxnChg>
        <pc:cxnChg chg="add mod">
          <ac:chgData name="DU Angelo" userId="8b72b4b1065ef00f" providerId="LiveId" clId="{E760A102-1300-4EB6-9740-B16AA6653396}" dt="2020-12-21T13:45:27.400" v="1383" actId="1076"/>
          <ac:cxnSpMkLst>
            <pc:docMk/>
            <pc:sldMk cId="464149709" sldId="382"/>
            <ac:cxnSpMk id="29" creationId="{EA865CA0-CB42-45DC-A187-DE4FF1421AA2}"/>
          </ac:cxnSpMkLst>
        </pc:cxnChg>
        <pc:cxnChg chg="add mod">
          <ac:chgData name="DU Angelo" userId="8b72b4b1065ef00f" providerId="LiveId" clId="{E760A102-1300-4EB6-9740-B16AA6653396}" dt="2020-12-21T13:45:27.400" v="1383" actId="1076"/>
          <ac:cxnSpMkLst>
            <pc:docMk/>
            <pc:sldMk cId="464149709" sldId="382"/>
            <ac:cxnSpMk id="30" creationId="{8A982D45-2D20-4966-992B-4595FB857AB0}"/>
          </ac:cxnSpMkLst>
        </pc:cxnChg>
        <pc:cxnChg chg="add mod">
          <ac:chgData name="DU Angelo" userId="8b72b4b1065ef00f" providerId="LiveId" clId="{E760A102-1300-4EB6-9740-B16AA6653396}" dt="2020-12-21T13:45:27.400" v="1383" actId="1076"/>
          <ac:cxnSpMkLst>
            <pc:docMk/>
            <pc:sldMk cId="464149709" sldId="382"/>
            <ac:cxnSpMk id="33" creationId="{A9062569-451A-4A36-8B0F-6293DAB7A9F9}"/>
          </ac:cxnSpMkLst>
        </pc:cxnChg>
        <pc:cxnChg chg="add mod">
          <ac:chgData name="DU Angelo" userId="8b72b4b1065ef00f" providerId="LiveId" clId="{E760A102-1300-4EB6-9740-B16AA6653396}" dt="2020-12-21T13:45:27.400" v="1383" actId="1076"/>
          <ac:cxnSpMkLst>
            <pc:docMk/>
            <pc:sldMk cId="464149709" sldId="382"/>
            <ac:cxnSpMk id="35" creationId="{3C6513BD-B328-4C86-8DD6-78F392B46FD3}"/>
          </ac:cxnSpMkLst>
        </pc:cxnChg>
        <pc:cxnChg chg="add mod">
          <ac:chgData name="DU Angelo" userId="8b72b4b1065ef00f" providerId="LiveId" clId="{E760A102-1300-4EB6-9740-B16AA6653396}" dt="2020-12-21T13:45:27.400" v="1383" actId="1076"/>
          <ac:cxnSpMkLst>
            <pc:docMk/>
            <pc:sldMk cId="464149709" sldId="382"/>
            <ac:cxnSpMk id="36" creationId="{22DB077E-DE3E-4CA8-84F5-63782A347D0A}"/>
          </ac:cxnSpMkLst>
        </pc:cxnChg>
        <pc:cxnChg chg="add mod">
          <ac:chgData name="DU Angelo" userId="8b72b4b1065ef00f" providerId="LiveId" clId="{E760A102-1300-4EB6-9740-B16AA6653396}" dt="2020-12-21T13:45:27.400" v="1383" actId="1076"/>
          <ac:cxnSpMkLst>
            <pc:docMk/>
            <pc:sldMk cId="464149709" sldId="382"/>
            <ac:cxnSpMk id="38" creationId="{4E25904A-076D-44AA-A8B4-D107D64820E3}"/>
          </ac:cxnSpMkLst>
        </pc:cxnChg>
        <pc:cxnChg chg="add mod">
          <ac:chgData name="DU Angelo" userId="8b72b4b1065ef00f" providerId="LiveId" clId="{E760A102-1300-4EB6-9740-B16AA6653396}" dt="2020-12-21T13:45:27.400" v="1383" actId="1076"/>
          <ac:cxnSpMkLst>
            <pc:docMk/>
            <pc:sldMk cId="464149709" sldId="382"/>
            <ac:cxnSpMk id="39" creationId="{791330FF-04C5-492E-A0CF-F45688059C82}"/>
          </ac:cxnSpMkLst>
        </pc:cxnChg>
        <pc:cxnChg chg="add mod">
          <ac:chgData name="DU Angelo" userId="8b72b4b1065ef00f" providerId="LiveId" clId="{E760A102-1300-4EB6-9740-B16AA6653396}" dt="2020-12-21T13:45:27.400" v="1383" actId="1076"/>
          <ac:cxnSpMkLst>
            <pc:docMk/>
            <pc:sldMk cId="464149709" sldId="382"/>
            <ac:cxnSpMk id="41" creationId="{E3022A3E-0632-4C2F-9998-E885095390DC}"/>
          </ac:cxnSpMkLst>
        </pc:cxnChg>
        <pc:cxnChg chg="add mod">
          <ac:chgData name="DU Angelo" userId="8b72b4b1065ef00f" providerId="LiveId" clId="{E760A102-1300-4EB6-9740-B16AA6653396}" dt="2020-12-21T13:45:27.400" v="1383" actId="1076"/>
          <ac:cxnSpMkLst>
            <pc:docMk/>
            <pc:sldMk cId="464149709" sldId="382"/>
            <ac:cxnSpMk id="42" creationId="{C3629E2B-FAD7-46B2-8CB8-A90606AB1274}"/>
          </ac:cxnSpMkLst>
        </pc:cxnChg>
        <pc:cxnChg chg="add mod">
          <ac:chgData name="DU Angelo" userId="8b72b4b1065ef00f" providerId="LiveId" clId="{E760A102-1300-4EB6-9740-B16AA6653396}" dt="2020-12-21T13:45:27.400" v="1383" actId="1076"/>
          <ac:cxnSpMkLst>
            <pc:docMk/>
            <pc:sldMk cId="464149709" sldId="382"/>
            <ac:cxnSpMk id="44" creationId="{B5B8A358-7CB6-49E3-B7A2-F42415CA0E53}"/>
          </ac:cxnSpMkLst>
        </pc:cxnChg>
        <pc:cxnChg chg="add mod">
          <ac:chgData name="DU Angelo" userId="8b72b4b1065ef00f" providerId="LiveId" clId="{E760A102-1300-4EB6-9740-B16AA6653396}" dt="2020-12-21T13:45:27.400" v="1383" actId="1076"/>
          <ac:cxnSpMkLst>
            <pc:docMk/>
            <pc:sldMk cId="464149709" sldId="382"/>
            <ac:cxnSpMk id="45" creationId="{DDAEF9BF-CE2A-4B4F-96AB-B1DD5CD01924}"/>
          </ac:cxnSpMkLst>
        </pc:cxnChg>
      </pc:sldChg>
      <pc:sldChg chg="addSp modSp add">
        <pc:chgData name="DU Angelo" userId="8b72b4b1065ef00f" providerId="LiveId" clId="{E760A102-1300-4EB6-9740-B16AA6653396}" dt="2020-12-21T13:48:02.072" v="1408" actId="1076"/>
        <pc:sldMkLst>
          <pc:docMk/>
          <pc:sldMk cId="738333992" sldId="383"/>
        </pc:sldMkLst>
        <pc:spChg chg="mod">
          <ac:chgData name="DU Angelo" userId="8b72b4b1065ef00f" providerId="LiveId" clId="{E760A102-1300-4EB6-9740-B16AA6653396}" dt="2020-12-21T13:45:57.481" v="1391" actId="20577"/>
          <ac:spMkLst>
            <pc:docMk/>
            <pc:sldMk cId="738333992" sldId="383"/>
            <ac:spMk id="4" creationId="{1F81F79F-0DD2-442B-ADE3-E02C3042070D}"/>
          </ac:spMkLst>
        </pc:spChg>
        <pc:spChg chg="add mod">
          <ac:chgData name="DU Angelo" userId="8b72b4b1065ef00f" providerId="LiveId" clId="{E760A102-1300-4EB6-9740-B16AA6653396}" dt="2020-12-21T13:48:02.072" v="1408" actId="1076"/>
          <ac:spMkLst>
            <pc:docMk/>
            <pc:sldMk cId="738333992" sldId="383"/>
            <ac:spMk id="6" creationId="{C93BD30B-23F9-4341-A75D-CCC8BF3A3C27}"/>
          </ac:spMkLst>
        </pc:spChg>
        <pc:spChg chg="add mod">
          <ac:chgData name="DU Angelo" userId="8b72b4b1065ef00f" providerId="LiveId" clId="{E760A102-1300-4EB6-9740-B16AA6653396}" dt="2020-12-21T13:48:02.072" v="1408" actId="1076"/>
          <ac:spMkLst>
            <pc:docMk/>
            <pc:sldMk cId="738333992" sldId="383"/>
            <ac:spMk id="7" creationId="{1751F8BF-7C91-4983-932E-FBEE9DD1A410}"/>
          </ac:spMkLst>
        </pc:spChg>
        <pc:spChg chg="add mod">
          <ac:chgData name="DU Angelo" userId="8b72b4b1065ef00f" providerId="LiveId" clId="{E760A102-1300-4EB6-9740-B16AA6653396}" dt="2020-12-21T13:48:02.072" v="1408" actId="1076"/>
          <ac:spMkLst>
            <pc:docMk/>
            <pc:sldMk cId="738333992" sldId="383"/>
            <ac:spMk id="13" creationId="{F56EA1CE-AADA-48D9-B1AA-B47EC1DFBE8D}"/>
          </ac:spMkLst>
        </pc:spChg>
        <pc:spChg chg="add mod">
          <ac:chgData name="DU Angelo" userId="8b72b4b1065ef00f" providerId="LiveId" clId="{E760A102-1300-4EB6-9740-B16AA6653396}" dt="2020-12-21T13:48:02.072" v="1408" actId="1076"/>
          <ac:spMkLst>
            <pc:docMk/>
            <pc:sldMk cId="738333992" sldId="383"/>
            <ac:spMk id="14" creationId="{800EFF30-9F08-42D5-9163-33B9D87E0176}"/>
          </ac:spMkLst>
        </pc:spChg>
        <pc:spChg chg="add mod">
          <ac:chgData name="DU Angelo" userId="8b72b4b1065ef00f" providerId="LiveId" clId="{E760A102-1300-4EB6-9740-B16AA6653396}" dt="2020-12-21T13:48:02.072" v="1408" actId="1076"/>
          <ac:spMkLst>
            <pc:docMk/>
            <pc:sldMk cId="738333992" sldId="383"/>
            <ac:spMk id="15" creationId="{92952C09-518F-4D65-BF5E-A937E4E25A9B}"/>
          </ac:spMkLst>
        </pc:spChg>
        <pc:spChg chg="add mod">
          <ac:chgData name="DU Angelo" userId="8b72b4b1065ef00f" providerId="LiveId" clId="{E760A102-1300-4EB6-9740-B16AA6653396}" dt="2020-12-21T13:48:02.072" v="1408" actId="1076"/>
          <ac:spMkLst>
            <pc:docMk/>
            <pc:sldMk cId="738333992" sldId="383"/>
            <ac:spMk id="16" creationId="{D97C6AA4-7C6F-48A4-8804-A9130A931FBB}"/>
          </ac:spMkLst>
        </pc:spChg>
        <pc:spChg chg="add mod">
          <ac:chgData name="DU Angelo" userId="8b72b4b1065ef00f" providerId="LiveId" clId="{E760A102-1300-4EB6-9740-B16AA6653396}" dt="2020-12-21T13:48:02.072" v="1408" actId="1076"/>
          <ac:spMkLst>
            <pc:docMk/>
            <pc:sldMk cId="738333992" sldId="383"/>
            <ac:spMk id="17" creationId="{092B8711-ECA7-4096-AEF2-BC7AA7570814}"/>
          </ac:spMkLst>
        </pc:spChg>
        <pc:spChg chg="add mod">
          <ac:chgData name="DU Angelo" userId="8b72b4b1065ef00f" providerId="LiveId" clId="{E760A102-1300-4EB6-9740-B16AA6653396}" dt="2020-12-21T13:48:02.072" v="1408" actId="1076"/>
          <ac:spMkLst>
            <pc:docMk/>
            <pc:sldMk cId="738333992" sldId="383"/>
            <ac:spMk id="18" creationId="{06F84B98-2366-450B-A778-7D086719D662}"/>
          </ac:spMkLst>
        </pc:spChg>
        <pc:spChg chg="add mod">
          <ac:chgData name="DU Angelo" userId="8b72b4b1065ef00f" providerId="LiveId" clId="{E760A102-1300-4EB6-9740-B16AA6653396}" dt="2020-12-21T13:48:02.072" v="1408" actId="1076"/>
          <ac:spMkLst>
            <pc:docMk/>
            <pc:sldMk cId="738333992" sldId="383"/>
            <ac:spMk id="22" creationId="{6F0DA00B-BBC8-4605-BBAB-8F88D91DB31B}"/>
          </ac:spMkLst>
        </pc:spChg>
        <pc:spChg chg="add mod">
          <ac:chgData name="DU Angelo" userId="8b72b4b1065ef00f" providerId="LiveId" clId="{E760A102-1300-4EB6-9740-B16AA6653396}" dt="2020-12-21T13:48:02.072" v="1408" actId="1076"/>
          <ac:spMkLst>
            <pc:docMk/>
            <pc:sldMk cId="738333992" sldId="383"/>
            <ac:spMk id="23" creationId="{812A4B99-BE82-48FE-8806-64BFE03FEB9B}"/>
          </ac:spMkLst>
        </pc:spChg>
        <pc:spChg chg="add mod">
          <ac:chgData name="DU Angelo" userId="8b72b4b1065ef00f" providerId="LiveId" clId="{E760A102-1300-4EB6-9740-B16AA6653396}" dt="2020-12-21T13:48:02.072" v="1408" actId="1076"/>
          <ac:spMkLst>
            <pc:docMk/>
            <pc:sldMk cId="738333992" sldId="383"/>
            <ac:spMk id="25" creationId="{AAC7792F-F423-42F4-8789-7ACB5A893A90}"/>
          </ac:spMkLst>
        </pc:spChg>
        <pc:spChg chg="add mod">
          <ac:chgData name="DU Angelo" userId="8b72b4b1065ef00f" providerId="LiveId" clId="{E760A102-1300-4EB6-9740-B16AA6653396}" dt="2020-12-21T13:48:02.072" v="1408" actId="1076"/>
          <ac:spMkLst>
            <pc:docMk/>
            <pc:sldMk cId="738333992" sldId="383"/>
            <ac:spMk id="26" creationId="{C1BFD36D-5C18-4071-9C4A-A0D219A4CD2C}"/>
          </ac:spMkLst>
        </pc:spChg>
        <pc:spChg chg="add mod">
          <ac:chgData name="DU Angelo" userId="8b72b4b1065ef00f" providerId="LiveId" clId="{E760A102-1300-4EB6-9740-B16AA6653396}" dt="2020-12-21T13:48:02.072" v="1408" actId="1076"/>
          <ac:spMkLst>
            <pc:docMk/>
            <pc:sldMk cId="738333992" sldId="383"/>
            <ac:spMk id="27" creationId="{1C544156-04FC-4AE0-8EF6-5DA2E7702EEF}"/>
          </ac:spMkLst>
        </pc:spChg>
        <pc:spChg chg="add mod">
          <ac:chgData name="DU Angelo" userId="8b72b4b1065ef00f" providerId="LiveId" clId="{E760A102-1300-4EB6-9740-B16AA6653396}" dt="2020-12-21T13:48:02.072" v="1408" actId="1076"/>
          <ac:spMkLst>
            <pc:docMk/>
            <pc:sldMk cId="738333992" sldId="383"/>
            <ac:spMk id="28" creationId="{97299F7E-1CF0-44E7-9D7A-6D9932185293}"/>
          </ac:spMkLst>
        </pc:spChg>
        <pc:spChg chg="add mod">
          <ac:chgData name="DU Angelo" userId="8b72b4b1065ef00f" providerId="LiveId" clId="{E760A102-1300-4EB6-9740-B16AA6653396}" dt="2020-12-21T13:48:02.072" v="1408" actId="1076"/>
          <ac:spMkLst>
            <pc:docMk/>
            <pc:sldMk cId="738333992" sldId="383"/>
            <ac:spMk id="31" creationId="{F692F0DC-E56F-4FC6-A256-752368129BF9}"/>
          </ac:spMkLst>
        </pc:spChg>
        <pc:spChg chg="add mod">
          <ac:chgData name="DU Angelo" userId="8b72b4b1065ef00f" providerId="LiveId" clId="{E760A102-1300-4EB6-9740-B16AA6653396}" dt="2020-12-21T13:48:02.072" v="1408" actId="1076"/>
          <ac:spMkLst>
            <pc:docMk/>
            <pc:sldMk cId="738333992" sldId="383"/>
            <ac:spMk id="32" creationId="{E69F8D8F-FCE2-4CEF-99B5-C7F24EA8FDA5}"/>
          </ac:spMkLst>
        </pc:spChg>
        <pc:spChg chg="add mod">
          <ac:chgData name="DU Angelo" userId="8b72b4b1065ef00f" providerId="LiveId" clId="{E760A102-1300-4EB6-9740-B16AA6653396}" dt="2020-12-21T13:48:02.072" v="1408" actId="1076"/>
          <ac:spMkLst>
            <pc:docMk/>
            <pc:sldMk cId="738333992" sldId="383"/>
            <ac:spMk id="34" creationId="{F032BA70-636A-47A1-B69B-992380E4A1E3}"/>
          </ac:spMkLst>
        </pc:spChg>
        <pc:spChg chg="add mod">
          <ac:chgData name="DU Angelo" userId="8b72b4b1065ef00f" providerId="LiveId" clId="{E760A102-1300-4EB6-9740-B16AA6653396}" dt="2020-12-21T13:48:02.072" v="1408" actId="1076"/>
          <ac:spMkLst>
            <pc:docMk/>
            <pc:sldMk cId="738333992" sldId="383"/>
            <ac:spMk id="37" creationId="{2D8E85AE-C316-42DC-AF7D-D9D74C7C5351}"/>
          </ac:spMkLst>
        </pc:spChg>
        <pc:spChg chg="add mod">
          <ac:chgData name="DU Angelo" userId="8b72b4b1065ef00f" providerId="LiveId" clId="{E760A102-1300-4EB6-9740-B16AA6653396}" dt="2020-12-21T13:48:02.072" v="1408" actId="1076"/>
          <ac:spMkLst>
            <pc:docMk/>
            <pc:sldMk cId="738333992" sldId="383"/>
            <ac:spMk id="40" creationId="{B5F23BB8-C80E-45F3-8FAA-99C8D6FAF1FA}"/>
          </ac:spMkLst>
        </pc:spChg>
        <pc:spChg chg="add mod">
          <ac:chgData name="DU Angelo" userId="8b72b4b1065ef00f" providerId="LiveId" clId="{E760A102-1300-4EB6-9740-B16AA6653396}" dt="2020-12-21T13:48:02.072" v="1408" actId="1076"/>
          <ac:spMkLst>
            <pc:docMk/>
            <pc:sldMk cId="738333992" sldId="383"/>
            <ac:spMk id="43" creationId="{D9D4B3CA-10CD-4F1D-A651-7F6479EBD80B}"/>
          </ac:spMkLst>
        </pc:spChg>
        <pc:spChg chg="add mod">
          <ac:chgData name="DU Angelo" userId="8b72b4b1065ef00f" providerId="LiveId" clId="{E760A102-1300-4EB6-9740-B16AA6653396}" dt="2020-12-21T13:48:02.072" v="1408" actId="1076"/>
          <ac:spMkLst>
            <pc:docMk/>
            <pc:sldMk cId="738333992" sldId="383"/>
            <ac:spMk id="46" creationId="{E90F0832-C47B-4121-8900-C7AC657FAC41}"/>
          </ac:spMkLst>
        </pc:spChg>
        <pc:cxnChg chg="add mod">
          <ac:chgData name="DU Angelo" userId="8b72b4b1065ef00f" providerId="LiveId" clId="{E760A102-1300-4EB6-9740-B16AA6653396}" dt="2020-12-21T13:48:02.072" v="1408" actId="1076"/>
          <ac:cxnSpMkLst>
            <pc:docMk/>
            <pc:sldMk cId="738333992" sldId="383"/>
            <ac:cxnSpMk id="8" creationId="{8E356C4E-9B40-476F-96C8-48373C6990EC}"/>
          </ac:cxnSpMkLst>
        </pc:cxnChg>
        <pc:cxnChg chg="add mod">
          <ac:chgData name="DU Angelo" userId="8b72b4b1065ef00f" providerId="LiveId" clId="{E760A102-1300-4EB6-9740-B16AA6653396}" dt="2020-12-21T13:48:02.072" v="1408" actId="1076"/>
          <ac:cxnSpMkLst>
            <pc:docMk/>
            <pc:sldMk cId="738333992" sldId="383"/>
            <ac:cxnSpMk id="9" creationId="{3E0EAE3A-659D-40B4-9AA8-DC217E5E0BD4}"/>
          </ac:cxnSpMkLst>
        </pc:cxnChg>
        <pc:cxnChg chg="add mod">
          <ac:chgData name="DU Angelo" userId="8b72b4b1065ef00f" providerId="LiveId" clId="{E760A102-1300-4EB6-9740-B16AA6653396}" dt="2020-12-21T13:48:02.072" v="1408" actId="1076"/>
          <ac:cxnSpMkLst>
            <pc:docMk/>
            <pc:sldMk cId="738333992" sldId="383"/>
            <ac:cxnSpMk id="10" creationId="{A10711CF-86C3-418A-A845-000D944A8A87}"/>
          </ac:cxnSpMkLst>
        </pc:cxnChg>
        <pc:cxnChg chg="add mod">
          <ac:chgData name="DU Angelo" userId="8b72b4b1065ef00f" providerId="LiveId" clId="{E760A102-1300-4EB6-9740-B16AA6653396}" dt="2020-12-21T13:48:02.072" v="1408" actId="1076"/>
          <ac:cxnSpMkLst>
            <pc:docMk/>
            <pc:sldMk cId="738333992" sldId="383"/>
            <ac:cxnSpMk id="11" creationId="{D2D9C90B-D08C-4422-B19E-624C0D88D9E4}"/>
          </ac:cxnSpMkLst>
        </pc:cxnChg>
        <pc:cxnChg chg="add mod">
          <ac:chgData name="DU Angelo" userId="8b72b4b1065ef00f" providerId="LiveId" clId="{E760A102-1300-4EB6-9740-B16AA6653396}" dt="2020-12-21T13:48:02.072" v="1408" actId="1076"/>
          <ac:cxnSpMkLst>
            <pc:docMk/>
            <pc:sldMk cId="738333992" sldId="383"/>
            <ac:cxnSpMk id="12" creationId="{920FBF5F-493F-481B-9161-FAAA7F5A9406}"/>
          </ac:cxnSpMkLst>
        </pc:cxnChg>
        <pc:cxnChg chg="add mod">
          <ac:chgData name="DU Angelo" userId="8b72b4b1065ef00f" providerId="LiveId" clId="{E760A102-1300-4EB6-9740-B16AA6653396}" dt="2020-12-21T13:48:02.072" v="1408" actId="1076"/>
          <ac:cxnSpMkLst>
            <pc:docMk/>
            <pc:sldMk cId="738333992" sldId="383"/>
            <ac:cxnSpMk id="19" creationId="{2E76F1B2-8421-4CBF-8573-DD32B93772AF}"/>
          </ac:cxnSpMkLst>
        </pc:cxnChg>
        <pc:cxnChg chg="add mod">
          <ac:chgData name="DU Angelo" userId="8b72b4b1065ef00f" providerId="LiveId" clId="{E760A102-1300-4EB6-9740-B16AA6653396}" dt="2020-12-21T13:48:02.072" v="1408" actId="1076"/>
          <ac:cxnSpMkLst>
            <pc:docMk/>
            <pc:sldMk cId="738333992" sldId="383"/>
            <ac:cxnSpMk id="20" creationId="{DF9535B8-A61A-4C2B-9982-AE3F585A675A}"/>
          </ac:cxnSpMkLst>
        </pc:cxnChg>
        <pc:cxnChg chg="add mod">
          <ac:chgData name="DU Angelo" userId="8b72b4b1065ef00f" providerId="LiveId" clId="{E760A102-1300-4EB6-9740-B16AA6653396}" dt="2020-12-21T13:48:02.072" v="1408" actId="1076"/>
          <ac:cxnSpMkLst>
            <pc:docMk/>
            <pc:sldMk cId="738333992" sldId="383"/>
            <ac:cxnSpMk id="21" creationId="{C3DFB0EF-1A1F-4917-A3D6-FFFB97F8935A}"/>
          </ac:cxnSpMkLst>
        </pc:cxnChg>
        <pc:cxnChg chg="add mod">
          <ac:chgData name="DU Angelo" userId="8b72b4b1065ef00f" providerId="LiveId" clId="{E760A102-1300-4EB6-9740-B16AA6653396}" dt="2020-12-21T13:48:02.072" v="1408" actId="1076"/>
          <ac:cxnSpMkLst>
            <pc:docMk/>
            <pc:sldMk cId="738333992" sldId="383"/>
            <ac:cxnSpMk id="24" creationId="{3802FBFC-96B6-4EA1-99D4-8BA1348C0EF1}"/>
          </ac:cxnSpMkLst>
        </pc:cxnChg>
        <pc:cxnChg chg="add mod">
          <ac:chgData name="DU Angelo" userId="8b72b4b1065ef00f" providerId="LiveId" clId="{E760A102-1300-4EB6-9740-B16AA6653396}" dt="2020-12-21T13:48:02.072" v="1408" actId="1076"/>
          <ac:cxnSpMkLst>
            <pc:docMk/>
            <pc:sldMk cId="738333992" sldId="383"/>
            <ac:cxnSpMk id="29" creationId="{522186DE-1FFB-4BD0-AB55-55253A724EB1}"/>
          </ac:cxnSpMkLst>
        </pc:cxnChg>
        <pc:cxnChg chg="add mod">
          <ac:chgData name="DU Angelo" userId="8b72b4b1065ef00f" providerId="LiveId" clId="{E760A102-1300-4EB6-9740-B16AA6653396}" dt="2020-12-21T13:48:02.072" v="1408" actId="1076"/>
          <ac:cxnSpMkLst>
            <pc:docMk/>
            <pc:sldMk cId="738333992" sldId="383"/>
            <ac:cxnSpMk id="30" creationId="{7AA47E91-6420-403B-8AB2-9044E1CB430A}"/>
          </ac:cxnSpMkLst>
        </pc:cxnChg>
        <pc:cxnChg chg="add mod">
          <ac:chgData name="DU Angelo" userId="8b72b4b1065ef00f" providerId="LiveId" clId="{E760A102-1300-4EB6-9740-B16AA6653396}" dt="2020-12-21T13:48:02.072" v="1408" actId="1076"/>
          <ac:cxnSpMkLst>
            <pc:docMk/>
            <pc:sldMk cId="738333992" sldId="383"/>
            <ac:cxnSpMk id="33" creationId="{3BF6CD29-C9D5-4BE2-BE65-DB409A023B6A}"/>
          </ac:cxnSpMkLst>
        </pc:cxnChg>
        <pc:cxnChg chg="add mod">
          <ac:chgData name="DU Angelo" userId="8b72b4b1065ef00f" providerId="LiveId" clId="{E760A102-1300-4EB6-9740-B16AA6653396}" dt="2020-12-21T13:48:02.072" v="1408" actId="1076"/>
          <ac:cxnSpMkLst>
            <pc:docMk/>
            <pc:sldMk cId="738333992" sldId="383"/>
            <ac:cxnSpMk id="35" creationId="{32234B8C-9D5C-4421-B714-406F6DF10C5A}"/>
          </ac:cxnSpMkLst>
        </pc:cxnChg>
        <pc:cxnChg chg="add mod">
          <ac:chgData name="DU Angelo" userId="8b72b4b1065ef00f" providerId="LiveId" clId="{E760A102-1300-4EB6-9740-B16AA6653396}" dt="2020-12-21T13:48:02.072" v="1408" actId="1076"/>
          <ac:cxnSpMkLst>
            <pc:docMk/>
            <pc:sldMk cId="738333992" sldId="383"/>
            <ac:cxnSpMk id="36" creationId="{5D959C01-863C-4E15-9211-9254A145F4AB}"/>
          </ac:cxnSpMkLst>
        </pc:cxnChg>
        <pc:cxnChg chg="add mod">
          <ac:chgData name="DU Angelo" userId="8b72b4b1065ef00f" providerId="LiveId" clId="{E760A102-1300-4EB6-9740-B16AA6653396}" dt="2020-12-21T13:48:02.072" v="1408" actId="1076"/>
          <ac:cxnSpMkLst>
            <pc:docMk/>
            <pc:sldMk cId="738333992" sldId="383"/>
            <ac:cxnSpMk id="38" creationId="{62494329-522D-4D70-8A3B-49B74AD84A43}"/>
          </ac:cxnSpMkLst>
        </pc:cxnChg>
        <pc:cxnChg chg="add mod">
          <ac:chgData name="DU Angelo" userId="8b72b4b1065ef00f" providerId="LiveId" clId="{E760A102-1300-4EB6-9740-B16AA6653396}" dt="2020-12-21T13:48:02.072" v="1408" actId="1076"/>
          <ac:cxnSpMkLst>
            <pc:docMk/>
            <pc:sldMk cId="738333992" sldId="383"/>
            <ac:cxnSpMk id="39" creationId="{914C308E-2F69-4345-8862-DCFD2E1ABAD7}"/>
          </ac:cxnSpMkLst>
        </pc:cxnChg>
        <pc:cxnChg chg="add mod">
          <ac:chgData name="DU Angelo" userId="8b72b4b1065ef00f" providerId="LiveId" clId="{E760A102-1300-4EB6-9740-B16AA6653396}" dt="2020-12-21T13:48:02.072" v="1408" actId="1076"/>
          <ac:cxnSpMkLst>
            <pc:docMk/>
            <pc:sldMk cId="738333992" sldId="383"/>
            <ac:cxnSpMk id="41" creationId="{E9E091FE-E1EE-4A32-929D-D96E3511EE68}"/>
          </ac:cxnSpMkLst>
        </pc:cxnChg>
        <pc:cxnChg chg="add mod">
          <ac:chgData name="DU Angelo" userId="8b72b4b1065ef00f" providerId="LiveId" clId="{E760A102-1300-4EB6-9740-B16AA6653396}" dt="2020-12-21T13:48:02.072" v="1408" actId="1076"/>
          <ac:cxnSpMkLst>
            <pc:docMk/>
            <pc:sldMk cId="738333992" sldId="383"/>
            <ac:cxnSpMk id="42" creationId="{C707F2E7-A266-4DFF-A564-3414F237F786}"/>
          </ac:cxnSpMkLst>
        </pc:cxnChg>
        <pc:cxnChg chg="add mod">
          <ac:chgData name="DU Angelo" userId="8b72b4b1065ef00f" providerId="LiveId" clId="{E760A102-1300-4EB6-9740-B16AA6653396}" dt="2020-12-21T13:48:02.072" v="1408" actId="1076"/>
          <ac:cxnSpMkLst>
            <pc:docMk/>
            <pc:sldMk cId="738333992" sldId="383"/>
            <ac:cxnSpMk id="44" creationId="{9EE98139-03D9-4FBF-9D80-518E766B1991}"/>
          </ac:cxnSpMkLst>
        </pc:cxnChg>
        <pc:cxnChg chg="add mod">
          <ac:chgData name="DU Angelo" userId="8b72b4b1065ef00f" providerId="LiveId" clId="{E760A102-1300-4EB6-9740-B16AA6653396}" dt="2020-12-21T13:48:02.072" v="1408" actId="1076"/>
          <ac:cxnSpMkLst>
            <pc:docMk/>
            <pc:sldMk cId="738333992" sldId="383"/>
            <ac:cxnSpMk id="45" creationId="{91BD61B1-0AD6-4603-A166-9A21EADE0D41}"/>
          </ac:cxnSpMkLst>
        </pc:cxnChg>
        <pc:cxnChg chg="add mod">
          <ac:chgData name="DU Angelo" userId="8b72b4b1065ef00f" providerId="LiveId" clId="{E760A102-1300-4EB6-9740-B16AA6653396}" dt="2020-12-21T13:48:02.072" v="1408" actId="1076"/>
          <ac:cxnSpMkLst>
            <pc:docMk/>
            <pc:sldMk cId="738333992" sldId="383"/>
            <ac:cxnSpMk id="47" creationId="{AADA9E7E-79D2-4EC0-A5D4-2527C6E7D119}"/>
          </ac:cxnSpMkLst>
        </pc:cxnChg>
        <pc:cxnChg chg="add mod">
          <ac:chgData name="DU Angelo" userId="8b72b4b1065ef00f" providerId="LiveId" clId="{E760A102-1300-4EB6-9740-B16AA6653396}" dt="2020-12-21T13:48:02.072" v="1408" actId="1076"/>
          <ac:cxnSpMkLst>
            <pc:docMk/>
            <pc:sldMk cId="738333992" sldId="383"/>
            <ac:cxnSpMk id="48" creationId="{51D83578-6687-4227-856D-C1151816D9EC}"/>
          </ac:cxnSpMkLst>
        </pc:cxnChg>
      </pc:sldChg>
      <pc:sldChg chg="addSp modSp add">
        <pc:chgData name="DU Angelo" userId="8b72b4b1065ef00f" providerId="LiveId" clId="{E760A102-1300-4EB6-9740-B16AA6653396}" dt="2020-12-21T13:47:40.216" v="1405" actId="1076"/>
        <pc:sldMkLst>
          <pc:docMk/>
          <pc:sldMk cId="1058549543" sldId="384"/>
        </pc:sldMkLst>
        <pc:spChg chg="mod">
          <ac:chgData name="DU Angelo" userId="8b72b4b1065ef00f" providerId="LiveId" clId="{E760A102-1300-4EB6-9740-B16AA6653396}" dt="2020-12-21T13:47:25.060" v="1404" actId="1076"/>
          <ac:spMkLst>
            <pc:docMk/>
            <pc:sldMk cId="1058549543" sldId="384"/>
            <ac:spMk id="4" creationId="{1F81F79F-0DD2-442B-ADE3-E02C3042070D}"/>
          </ac:spMkLst>
        </pc:spChg>
        <pc:spChg chg="add mod">
          <ac:chgData name="DU Angelo" userId="8b72b4b1065ef00f" providerId="LiveId" clId="{E760A102-1300-4EB6-9740-B16AA6653396}" dt="2020-12-21T13:47:40.216" v="1405" actId="1076"/>
          <ac:spMkLst>
            <pc:docMk/>
            <pc:sldMk cId="1058549543" sldId="384"/>
            <ac:spMk id="6" creationId="{5C922DB5-6894-4CAF-8737-9277676875F2}"/>
          </ac:spMkLst>
        </pc:spChg>
        <pc:spChg chg="add mod">
          <ac:chgData name="DU Angelo" userId="8b72b4b1065ef00f" providerId="LiveId" clId="{E760A102-1300-4EB6-9740-B16AA6653396}" dt="2020-12-21T13:47:40.216" v="1405" actId="1076"/>
          <ac:spMkLst>
            <pc:docMk/>
            <pc:sldMk cId="1058549543" sldId="384"/>
            <ac:spMk id="7" creationId="{2334D64B-B099-4A0A-9412-2ED86AA2F132}"/>
          </ac:spMkLst>
        </pc:spChg>
        <pc:spChg chg="add mod">
          <ac:chgData name="DU Angelo" userId="8b72b4b1065ef00f" providerId="LiveId" clId="{E760A102-1300-4EB6-9740-B16AA6653396}" dt="2020-12-21T13:47:40.216" v="1405" actId="1076"/>
          <ac:spMkLst>
            <pc:docMk/>
            <pc:sldMk cId="1058549543" sldId="384"/>
            <ac:spMk id="13" creationId="{555FB1CF-2B17-433A-9DBD-3D9AB1558570}"/>
          </ac:spMkLst>
        </pc:spChg>
        <pc:spChg chg="add mod">
          <ac:chgData name="DU Angelo" userId="8b72b4b1065ef00f" providerId="LiveId" clId="{E760A102-1300-4EB6-9740-B16AA6653396}" dt="2020-12-21T13:47:40.216" v="1405" actId="1076"/>
          <ac:spMkLst>
            <pc:docMk/>
            <pc:sldMk cId="1058549543" sldId="384"/>
            <ac:spMk id="14" creationId="{49E8F52F-6D45-440A-8B82-76AFE1B01BF6}"/>
          </ac:spMkLst>
        </pc:spChg>
        <pc:spChg chg="add mod">
          <ac:chgData name="DU Angelo" userId="8b72b4b1065ef00f" providerId="LiveId" clId="{E760A102-1300-4EB6-9740-B16AA6653396}" dt="2020-12-21T13:47:40.216" v="1405" actId="1076"/>
          <ac:spMkLst>
            <pc:docMk/>
            <pc:sldMk cId="1058549543" sldId="384"/>
            <ac:spMk id="15" creationId="{192F9066-7E9E-464C-8595-AA5C740143B9}"/>
          </ac:spMkLst>
        </pc:spChg>
        <pc:spChg chg="add mod">
          <ac:chgData name="DU Angelo" userId="8b72b4b1065ef00f" providerId="LiveId" clId="{E760A102-1300-4EB6-9740-B16AA6653396}" dt="2020-12-21T13:47:40.216" v="1405" actId="1076"/>
          <ac:spMkLst>
            <pc:docMk/>
            <pc:sldMk cId="1058549543" sldId="384"/>
            <ac:spMk id="16" creationId="{1BF62ECA-BC6E-43A7-AB10-F60F015C31A8}"/>
          </ac:spMkLst>
        </pc:spChg>
        <pc:spChg chg="add mod">
          <ac:chgData name="DU Angelo" userId="8b72b4b1065ef00f" providerId="LiveId" clId="{E760A102-1300-4EB6-9740-B16AA6653396}" dt="2020-12-21T13:47:40.216" v="1405" actId="1076"/>
          <ac:spMkLst>
            <pc:docMk/>
            <pc:sldMk cId="1058549543" sldId="384"/>
            <ac:spMk id="17" creationId="{4A88AEF5-DFF0-4D22-985B-0ADB42DC8CF7}"/>
          </ac:spMkLst>
        </pc:spChg>
        <pc:spChg chg="add mod">
          <ac:chgData name="DU Angelo" userId="8b72b4b1065ef00f" providerId="LiveId" clId="{E760A102-1300-4EB6-9740-B16AA6653396}" dt="2020-12-21T13:47:40.216" v="1405" actId="1076"/>
          <ac:spMkLst>
            <pc:docMk/>
            <pc:sldMk cId="1058549543" sldId="384"/>
            <ac:spMk id="18" creationId="{EE41A6C0-45FF-4DA2-9AAF-7A80148D2898}"/>
          </ac:spMkLst>
        </pc:spChg>
        <pc:spChg chg="add mod">
          <ac:chgData name="DU Angelo" userId="8b72b4b1065ef00f" providerId="LiveId" clId="{E760A102-1300-4EB6-9740-B16AA6653396}" dt="2020-12-21T13:47:40.216" v="1405" actId="1076"/>
          <ac:spMkLst>
            <pc:docMk/>
            <pc:sldMk cId="1058549543" sldId="384"/>
            <ac:spMk id="22" creationId="{762AEB0C-4D4D-4107-9F06-EC86863DBF64}"/>
          </ac:spMkLst>
        </pc:spChg>
        <pc:spChg chg="add mod">
          <ac:chgData name="DU Angelo" userId="8b72b4b1065ef00f" providerId="LiveId" clId="{E760A102-1300-4EB6-9740-B16AA6653396}" dt="2020-12-21T13:47:40.216" v="1405" actId="1076"/>
          <ac:spMkLst>
            <pc:docMk/>
            <pc:sldMk cId="1058549543" sldId="384"/>
            <ac:spMk id="23" creationId="{C79C06C4-0A16-41C1-918C-657F25B652EB}"/>
          </ac:spMkLst>
        </pc:spChg>
        <pc:spChg chg="add mod">
          <ac:chgData name="DU Angelo" userId="8b72b4b1065ef00f" providerId="LiveId" clId="{E760A102-1300-4EB6-9740-B16AA6653396}" dt="2020-12-21T13:47:40.216" v="1405" actId="1076"/>
          <ac:spMkLst>
            <pc:docMk/>
            <pc:sldMk cId="1058549543" sldId="384"/>
            <ac:spMk id="25" creationId="{27819321-483F-4EFA-8CEE-01A6DA52D743}"/>
          </ac:spMkLst>
        </pc:spChg>
        <pc:spChg chg="add mod">
          <ac:chgData name="DU Angelo" userId="8b72b4b1065ef00f" providerId="LiveId" clId="{E760A102-1300-4EB6-9740-B16AA6653396}" dt="2020-12-21T13:47:40.216" v="1405" actId="1076"/>
          <ac:spMkLst>
            <pc:docMk/>
            <pc:sldMk cId="1058549543" sldId="384"/>
            <ac:spMk id="26" creationId="{63603F03-1E1C-4B1E-834F-0BAED219EEF2}"/>
          </ac:spMkLst>
        </pc:spChg>
        <pc:spChg chg="add mod">
          <ac:chgData name="DU Angelo" userId="8b72b4b1065ef00f" providerId="LiveId" clId="{E760A102-1300-4EB6-9740-B16AA6653396}" dt="2020-12-21T13:47:40.216" v="1405" actId="1076"/>
          <ac:spMkLst>
            <pc:docMk/>
            <pc:sldMk cId="1058549543" sldId="384"/>
            <ac:spMk id="27" creationId="{9172498B-8BFD-4362-A8DF-8D9F01AE3823}"/>
          </ac:spMkLst>
        </pc:spChg>
        <pc:spChg chg="add mod">
          <ac:chgData name="DU Angelo" userId="8b72b4b1065ef00f" providerId="LiveId" clId="{E760A102-1300-4EB6-9740-B16AA6653396}" dt="2020-12-21T13:47:40.216" v="1405" actId="1076"/>
          <ac:spMkLst>
            <pc:docMk/>
            <pc:sldMk cId="1058549543" sldId="384"/>
            <ac:spMk id="28" creationId="{AF0BEEC1-B4A4-4228-B002-2F9FF1E5BDE5}"/>
          </ac:spMkLst>
        </pc:spChg>
        <pc:spChg chg="add mod">
          <ac:chgData name="DU Angelo" userId="8b72b4b1065ef00f" providerId="LiveId" clId="{E760A102-1300-4EB6-9740-B16AA6653396}" dt="2020-12-21T13:47:40.216" v="1405" actId="1076"/>
          <ac:spMkLst>
            <pc:docMk/>
            <pc:sldMk cId="1058549543" sldId="384"/>
            <ac:spMk id="31" creationId="{34E903C4-F4A5-41B4-B55A-E7FC313CEB4A}"/>
          </ac:spMkLst>
        </pc:spChg>
        <pc:spChg chg="add mod">
          <ac:chgData name="DU Angelo" userId="8b72b4b1065ef00f" providerId="LiveId" clId="{E760A102-1300-4EB6-9740-B16AA6653396}" dt="2020-12-21T13:47:40.216" v="1405" actId="1076"/>
          <ac:spMkLst>
            <pc:docMk/>
            <pc:sldMk cId="1058549543" sldId="384"/>
            <ac:spMk id="32" creationId="{4194CA1C-F79A-4BC0-BC53-6775DE5E0785}"/>
          </ac:spMkLst>
        </pc:spChg>
        <pc:spChg chg="add mod">
          <ac:chgData name="DU Angelo" userId="8b72b4b1065ef00f" providerId="LiveId" clId="{E760A102-1300-4EB6-9740-B16AA6653396}" dt="2020-12-21T13:47:40.216" v="1405" actId="1076"/>
          <ac:spMkLst>
            <pc:docMk/>
            <pc:sldMk cId="1058549543" sldId="384"/>
            <ac:spMk id="34" creationId="{B72CC43E-DC47-4A0C-832F-2F22921AEE2F}"/>
          </ac:spMkLst>
        </pc:spChg>
        <pc:spChg chg="add mod">
          <ac:chgData name="DU Angelo" userId="8b72b4b1065ef00f" providerId="LiveId" clId="{E760A102-1300-4EB6-9740-B16AA6653396}" dt="2020-12-21T13:47:40.216" v="1405" actId="1076"/>
          <ac:spMkLst>
            <pc:docMk/>
            <pc:sldMk cId="1058549543" sldId="384"/>
            <ac:spMk id="37" creationId="{D363F2CC-8800-4915-A9BB-F6A5A8431D0D}"/>
          </ac:spMkLst>
        </pc:spChg>
        <pc:spChg chg="add mod">
          <ac:chgData name="DU Angelo" userId="8b72b4b1065ef00f" providerId="LiveId" clId="{E760A102-1300-4EB6-9740-B16AA6653396}" dt="2020-12-21T13:47:40.216" v="1405" actId="1076"/>
          <ac:spMkLst>
            <pc:docMk/>
            <pc:sldMk cId="1058549543" sldId="384"/>
            <ac:spMk id="40" creationId="{2E727F20-DC57-4DEF-970F-D7D7DBE8CF22}"/>
          </ac:spMkLst>
        </pc:spChg>
        <pc:spChg chg="add mod">
          <ac:chgData name="DU Angelo" userId="8b72b4b1065ef00f" providerId="LiveId" clId="{E760A102-1300-4EB6-9740-B16AA6653396}" dt="2020-12-21T13:47:40.216" v="1405" actId="1076"/>
          <ac:spMkLst>
            <pc:docMk/>
            <pc:sldMk cId="1058549543" sldId="384"/>
            <ac:spMk id="43" creationId="{9F1E25B4-C1EB-4ED8-AAAD-15AB77B69EF5}"/>
          </ac:spMkLst>
        </pc:spChg>
        <pc:spChg chg="add mod">
          <ac:chgData name="DU Angelo" userId="8b72b4b1065ef00f" providerId="LiveId" clId="{E760A102-1300-4EB6-9740-B16AA6653396}" dt="2020-12-21T13:47:40.216" v="1405" actId="1076"/>
          <ac:spMkLst>
            <pc:docMk/>
            <pc:sldMk cId="1058549543" sldId="384"/>
            <ac:spMk id="46" creationId="{D7BAE9AB-27BD-460D-886A-A54B3910DF9E}"/>
          </ac:spMkLst>
        </pc:spChg>
        <pc:spChg chg="add mod">
          <ac:chgData name="DU Angelo" userId="8b72b4b1065ef00f" providerId="LiveId" clId="{E760A102-1300-4EB6-9740-B16AA6653396}" dt="2020-12-21T13:47:40.216" v="1405" actId="1076"/>
          <ac:spMkLst>
            <pc:docMk/>
            <pc:sldMk cId="1058549543" sldId="384"/>
            <ac:spMk id="49" creationId="{81643B4A-9ADE-4499-8702-AD428178EB12}"/>
          </ac:spMkLst>
        </pc:spChg>
        <pc:cxnChg chg="add mod">
          <ac:chgData name="DU Angelo" userId="8b72b4b1065ef00f" providerId="LiveId" clId="{E760A102-1300-4EB6-9740-B16AA6653396}" dt="2020-12-21T13:47:40.216" v="1405" actId="1076"/>
          <ac:cxnSpMkLst>
            <pc:docMk/>
            <pc:sldMk cId="1058549543" sldId="384"/>
            <ac:cxnSpMk id="8" creationId="{AC5FE458-A94B-4E3E-88AF-5CF156321692}"/>
          </ac:cxnSpMkLst>
        </pc:cxnChg>
        <pc:cxnChg chg="add mod">
          <ac:chgData name="DU Angelo" userId="8b72b4b1065ef00f" providerId="LiveId" clId="{E760A102-1300-4EB6-9740-B16AA6653396}" dt="2020-12-21T13:47:40.216" v="1405" actId="1076"/>
          <ac:cxnSpMkLst>
            <pc:docMk/>
            <pc:sldMk cId="1058549543" sldId="384"/>
            <ac:cxnSpMk id="9" creationId="{FF233229-32D4-4E90-894C-99CAFDE209A5}"/>
          </ac:cxnSpMkLst>
        </pc:cxnChg>
        <pc:cxnChg chg="add mod">
          <ac:chgData name="DU Angelo" userId="8b72b4b1065ef00f" providerId="LiveId" clId="{E760A102-1300-4EB6-9740-B16AA6653396}" dt="2020-12-21T13:47:40.216" v="1405" actId="1076"/>
          <ac:cxnSpMkLst>
            <pc:docMk/>
            <pc:sldMk cId="1058549543" sldId="384"/>
            <ac:cxnSpMk id="10" creationId="{1AFC6D78-42A2-46E0-BC53-6F96BBF5F375}"/>
          </ac:cxnSpMkLst>
        </pc:cxnChg>
        <pc:cxnChg chg="add mod">
          <ac:chgData name="DU Angelo" userId="8b72b4b1065ef00f" providerId="LiveId" clId="{E760A102-1300-4EB6-9740-B16AA6653396}" dt="2020-12-21T13:47:40.216" v="1405" actId="1076"/>
          <ac:cxnSpMkLst>
            <pc:docMk/>
            <pc:sldMk cId="1058549543" sldId="384"/>
            <ac:cxnSpMk id="11" creationId="{42862F3F-58B5-4C89-B73B-CD97B1FCE491}"/>
          </ac:cxnSpMkLst>
        </pc:cxnChg>
        <pc:cxnChg chg="add mod">
          <ac:chgData name="DU Angelo" userId="8b72b4b1065ef00f" providerId="LiveId" clId="{E760A102-1300-4EB6-9740-B16AA6653396}" dt="2020-12-21T13:47:40.216" v="1405" actId="1076"/>
          <ac:cxnSpMkLst>
            <pc:docMk/>
            <pc:sldMk cId="1058549543" sldId="384"/>
            <ac:cxnSpMk id="12" creationId="{F59AA610-A68D-4580-957C-2393533B4F60}"/>
          </ac:cxnSpMkLst>
        </pc:cxnChg>
        <pc:cxnChg chg="add mod">
          <ac:chgData name="DU Angelo" userId="8b72b4b1065ef00f" providerId="LiveId" clId="{E760A102-1300-4EB6-9740-B16AA6653396}" dt="2020-12-21T13:47:40.216" v="1405" actId="1076"/>
          <ac:cxnSpMkLst>
            <pc:docMk/>
            <pc:sldMk cId="1058549543" sldId="384"/>
            <ac:cxnSpMk id="19" creationId="{CB54BDD0-4B40-4556-AB53-5F957664EAD0}"/>
          </ac:cxnSpMkLst>
        </pc:cxnChg>
        <pc:cxnChg chg="add mod">
          <ac:chgData name="DU Angelo" userId="8b72b4b1065ef00f" providerId="LiveId" clId="{E760A102-1300-4EB6-9740-B16AA6653396}" dt="2020-12-21T13:47:40.216" v="1405" actId="1076"/>
          <ac:cxnSpMkLst>
            <pc:docMk/>
            <pc:sldMk cId="1058549543" sldId="384"/>
            <ac:cxnSpMk id="20" creationId="{8D3BC832-B340-4A67-B2F2-3499D186BB05}"/>
          </ac:cxnSpMkLst>
        </pc:cxnChg>
        <pc:cxnChg chg="add mod">
          <ac:chgData name="DU Angelo" userId="8b72b4b1065ef00f" providerId="LiveId" clId="{E760A102-1300-4EB6-9740-B16AA6653396}" dt="2020-12-21T13:47:40.216" v="1405" actId="1076"/>
          <ac:cxnSpMkLst>
            <pc:docMk/>
            <pc:sldMk cId="1058549543" sldId="384"/>
            <ac:cxnSpMk id="21" creationId="{13B803EE-4403-4025-A2E7-A2CEB52AE023}"/>
          </ac:cxnSpMkLst>
        </pc:cxnChg>
        <pc:cxnChg chg="add mod">
          <ac:chgData name="DU Angelo" userId="8b72b4b1065ef00f" providerId="LiveId" clId="{E760A102-1300-4EB6-9740-B16AA6653396}" dt="2020-12-21T13:47:40.216" v="1405" actId="1076"/>
          <ac:cxnSpMkLst>
            <pc:docMk/>
            <pc:sldMk cId="1058549543" sldId="384"/>
            <ac:cxnSpMk id="24" creationId="{7DEB2F94-B65D-472F-8076-8BB68997D723}"/>
          </ac:cxnSpMkLst>
        </pc:cxnChg>
        <pc:cxnChg chg="add mod">
          <ac:chgData name="DU Angelo" userId="8b72b4b1065ef00f" providerId="LiveId" clId="{E760A102-1300-4EB6-9740-B16AA6653396}" dt="2020-12-21T13:47:40.216" v="1405" actId="1076"/>
          <ac:cxnSpMkLst>
            <pc:docMk/>
            <pc:sldMk cId="1058549543" sldId="384"/>
            <ac:cxnSpMk id="29" creationId="{3441D87D-0213-4A73-BC79-99DBA7D5DE47}"/>
          </ac:cxnSpMkLst>
        </pc:cxnChg>
        <pc:cxnChg chg="add mod">
          <ac:chgData name="DU Angelo" userId="8b72b4b1065ef00f" providerId="LiveId" clId="{E760A102-1300-4EB6-9740-B16AA6653396}" dt="2020-12-21T13:47:40.216" v="1405" actId="1076"/>
          <ac:cxnSpMkLst>
            <pc:docMk/>
            <pc:sldMk cId="1058549543" sldId="384"/>
            <ac:cxnSpMk id="30" creationId="{6B8706E6-82CD-4607-9087-62FA4A904E4B}"/>
          </ac:cxnSpMkLst>
        </pc:cxnChg>
        <pc:cxnChg chg="add mod">
          <ac:chgData name="DU Angelo" userId="8b72b4b1065ef00f" providerId="LiveId" clId="{E760A102-1300-4EB6-9740-B16AA6653396}" dt="2020-12-21T13:47:40.216" v="1405" actId="1076"/>
          <ac:cxnSpMkLst>
            <pc:docMk/>
            <pc:sldMk cId="1058549543" sldId="384"/>
            <ac:cxnSpMk id="33" creationId="{9804A394-E64B-49D2-89CB-7BCCD1B717A8}"/>
          </ac:cxnSpMkLst>
        </pc:cxnChg>
        <pc:cxnChg chg="add mod">
          <ac:chgData name="DU Angelo" userId="8b72b4b1065ef00f" providerId="LiveId" clId="{E760A102-1300-4EB6-9740-B16AA6653396}" dt="2020-12-21T13:47:40.216" v="1405" actId="1076"/>
          <ac:cxnSpMkLst>
            <pc:docMk/>
            <pc:sldMk cId="1058549543" sldId="384"/>
            <ac:cxnSpMk id="35" creationId="{5B16F554-9D60-4F94-8205-71B734048428}"/>
          </ac:cxnSpMkLst>
        </pc:cxnChg>
        <pc:cxnChg chg="add mod">
          <ac:chgData name="DU Angelo" userId="8b72b4b1065ef00f" providerId="LiveId" clId="{E760A102-1300-4EB6-9740-B16AA6653396}" dt="2020-12-21T13:47:40.216" v="1405" actId="1076"/>
          <ac:cxnSpMkLst>
            <pc:docMk/>
            <pc:sldMk cId="1058549543" sldId="384"/>
            <ac:cxnSpMk id="36" creationId="{ABEB653D-7986-4693-8016-A1BD61EAE649}"/>
          </ac:cxnSpMkLst>
        </pc:cxnChg>
        <pc:cxnChg chg="add mod">
          <ac:chgData name="DU Angelo" userId="8b72b4b1065ef00f" providerId="LiveId" clId="{E760A102-1300-4EB6-9740-B16AA6653396}" dt="2020-12-21T13:47:40.216" v="1405" actId="1076"/>
          <ac:cxnSpMkLst>
            <pc:docMk/>
            <pc:sldMk cId="1058549543" sldId="384"/>
            <ac:cxnSpMk id="38" creationId="{8AAE3A95-99F8-4B44-BEBF-49F9B830E474}"/>
          </ac:cxnSpMkLst>
        </pc:cxnChg>
        <pc:cxnChg chg="add mod">
          <ac:chgData name="DU Angelo" userId="8b72b4b1065ef00f" providerId="LiveId" clId="{E760A102-1300-4EB6-9740-B16AA6653396}" dt="2020-12-21T13:47:40.216" v="1405" actId="1076"/>
          <ac:cxnSpMkLst>
            <pc:docMk/>
            <pc:sldMk cId="1058549543" sldId="384"/>
            <ac:cxnSpMk id="39" creationId="{F1BCC6E1-FC87-47D4-A684-1BDA2F802010}"/>
          </ac:cxnSpMkLst>
        </pc:cxnChg>
        <pc:cxnChg chg="add mod">
          <ac:chgData name="DU Angelo" userId="8b72b4b1065ef00f" providerId="LiveId" clId="{E760A102-1300-4EB6-9740-B16AA6653396}" dt="2020-12-21T13:47:40.216" v="1405" actId="1076"/>
          <ac:cxnSpMkLst>
            <pc:docMk/>
            <pc:sldMk cId="1058549543" sldId="384"/>
            <ac:cxnSpMk id="41" creationId="{A0B29341-B8AE-4BC3-A87C-4491B6C47033}"/>
          </ac:cxnSpMkLst>
        </pc:cxnChg>
        <pc:cxnChg chg="add mod">
          <ac:chgData name="DU Angelo" userId="8b72b4b1065ef00f" providerId="LiveId" clId="{E760A102-1300-4EB6-9740-B16AA6653396}" dt="2020-12-21T13:47:40.216" v="1405" actId="1076"/>
          <ac:cxnSpMkLst>
            <pc:docMk/>
            <pc:sldMk cId="1058549543" sldId="384"/>
            <ac:cxnSpMk id="42" creationId="{FC01CB01-90F2-4D66-8E4F-43667B7957F9}"/>
          </ac:cxnSpMkLst>
        </pc:cxnChg>
        <pc:cxnChg chg="add mod">
          <ac:chgData name="DU Angelo" userId="8b72b4b1065ef00f" providerId="LiveId" clId="{E760A102-1300-4EB6-9740-B16AA6653396}" dt="2020-12-21T13:47:40.216" v="1405" actId="1076"/>
          <ac:cxnSpMkLst>
            <pc:docMk/>
            <pc:sldMk cId="1058549543" sldId="384"/>
            <ac:cxnSpMk id="44" creationId="{1B7F4BEF-F266-4BE9-82EA-46F3717695CD}"/>
          </ac:cxnSpMkLst>
        </pc:cxnChg>
        <pc:cxnChg chg="add mod">
          <ac:chgData name="DU Angelo" userId="8b72b4b1065ef00f" providerId="LiveId" clId="{E760A102-1300-4EB6-9740-B16AA6653396}" dt="2020-12-21T13:47:40.216" v="1405" actId="1076"/>
          <ac:cxnSpMkLst>
            <pc:docMk/>
            <pc:sldMk cId="1058549543" sldId="384"/>
            <ac:cxnSpMk id="45" creationId="{F98AFC5C-288F-445F-8BCE-480BEAD4FB3D}"/>
          </ac:cxnSpMkLst>
        </pc:cxnChg>
        <pc:cxnChg chg="add mod">
          <ac:chgData name="DU Angelo" userId="8b72b4b1065ef00f" providerId="LiveId" clId="{E760A102-1300-4EB6-9740-B16AA6653396}" dt="2020-12-21T13:47:40.216" v="1405" actId="1076"/>
          <ac:cxnSpMkLst>
            <pc:docMk/>
            <pc:sldMk cId="1058549543" sldId="384"/>
            <ac:cxnSpMk id="47" creationId="{71AEDA2D-262A-4D58-9163-B16439DC6CCF}"/>
          </ac:cxnSpMkLst>
        </pc:cxnChg>
        <pc:cxnChg chg="add mod">
          <ac:chgData name="DU Angelo" userId="8b72b4b1065ef00f" providerId="LiveId" clId="{E760A102-1300-4EB6-9740-B16AA6653396}" dt="2020-12-21T13:47:40.216" v="1405" actId="1076"/>
          <ac:cxnSpMkLst>
            <pc:docMk/>
            <pc:sldMk cId="1058549543" sldId="384"/>
            <ac:cxnSpMk id="48" creationId="{232A3362-F399-4E50-AD83-DFAC43A3196B}"/>
          </ac:cxnSpMkLst>
        </pc:cxnChg>
        <pc:cxnChg chg="add mod">
          <ac:chgData name="DU Angelo" userId="8b72b4b1065ef00f" providerId="LiveId" clId="{E760A102-1300-4EB6-9740-B16AA6653396}" dt="2020-12-21T13:47:40.216" v="1405" actId="1076"/>
          <ac:cxnSpMkLst>
            <pc:docMk/>
            <pc:sldMk cId="1058549543" sldId="384"/>
            <ac:cxnSpMk id="50" creationId="{36D652EE-9E2C-4D53-BC03-815AA2C6E647}"/>
          </ac:cxnSpMkLst>
        </pc:cxnChg>
        <pc:cxnChg chg="add mod">
          <ac:chgData name="DU Angelo" userId="8b72b4b1065ef00f" providerId="LiveId" clId="{E760A102-1300-4EB6-9740-B16AA6653396}" dt="2020-12-21T13:47:40.216" v="1405" actId="1076"/>
          <ac:cxnSpMkLst>
            <pc:docMk/>
            <pc:sldMk cId="1058549543" sldId="384"/>
            <ac:cxnSpMk id="51" creationId="{8A260BD0-7072-4C00-9AA2-129628FBB2C9}"/>
          </ac:cxnSpMkLst>
        </pc:cxnChg>
      </pc:sldChg>
      <pc:sldChg chg="delSp modSp add">
        <pc:chgData name="DU Angelo" userId="8b72b4b1065ef00f" providerId="LiveId" clId="{E760A102-1300-4EB6-9740-B16AA6653396}" dt="2020-12-21T13:50:32.390" v="1436" actId="14100"/>
        <pc:sldMkLst>
          <pc:docMk/>
          <pc:sldMk cId="2000552809" sldId="385"/>
        </pc:sldMkLst>
        <pc:spChg chg="mod">
          <ac:chgData name="DU Angelo" userId="8b72b4b1065ef00f" providerId="LiveId" clId="{E760A102-1300-4EB6-9740-B16AA6653396}" dt="2020-12-21T13:50:32.390" v="1436" actId="14100"/>
          <ac:spMkLst>
            <pc:docMk/>
            <pc:sldMk cId="2000552809" sldId="385"/>
            <ac:spMk id="4" creationId="{1F81F79F-0DD2-442B-ADE3-E02C3042070D}"/>
          </ac:spMkLst>
        </pc:spChg>
        <pc:spChg chg="del">
          <ac:chgData name="DU Angelo" userId="8b72b4b1065ef00f" providerId="LiveId" clId="{E760A102-1300-4EB6-9740-B16AA6653396}" dt="2020-12-21T13:48:53.390" v="1410" actId="478"/>
          <ac:spMkLst>
            <pc:docMk/>
            <pc:sldMk cId="2000552809" sldId="385"/>
            <ac:spMk id="6" creationId="{5C922DB5-6894-4CAF-8737-9277676875F2}"/>
          </ac:spMkLst>
        </pc:spChg>
        <pc:spChg chg="del">
          <ac:chgData name="DU Angelo" userId="8b72b4b1065ef00f" providerId="LiveId" clId="{E760A102-1300-4EB6-9740-B16AA6653396}" dt="2020-12-21T13:48:53.390" v="1410" actId="478"/>
          <ac:spMkLst>
            <pc:docMk/>
            <pc:sldMk cId="2000552809" sldId="385"/>
            <ac:spMk id="7" creationId="{2334D64B-B099-4A0A-9412-2ED86AA2F132}"/>
          </ac:spMkLst>
        </pc:spChg>
        <pc:spChg chg="del">
          <ac:chgData name="DU Angelo" userId="8b72b4b1065ef00f" providerId="LiveId" clId="{E760A102-1300-4EB6-9740-B16AA6653396}" dt="2020-12-21T13:48:53.390" v="1410" actId="478"/>
          <ac:spMkLst>
            <pc:docMk/>
            <pc:sldMk cId="2000552809" sldId="385"/>
            <ac:spMk id="13" creationId="{555FB1CF-2B17-433A-9DBD-3D9AB1558570}"/>
          </ac:spMkLst>
        </pc:spChg>
        <pc:spChg chg="del">
          <ac:chgData name="DU Angelo" userId="8b72b4b1065ef00f" providerId="LiveId" clId="{E760A102-1300-4EB6-9740-B16AA6653396}" dt="2020-12-21T13:48:53.390" v="1410" actId="478"/>
          <ac:spMkLst>
            <pc:docMk/>
            <pc:sldMk cId="2000552809" sldId="385"/>
            <ac:spMk id="14" creationId="{49E8F52F-6D45-440A-8B82-76AFE1B01BF6}"/>
          </ac:spMkLst>
        </pc:spChg>
        <pc:spChg chg="del">
          <ac:chgData name="DU Angelo" userId="8b72b4b1065ef00f" providerId="LiveId" clId="{E760A102-1300-4EB6-9740-B16AA6653396}" dt="2020-12-21T13:48:53.390" v="1410" actId="478"/>
          <ac:spMkLst>
            <pc:docMk/>
            <pc:sldMk cId="2000552809" sldId="385"/>
            <ac:spMk id="15" creationId="{192F9066-7E9E-464C-8595-AA5C740143B9}"/>
          </ac:spMkLst>
        </pc:spChg>
        <pc:spChg chg="del">
          <ac:chgData name="DU Angelo" userId="8b72b4b1065ef00f" providerId="LiveId" clId="{E760A102-1300-4EB6-9740-B16AA6653396}" dt="2020-12-21T13:48:53.390" v="1410" actId="478"/>
          <ac:spMkLst>
            <pc:docMk/>
            <pc:sldMk cId="2000552809" sldId="385"/>
            <ac:spMk id="16" creationId="{1BF62ECA-BC6E-43A7-AB10-F60F015C31A8}"/>
          </ac:spMkLst>
        </pc:spChg>
        <pc:spChg chg="del">
          <ac:chgData name="DU Angelo" userId="8b72b4b1065ef00f" providerId="LiveId" clId="{E760A102-1300-4EB6-9740-B16AA6653396}" dt="2020-12-21T13:48:53.390" v="1410" actId="478"/>
          <ac:spMkLst>
            <pc:docMk/>
            <pc:sldMk cId="2000552809" sldId="385"/>
            <ac:spMk id="17" creationId="{4A88AEF5-DFF0-4D22-985B-0ADB42DC8CF7}"/>
          </ac:spMkLst>
        </pc:spChg>
        <pc:spChg chg="del">
          <ac:chgData name="DU Angelo" userId="8b72b4b1065ef00f" providerId="LiveId" clId="{E760A102-1300-4EB6-9740-B16AA6653396}" dt="2020-12-21T13:48:53.390" v="1410" actId="478"/>
          <ac:spMkLst>
            <pc:docMk/>
            <pc:sldMk cId="2000552809" sldId="385"/>
            <ac:spMk id="18" creationId="{EE41A6C0-45FF-4DA2-9AAF-7A80148D2898}"/>
          </ac:spMkLst>
        </pc:spChg>
        <pc:spChg chg="del">
          <ac:chgData name="DU Angelo" userId="8b72b4b1065ef00f" providerId="LiveId" clId="{E760A102-1300-4EB6-9740-B16AA6653396}" dt="2020-12-21T13:48:53.390" v="1410" actId="478"/>
          <ac:spMkLst>
            <pc:docMk/>
            <pc:sldMk cId="2000552809" sldId="385"/>
            <ac:spMk id="22" creationId="{762AEB0C-4D4D-4107-9F06-EC86863DBF64}"/>
          </ac:spMkLst>
        </pc:spChg>
        <pc:spChg chg="del">
          <ac:chgData name="DU Angelo" userId="8b72b4b1065ef00f" providerId="LiveId" clId="{E760A102-1300-4EB6-9740-B16AA6653396}" dt="2020-12-21T13:48:53.390" v="1410" actId="478"/>
          <ac:spMkLst>
            <pc:docMk/>
            <pc:sldMk cId="2000552809" sldId="385"/>
            <ac:spMk id="23" creationId="{C79C06C4-0A16-41C1-918C-657F25B652EB}"/>
          </ac:spMkLst>
        </pc:spChg>
        <pc:spChg chg="del">
          <ac:chgData name="DU Angelo" userId="8b72b4b1065ef00f" providerId="LiveId" clId="{E760A102-1300-4EB6-9740-B16AA6653396}" dt="2020-12-21T13:48:53.390" v="1410" actId="478"/>
          <ac:spMkLst>
            <pc:docMk/>
            <pc:sldMk cId="2000552809" sldId="385"/>
            <ac:spMk id="25" creationId="{27819321-483F-4EFA-8CEE-01A6DA52D743}"/>
          </ac:spMkLst>
        </pc:spChg>
        <pc:spChg chg="del">
          <ac:chgData name="DU Angelo" userId="8b72b4b1065ef00f" providerId="LiveId" clId="{E760A102-1300-4EB6-9740-B16AA6653396}" dt="2020-12-21T13:48:53.390" v="1410" actId="478"/>
          <ac:spMkLst>
            <pc:docMk/>
            <pc:sldMk cId="2000552809" sldId="385"/>
            <ac:spMk id="26" creationId="{63603F03-1E1C-4B1E-834F-0BAED219EEF2}"/>
          </ac:spMkLst>
        </pc:spChg>
        <pc:spChg chg="del">
          <ac:chgData name="DU Angelo" userId="8b72b4b1065ef00f" providerId="LiveId" clId="{E760A102-1300-4EB6-9740-B16AA6653396}" dt="2020-12-21T13:48:53.390" v="1410" actId="478"/>
          <ac:spMkLst>
            <pc:docMk/>
            <pc:sldMk cId="2000552809" sldId="385"/>
            <ac:spMk id="27" creationId="{9172498B-8BFD-4362-A8DF-8D9F01AE3823}"/>
          </ac:spMkLst>
        </pc:spChg>
        <pc:spChg chg="del">
          <ac:chgData name="DU Angelo" userId="8b72b4b1065ef00f" providerId="LiveId" clId="{E760A102-1300-4EB6-9740-B16AA6653396}" dt="2020-12-21T13:48:53.390" v="1410" actId="478"/>
          <ac:spMkLst>
            <pc:docMk/>
            <pc:sldMk cId="2000552809" sldId="385"/>
            <ac:spMk id="28" creationId="{AF0BEEC1-B4A4-4228-B002-2F9FF1E5BDE5}"/>
          </ac:spMkLst>
        </pc:spChg>
        <pc:spChg chg="del">
          <ac:chgData name="DU Angelo" userId="8b72b4b1065ef00f" providerId="LiveId" clId="{E760A102-1300-4EB6-9740-B16AA6653396}" dt="2020-12-21T13:48:53.390" v="1410" actId="478"/>
          <ac:spMkLst>
            <pc:docMk/>
            <pc:sldMk cId="2000552809" sldId="385"/>
            <ac:spMk id="31" creationId="{34E903C4-F4A5-41B4-B55A-E7FC313CEB4A}"/>
          </ac:spMkLst>
        </pc:spChg>
        <pc:spChg chg="del">
          <ac:chgData name="DU Angelo" userId="8b72b4b1065ef00f" providerId="LiveId" clId="{E760A102-1300-4EB6-9740-B16AA6653396}" dt="2020-12-21T13:48:53.390" v="1410" actId="478"/>
          <ac:spMkLst>
            <pc:docMk/>
            <pc:sldMk cId="2000552809" sldId="385"/>
            <ac:spMk id="32" creationId="{4194CA1C-F79A-4BC0-BC53-6775DE5E0785}"/>
          </ac:spMkLst>
        </pc:spChg>
        <pc:spChg chg="del">
          <ac:chgData name="DU Angelo" userId="8b72b4b1065ef00f" providerId="LiveId" clId="{E760A102-1300-4EB6-9740-B16AA6653396}" dt="2020-12-21T13:48:53.390" v="1410" actId="478"/>
          <ac:spMkLst>
            <pc:docMk/>
            <pc:sldMk cId="2000552809" sldId="385"/>
            <ac:spMk id="34" creationId="{B72CC43E-DC47-4A0C-832F-2F22921AEE2F}"/>
          </ac:spMkLst>
        </pc:spChg>
        <pc:spChg chg="del">
          <ac:chgData name="DU Angelo" userId="8b72b4b1065ef00f" providerId="LiveId" clId="{E760A102-1300-4EB6-9740-B16AA6653396}" dt="2020-12-21T13:48:53.390" v="1410" actId="478"/>
          <ac:spMkLst>
            <pc:docMk/>
            <pc:sldMk cId="2000552809" sldId="385"/>
            <ac:spMk id="37" creationId="{D363F2CC-8800-4915-A9BB-F6A5A8431D0D}"/>
          </ac:spMkLst>
        </pc:spChg>
        <pc:spChg chg="del">
          <ac:chgData name="DU Angelo" userId="8b72b4b1065ef00f" providerId="LiveId" clId="{E760A102-1300-4EB6-9740-B16AA6653396}" dt="2020-12-21T13:48:53.390" v="1410" actId="478"/>
          <ac:spMkLst>
            <pc:docMk/>
            <pc:sldMk cId="2000552809" sldId="385"/>
            <ac:spMk id="40" creationId="{2E727F20-DC57-4DEF-970F-D7D7DBE8CF22}"/>
          </ac:spMkLst>
        </pc:spChg>
        <pc:spChg chg="del">
          <ac:chgData name="DU Angelo" userId="8b72b4b1065ef00f" providerId="LiveId" clId="{E760A102-1300-4EB6-9740-B16AA6653396}" dt="2020-12-21T13:48:53.390" v="1410" actId="478"/>
          <ac:spMkLst>
            <pc:docMk/>
            <pc:sldMk cId="2000552809" sldId="385"/>
            <ac:spMk id="43" creationId="{9F1E25B4-C1EB-4ED8-AAAD-15AB77B69EF5}"/>
          </ac:spMkLst>
        </pc:spChg>
        <pc:spChg chg="del">
          <ac:chgData name="DU Angelo" userId="8b72b4b1065ef00f" providerId="LiveId" clId="{E760A102-1300-4EB6-9740-B16AA6653396}" dt="2020-12-21T13:48:53.390" v="1410" actId="478"/>
          <ac:spMkLst>
            <pc:docMk/>
            <pc:sldMk cId="2000552809" sldId="385"/>
            <ac:spMk id="46" creationId="{D7BAE9AB-27BD-460D-886A-A54B3910DF9E}"/>
          </ac:spMkLst>
        </pc:spChg>
        <pc:spChg chg="del">
          <ac:chgData name="DU Angelo" userId="8b72b4b1065ef00f" providerId="LiveId" clId="{E760A102-1300-4EB6-9740-B16AA6653396}" dt="2020-12-21T13:48:53.390" v="1410" actId="478"/>
          <ac:spMkLst>
            <pc:docMk/>
            <pc:sldMk cId="2000552809" sldId="385"/>
            <ac:spMk id="49" creationId="{81643B4A-9ADE-4499-8702-AD428178EB12}"/>
          </ac:spMkLst>
        </pc:spChg>
        <pc:cxnChg chg="del">
          <ac:chgData name="DU Angelo" userId="8b72b4b1065ef00f" providerId="LiveId" clId="{E760A102-1300-4EB6-9740-B16AA6653396}" dt="2020-12-21T13:48:53.390" v="1410" actId="478"/>
          <ac:cxnSpMkLst>
            <pc:docMk/>
            <pc:sldMk cId="2000552809" sldId="385"/>
            <ac:cxnSpMk id="8" creationId="{AC5FE458-A94B-4E3E-88AF-5CF156321692}"/>
          </ac:cxnSpMkLst>
        </pc:cxnChg>
        <pc:cxnChg chg="del">
          <ac:chgData name="DU Angelo" userId="8b72b4b1065ef00f" providerId="LiveId" clId="{E760A102-1300-4EB6-9740-B16AA6653396}" dt="2020-12-21T13:48:53.390" v="1410" actId="478"/>
          <ac:cxnSpMkLst>
            <pc:docMk/>
            <pc:sldMk cId="2000552809" sldId="385"/>
            <ac:cxnSpMk id="9" creationId="{FF233229-32D4-4E90-894C-99CAFDE209A5}"/>
          </ac:cxnSpMkLst>
        </pc:cxnChg>
        <pc:cxnChg chg="del">
          <ac:chgData name="DU Angelo" userId="8b72b4b1065ef00f" providerId="LiveId" clId="{E760A102-1300-4EB6-9740-B16AA6653396}" dt="2020-12-21T13:48:53.390" v="1410" actId="478"/>
          <ac:cxnSpMkLst>
            <pc:docMk/>
            <pc:sldMk cId="2000552809" sldId="385"/>
            <ac:cxnSpMk id="10" creationId="{1AFC6D78-42A2-46E0-BC53-6F96BBF5F375}"/>
          </ac:cxnSpMkLst>
        </pc:cxnChg>
        <pc:cxnChg chg="del">
          <ac:chgData name="DU Angelo" userId="8b72b4b1065ef00f" providerId="LiveId" clId="{E760A102-1300-4EB6-9740-B16AA6653396}" dt="2020-12-21T13:48:53.390" v="1410" actId="478"/>
          <ac:cxnSpMkLst>
            <pc:docMk/>
            <pc:sldMk cId="2000552809" sldId="385"/>
            <ac:cxnSpMk id="11" creationId="{42862F3F-58B5-4C89-B73B-CD97B1FCE491}"/>
          </ac:cxnSpMkLst>
        </pc:cxnChg>
        <pc:cxnChg chg="del">
          <ac:chgData name="DU Angelo" userId="8b72b4b1065ef00f" providerId="LiveId" clId="{E760A102-1300-4EB6-9740-B16AA6653396}" dt="2020-12-21T13:48:53.390" v="1410" actId="478"/>
          <ac:cxnSpMkLst>
            <pc:docMk/>
            <pc:sldMk cId="2000552809" sldId="385"/>
            <ac:cxnSpMk id="12" creationId="{F59AA610-A68D-4580-957C-2393533B4F60}"/>
          </ac:cxnSpMkLst>
        </pc:cxnChg>
        <pc:cxnChg chg="del">
          <ac:chgData name="DU Angelo" userId="8b72b4b1065ef00f" providerId="LiveId" clId="{E760A102-1300-4EB6-9740-B16AA6653396}" dt="2020-12-21T13:48:53.390" v="1410" actId="478"/>
          <ac:cxnSpMkLst>
            <pc:docMk/>
            <pc:sldMk cId="2000552809" sldId="385"/>
            <ac:cxnSpMk id="19" creationId="{CB54BDD0-4B40-4556-AB53-5F957664EAD0}"/>
          </ac:cxnSpMkLst>
        </pc:cxnChg>
        <pc:cxnChg chg="del">
          <ac:chgData name="DU Angelo" userId="8b72b4b1065ef00f" providerId="LiveId" clId="{E760A102-1300-4EB6-9740-B16AA6653396}" dt="2020-12-21T13:48:53.390" v="1410" actId="478"/>
          <ac:cxnSpMkLst>
            <pc:docMk/>
            <pc:sldMk cId="2000552809" sldId="385"/>
            <ac:cxnSpMk id="20" creationId="{8D3BC832-B340-4A67-B2F2-3499D186BB05}"/>
          </ac:cxnSpMkLst>
        </pc:cxnChg>
        <pc:cxnChg chg="del">
          <ac:chgData name="DU Angelo" userId="8b72b4b1065ef00f" providerId="LiveId" clId="{E760A102-1300-4EB6-9740-B16AA6653396}" dt="2020-12-21T13:48:53.390" v="1410" actId="478"/>
          <ac:cxnSpMkLst>
            <pc:docMk/>
            <pc:sldMk cId="2000552809" sldId="385"/>
            <ac:cxnSpMk id="21" creationId="{13B803EE-4403-4025-A2E7-A2CEB52AE023}"/>
          </ac:cxnSpMkLst>
        </pc:cxnChg>
        <pc:cxnChg chg="del">
          <ac:chgData name="DU Angelo" userId="8b72b4b1065ef00f" providerId="LiveId" clId="{E760A102-1300-4EB6-9740-B16AA6653396}" dt="2020-12-21T13:48:53.390" v="1410" actId="478"/>
          <ac:cxnSpMkLst>
            <pc:docMk/>
            <pc:sldMk cId="2000552809" sldId="385"/>
            <ac:cxnSpMk id="24" creationId="{7DEB2F94-B65D-472F-8076-8BB68997D723}"/>
          </ac:cxnSpMkLst>
        </pc:cxnChg>
        <pc:cxnChg chg="del mod">
          <ac:chgData name="DU Angelo" userId="8b72b4b1065ef00f" providerId="LiveId" clId="{E760A102-1300-4EB6-9740-B16AA6653396}" dt="2020-12-21T13:48:53.390" v="1410" actId="478"/>
          <ac:cxnSpMkLst>
            <pc:docMk/>
            <pc:sldMk cId="2000552809" sldId="385"/>
            <ac:cxnSpMk id="29" creationId="{3441D87D-0213-4A73-BC79-99DBA7D5DE47}"/>
          </ac:cxnSpMkLst>
        </pc:cxnChg>
        <pc:cxnChg chg="del mod">
          <ac:chgData name="DU Angelo" userId="8b72b4b1065ef00f" providerId="LiveId" clId="{E760A102-1300-4EB6-9740-B16AA6653396}" dt="2020-12-21T13:48:53.390" v="1410" actId="478"/>
          <ac:cxnSpMkLst>
            <pc:docMk/>
            <pc:sldMk cId="2000552809" sldId="385"/>
            <ac:cxnSpMk id="30" creationId="{6B8706E6-82CD-4607-9087-62FA4A904E4B}"/>
          </ac:cxnSpMkLst>
        </pc:cxnChg>
        <pc:cxnChg chg="del">
          <ac:chgData name="DU Angelo" userId="8b72b4b1065ef00f" providerId="LiveId" clId="{E760A102-1300-4EB6-9740-B16AA6653396}" dt="2020-12-21T13:48:53.390" v="1410" actId="478"/>
          <ac:cxnSpMkLst>
            <pc:docMk/>
            <pc:sldMk cId="2000552809" sldId="385"/>
            <ac:cxnSpMk id="33" creationId="{9804A394-E64B-49D2-89CB-7BCCD1B717A8}"/>
          </ac:cxnSpMkLst>
        </pc:cxnChg>
        <pc:cxnChg chg="del mod">
          <ac:chgData name="DU Angelo" userId="8b72b4b1065ef00f" providerId="LiveId" clId="{E760A102-1300-4EB6-9740-B16AA6653396}" dt="2020-12-21T13:48:53.390" v="1410" actId="478"/>
          <ac:cxnSpMkLst>
            <pc:docMk/>
            <pc:sldMk cId="2000552809" sldId="385"/>
            <ac:cxnSpMk id="35" creationId="{5B16F554-9D60-4F94-8205-71B734048428}"/>
          </ac:cxnSpMkLst>
        </pc:cxnChg>
        <pc:cxnChg chg="del mod">
          <ac:chgData name="DU Angelo" userId="8b72b4b1065ef00f" providerId="LiveId" clId="{E760A102-1300-4EB6-9740-B16AA6653396}" dt="2020-12-21T13:48:53.390" v="1410" actId="478"/>
          <ac:cxnSpMkLst>
            <pc:docMk/>
            <pc:sldMk cId="2000552809" sldId="385"/>
            <ac:cxnSpMk id="36" creationId="{ABEB653D-7986-4693-8016-A1BD61EAE649}"/>
          </ac:cxnSpMkLst>
        </pc:cxnChg>
        <pc:cxnChg chg="del mod">
          <ac:chgData name="DU Angelo" userId="8b72b4b1065ef00f" providerId="LiveId" clId="{E760A102-1300-4EB6-9740-B16AA6653396}" dt="2020-12-21T13:48:53.390" v="1410" actId="478"/>
          <ac:cxnSpMkLst>
            <pc:docMk/>
            <pc:sldMk cId="2000552809" sldId="385"/>
            <ac:cxnSpMk id="38" creationId="{8AAE3A95-99F8-4B44-BEBF-49F9B830E474}"/>
          </ac:cxnSpMkLst>
        </pc:cxnChg>
        <pc:cxnChg chg="del mod">
          <ac:chgData name="DU Angelo" userId="8b72b4b1065ef00f" providerId="LiveId" clId="{E760A102-1300-4EB6-9740-B16AA6653396}" dt="2020-12-21T13:48:53.390" v="1410" actId="478"/>
          <ac:cxnSpMkLst>
            <pc:docMk/>
            <pc:sldMk cId="2000552809" sldId="385"/>
            <ac:cxnSpMk id="39" creationId="{F1BCC6E1-FC87-47D4-A684-1BDA2F802010}"/>
          </ac:cxnSpMkLst>
        </pc:cxnChg>
        <pc:cxnChg chg="del mod">
          <ac:chgData name="DU Angelo" userId="8b72b4b1065ef00f" providerId="LiveId" clId="{E760A102-1300-4EB6-9740-B16AA6653396}" dt="2020-12-21T13:48:53.390" v="1410" actId="478"/>
          <ac:cxnSpMkLst>
            <pc:docMk/>
            <pc:sldMk cId="2000552809" sldId="385"/>
            <ac:cxnSpMk id="41" creationId="{A0B29341-B8AE-4BC3-A87C-4491B6C47033}"/>
          </ac:cxnSpMkLst>
        </pc:cxnChg>
        <pc:cxnChg chg="del mod">
          <ac:chgData name="DU Angelo" userId="8b72b4b1065ef00f" providerId="LiveId" clId="{E760A102-1300-4EB6-9740-B16AA6653396}" dt="2020-12-21T13:48:53.390" v="1410" actId="478"/>
          <ac:cxnSpMkLst>
            <pc:docMk/>
            <pc:sldMk cId="2000552809" sldId="385"/>
            <ac:cxnSpMk id="42" creationId="{FC01CB01-90F2-4D66-8E4F-43667B7957F9}"/>
          </ac:cxnSpMkLst>
        </pc:cxnChg>
        <pc:cxnChg chg="del mod">
          <ac:chgData name="DU Angelo" userId="8b72b4b1065ef00f" providerId="LiveId" clId="{E760A102-1300-4EB6-9740-B16AA6653396}" dt="2020-12-21T13:48:53.390" v="1410" actId="478"/>
          <ac:cxnSpMkLst>
            <pc:docMk/>
            <pc:sldMk cId="2000552809" sldId="385"/>
            <ac:cxnSpMk id="44" creationId="{1B7F4BEF-F266-4BE9-82EA-46F3717695CD}"/>
          </ac:cxnSpMkLst>
        </pc:cxnChg>
        <pc:cxnChg chg="del mod">
          <ac:chgData name="DU Angelo" userId="8b72b4b1065ef00f" providerId="LiveId" clId="{E760A102-1300-4EB6-9740-B16AA6653396}" dt="2020-12-21T13:48:53.390" v="1410" actId="478"/>
          <ac:cxnSpMkLst>
            <pc:docMk/>
            <pc:sldMk cId="2000552809" sldId="385"/>
            <ac:cxnSpMk id="45" creationId="{F98AFC5C-288F-445F-8BCE-480BEAD4FB3D}"/>
          </ac:cxnSpMkLst>
        </pc:cxnChg>
        <pc:cxnChg chg="del mod">
          <ac:chgData name="DU Angelo" userId="8b72b4b1065ef00f" providerId="LiveId" clId="{E760A102-1300-4EB6-9740-B16AA6653396}" dt="2020-12-21T13:48:53.390" v="1410" actId="478"/>
          <ac:cxnSpMkLst>
            <pc:docMk/>
            <pc:sldMk cId="2000552809" sldId="385"/>
            <ac:cxnSpMk id="47" creationId="{71AEDA2D-262A-4D58-9163-B16439DC6CCF}"/>
          </ac:cxnSpMkLst>
        </pc:cxnChg>
        <pc:cxnChg chg="del mod">
          <ac:chgData name="DU Angelo" userId="8b72b4b1065ef00f" providerId="LiveId" clId="{E760A102-1300-4EB6-9740-B16AA6653396}" dt="2020-12-21T13:48:53.390" v="1410" actId="478"/>
          <ac:cxnSpMkLst>
            <pc:docMk/>
            <pc:sldMk cId="2000552809" sldId="385"/>
            <ac:cxnSpMk id="48" creationId="{232A3362-F399-4E50-AD83-DFAC43A3196B}"/>
          </ac:cxnSpMkLst>
        </pc:cxnChg>
        <pc:cxnChg chg="del mod">
          <ac:chgData name="DU Angelo" userId="8b72b4b1065ef00f" providerId="LiveId" clId="{E760A102-1300-4EB6-9740-B16AA6653396}" dt="2020-12-21T13:48:53.390" v="1410" actId="478"/>
          <ac:cxnSpMkLst>
            <pc:docMk/>
            <pc:sldMk cId="2000552809" sldId="385"/>
            <ac:cxnSpMk id="50" creationId="{36D652EE-9E2C-4D53-BC03-815AA2C6E647}"/>
          </ac:cxnSpMkLst>
        </pc:cxnChg>
        <pc:cxnChg chg="del mod">
          <ac:chgData name="DU Angelo" userId="8b72b4b1065ef00f" providerId="LiveId" clId="{E760A102-1300-4EB6-9740-B16AA6653396}" dt="2020-12-21T13:48:53.390" v="1410" actId="478"/>
          <ac:cxnSpMkLst>
            <pc:docMk/>
            <pc:sldMk cId="2000552809" sldId="385"/>
            <ac:cxnSpMk id="51" creationId="{8A260BD0-7072-4C00-9AA2-129628FBB2C9}"/>
          </ac:cxnSpMkLst>
        </pc:cxnChg>
      </pc:sldChg>
      <pc:sldChg chg="addSp modSp add">
        <pc:chgData name="DU Angelo" userId="8b72b4b1065ef00f" providerId="LiveId" clId="{E760A102-1300-4EB6-9740-B16AA6653396}" dt="2020-12-21T13:52:38.931" v="1484" actId="1076"/>
        <pc:sldMkLst>
          <pc:docMk/>
          <pc:sldMk cId="1081672978" sldId="386"/>
        </pc:sldMkLst>
        <pc:spChg chg="mod">
          <ac:chgData name="DU Angelo" userId="8b72b4b1065ef00f" providerId="LiveId" clId="{E760A102-1300-4EB6-9740-B16AA6653396}" dt="2020-12-21T13:50:28.922" v="1435" actId="14100"/>
          <ac:spMkLst>
            <pc:docMk/>
            <pc:sldMk cId="1081672978" sldId="386"/>
            <ac:spMk id="4" creationId="{1F81F79F-0DD2-442B-ADE3-E02C3042070D}"/>
          </ac:spMkLst>
        </pc:spChg>
        <pc:spChg chg="add mod">
          <ac:chgData name="DU Angelo" userId="8b72b4b1065ef00f" providerId="LiveId" clId="{E760A102-1300-4EB6-9740-B16AA6653396}" dt="2020-12-21T13:52:38.931" v="1484" actId="1076"/>
          <ac:spMkLst>
            <pc:docMk/>
            <pc:sldMk cId="1081672978" sldId="386"/>
            <ac:spMk id="6" creationId="{F735E859-5928-4F2D-AC4B-00FE72632C96}"/>
          </ac:spMkLst>
        </pc:spChg>
      </pc:sldChg>
      <pc:sldChg chg="addSp delSp modSp add">
        <pc:chgData name="DU Angelo" userId="8b72b4b1065ef00f" providerId="LiveId" clId="{E760A102-1300-4EB6-9740-B16AA6653396}" dt="2020-12-21T14:03:05.436" v="1587" actId="1076"/>
        <pc:sldMkLst>
          <pc:docMk/>
          <pc:sldMk cId="3734197024" sldId="387"/>
        </pc:sldMkLst>
        <pc:spChg chg="mod">
          <ac:chgData name="DU Angelo" userId="8b72b4b1065ef00f" providerId="LiveId" clId="{E760A102-1300-4EB6-9740-B16AA6653396}" dt="2020-12-21T13:55:02.820" v="1504" actId="20577"/>
          <ac:spMkLst>
            <pc:docMk/>
            <pc:sldMk cId="3734197024" sldId="387"/>
            <ac:spMk id="4" creationId="{1F81F79F-0DD2-442B-ADE3-E02C3042070D}"/>
          </ac:spMkLst>
        </pc:spChg>
        <pc:spChg chg="del">
          <ac:chgData name="DU Angelo" userId="8b72b4b1065ef00f" providerId="LiveId" clId="{E760A102-1300-4EB6-9740-B16AA6653396}" dt="2020-12-21T13:54:51.835" v="1486" actId="478"/>
          <ac:spMkLst>
            <pc:docMk/>
            <pc:sldMk cId="3734197024" sldId="387"/>
            <ac:spMk id="6" creationId="{F735E859-5928-4F2D-AC4B-00FE72632C96}"/>
          </ac:spMkLst>
        </pc:spChg>
        <pc:spChg chg="add del mod">
          <ac:chgData name="DU Angelo" userId="8b72b4b1065ef00f" providerId="LiveId" clId="{E760A102-1300-4EB6-9740-B16AA6653396}" dt="2020-12-21T13:58:30.815" v="1531" actId="478"/>
          <ac:spMkLst>
            <pc:docMk/>
            <pc:sldMk cId="3734197024" sldId="387"/>
            <ac:spMk id="7" creationId="{ED890067-2A4E-4403-94A8-9F5F03A1F13E}"/>
          </ac:spMkLst>
        </pc:spChg>
        <pc:spChg chg="add del mod">
          <ac:chgData name="DU Angelo" userId="8b72b4b1065ef00f" providerId="LiveId" clId="{E760A102-1300-4EB6-9740-B16AA6653396}" dt="2020-12-21T13:58:33.944" v="1532" actId="478"/>
          <ac:spMkLst>
            <pc:docMk/>
            <pc:sldMk cId="3734197024" sldId="387"/>
            <ac:spMk id="8" creationId="{EDCBD006-A3E7-4B90-9A19-95216A862F72}"/>
          </ac:spMkLst>
        </pc:spChg>
        <pc:spChg chg="add mod">
          <ac:chgData name="DU Angelo" userId="8b72b4b1065ef00f" providerId="LiveId" clId="{E760A102-1300-4EB6-9740-B16AA6653396}" dt="2020-12-21T14:03:05.436" v="1587" actId="1076"/>
          <ac:spMkLst>
            <pc:docMk/>
            <pc:sldMk cId="3734197024" sldId="387"/>
            <ac:spMk id="14" creationId="{DBC7530E-C165-4AF5-AC28-F245145FF1B3}"/>
          </ac:spMkLst>
        </pc:spChg>
        <pc:spChg chg="add mod">
          <ac:chgData name="DU Angelo" userId="8b72b4b1065ef00f" providerId="LiveId" clId="{E760A102-1300-4EB6-9740-B16AA6653396}" dt="2020-12-21T14:03:05.436" v="1587" actId="1076"/>
          <ac:spMkLst>
            <pc:docMk/>
            <pc:sldMk cId="3734197024" sldId="387"/>
            <ac:spMk id="15" creationId="{D5A42212-33B7-4A7A-8E95-FFCE5B845276}"/>
          </ac:spMkLst>
        </pc:spChg>
        <pc:spChg chg="add mod">
          <ac:chgData name="DU Angelo" userId="8b72b4b1065ef00f" providerId="LiveId" clId="{E760A102-1300-4EB6-9740-B16AA6653396}" dt="2020-12-21T14:03:05.436" v="1587" actId="1076"/>
          <ac:spMkLst>
            <pc:docMk/>
            <pc:sldMk cId="3734197024" sldId="387"/>
            <ac:spMk id="16" creationId="{AA51D021-E480-4750-8546-E2A30A64C5A1}"/>
          </ac:spMkLst>
        </pc:spChg>
        <pc:spChg chg="add mod">
          <ac:chgData name="DU Angelo" userId="8b72b4b1065ef00f" providerId="LiveId" clId="{E760A102-1300-4EB6-9740-B16AA6653396}" dt="2020-12-21T14:03:05.436" v="1587" actId="1076"/>
          <ac:spMkLst>
            <pc:docMk/>
            <pc:sldMk cId="3734197024" sldId="387"/>
            <ac:spMk id="17" creationId="{A1454CF0-6015-4E38-970D-D1F344FD414C}"/>
          </ac:spMkLst>
        </pc:spChg>
        <pc:spChg chg="add mod">
          <ac:chgData name="DU Angelo" userId="8b72b4b1065ef00f" providerId="LiveId" clId="{E760A102-1300-4EB6-9740-B16AA6653396}" dt="2020-12-21T14:03:05.436" v="1587" actId="1076"/>
          <ac:spMkLst>
            <pc:docMk/>
            <pc:sldMk cId="3734197024" sldId="387"/>
            <ac:spMk id="18" creationId="{69E31A54-3F8D-4465-851A-B3D2E4D8E4BD}"/>
          </ac:spMkLst>
        </pc:spChg>
        <pc:spChg chg="add mod">
          <ac:chgData name="DU Angelo" userId="8b72b4b1065ef00f" providerId="LiveId" clId="{E760A102-1300-4EB6-9740-B16AA6653396}" dt="2020-12-21T14:03:05.436" v="1587" actId="1076"/>
          <ac:spMkLst>
            <pc:docMk/>
            <pc:sldMk cId="3734197024" sldId="387"/>
            <ac:spMk id="19" creationId="{9AF1DA8A-276A-442E-AA2D-A82D317C67BB}"/>
          </ac:spMkLst>
        </pc:spChg>
        <pc:spChg chg="add del mod">
          <ac:chgData name="DU Angelo" userId="8b72b4b1065ef00f" providerId="LiveId" clId="{E760A102-1300-4EB6-9740-B16AA6653396}" dt="2020-12-21T13:58:44.793" v="1533" actId="478"/>
          <ac:spMkLst>
            <pc:docMk/>
            <pc:sldMk cId="3734197024" sldId="387"/>
            <ac:spMk id="23" creationId="{B5D15299-EE15-42FB-8486-E673E28D000B}"/>
          </ac:spMkLst>
        </pc:spChg>
        <pc:spChg chg="add mod">
          <ac:chgData name="DU Angelo" userId="8b72b4b1065ef00f" providerId="LiveId" clId="{E760A102-1300-4EB6-9740-B16AA6653396}" dt="2020-12-21T14:03:05.436" v="1587" actId="1076"/>
          <ac:spMkLst>
            <pc:docMk/>
            <pc:sldMk cId="3734197024" sldId="387"/>
            <ac:spMk id="24" creationId="{24E09773-6F99-4194-9181-41AB3AAA3B3D}"/>
          </ac:spMkLst>
        </pc:spChg>
        <pc:spChg chg="add del mod">
          <ac:chgData name="DU Angelo" userId="8b72b4b1065ef00f" providerId="LiveId" clId="{E760A102-1300-4EB6-9740-B16AA6653396}" dt="2020-12-21T13:58:44.793" v="1533" actId="478"/>
          <ac:spMkLst>
            <pc:docMk/>
            <pc:sldMk cId="3734197024" sldId="387"/>
            <ac:spMk id="26" creationId="{A70D4AB9-CFB1-4DC8-9030-7ED2D651A254}"/>
          </ac:spMkLst>
        </pc:spChg>
        <pc:spChg chg="add del mod">
          <ac:chgData name="DU Angelo" userId="8b72b4b1065ef00f" providerId="LiveId" clId="{E760A102-1300-4EB6-9740-B16AA6653396}" dt="2020-12-21T13:58:44.793" v="1533" actId="478"/>
          <ac:spMkLst>
            <pc:docMk/>
            <pc:sldMk cId="3734197024" sldId="387"/>
            <ac:spMk id="27" creationId="{64D2EAEA-DBA9-48EB-92FB-9EA54A0BBD8D}"/>
          </ac:spMkLst>
        </pc:spChg>
        <pc:spChg chg="add mod">
          <ac:chgData name="DU Angelo" userId="8b72b4b1065ef00f" providerId="LiveId" clId="{E760A102-1300-4EB6-9740-B16AA6653396}" dt="2020-12-21T14:03:05.436" v="1587" actId="1076"/>
          <ac:spMkLst>
            <pc:docMk/>
            <pc:sldMk cId="3734197024" sldId="387"/>
            <ac:spMk id="28" creationId="{B1313BFC-6497-48AA-896C-03B54450DC19}"/>
          </ac:spMkLst>
        </pc:spChg>
        <pc:spChg chg="add mod">
          <ac:chgData name="DU Angelo" userId="8b72b4b1065ef00f" providerId="LiveId" clId="{E760A102-1300-4EB6-9740-B16AA6653396}" dt="2020-12-21T14:03:05.436" v="1587" actId="1076"/>
          <ac:spMkLst>
            <pc:docMk/>
            <pc:sldMk cId="3734197024" sldId="387"/>
            <ac:spMk id="29" creationId="{1F370FB0-3BB6-44A7-9B3C-CDD091F9BD6B}"/>
          </ac:spMkLst>
        </pc:spChg>
        <pc:spChg chg="add del mod">
          <ac:chgData name="DU Angelo" userId="8b72b4b1065ef00f" providerId="LiveId" clId="{E760A102-1300-4EB6-9740-B16AA6653396}" dt="2020-12-21T13:58:49.076" v="1535" actId="478"/>
          <ac:spMkLst>
            <pc:docMk/>
            <pc:sldMk cId="3734197024" sldId="387"/>
            <ac:spMk id="32" creationId="{4DB1E652-8AFC-499B-BF44-9FC580753B73}"/>
          </ac:spMkLst>
        </pc:spChg>
        <pc:spChg chg="add del mod">
          <ac:chgData name="DU Angelo" userId="8b72b4b1065ef00f" providerId="LiveId" clId="{E760A102-1300-4EB6-9740-B16AA6653396}" dt="2020-12-21T13:58:49.076" v="1535" actId="478"/>
          <ac:spMkLst>
            <pc:docMk/>
            <pc:sldMk cId="3734197024" sldId="387"/>
            <ac:spMk id="33" creationId="{96A83B0E-2A78-4D2D-9D38-43FA13E3C183}"/>
          </ac:spMkLst>
        </pc:spChg>
        <pc:spChg chg="add mod">
          <ac:chgData name="DU Angelo" userId="8b72b4b1065ef00f" providerId="LiveId" clId="{E760A102-1300-4EB6-9740-B16AA6653396}" dt="2020-12-21T14:03:05.436" v="1587" actId="1076"/>
          <ac:spMkLst>
            <pc:docMk/>
            <pc:sldMk cId="3734197024" sldId="387"/>
            <ac:spMk id="35" creationId="{4253C983-8448-4F63-BD26-888A48699420}"/>
          </ac:spMkLst>
        </pc:spChg>
        <pc:spChg chg="add mod">
          <ac:chgData name="DU Angelo" userId="8b72b4b1065ef00f" providerId="LiveId" clId="{E760A102-1300-4EB6-9740-B16AA6653396}" dt="2020-12-21T14:03:05.436" v="1587" actId="1076"/>
          <ac:spMkLst>
            <pc:docMk/>
            <pc:sldMk cId="3734197024" sldId="387"/>
            <ac:spMk id="39" creationId="{CDF4356D-028E-4C40-8261-DD14ED30787F}"/>
          </ac:spMkLst>
        </pc:spChg>
        <pc:spChg chg="add mod">
          <ac:chgData name="DU Angelo" userId="8b72b4b1065ef00f" providerId="LiveId" clId="{E760A102-1300-4EB6-9740-B16AA6653396}" dt="2020-12-21T14:03:05.436" v="1587" actId="1076"/>
          <ac:spMkLst>
            <pc:docMk/>
            <pc:sldMk cId="3734197024" sldId="387"/>
            <ac:spMk id="40" creationId="{A43854A2-2EBB-49F3-A043-74F78471961D}"/>
          </ac:spMkLst>
        </pc:spChg>
        <pc:spChg chg="add mod">
          <ac:chgData name="DU Angelo" userId="8b72b4b1065ef00f" providerId="LiveId" clId="{E760A102-1300-4EB6-9740-B16AA6653396}" dt="2020-12-21T14:03:05.436" v="1587" actId="1076"/>
          <ac:spMkLst>
            <pc:docMk/>
            <pc:sldMk cId="3734197024" sldId="387"/>
            <ac:spMk id="41" creationId="{FDF806A5-0166-41BC-8789-2E1D13EFAF8A}"/>
          </ac:spMkLst>
        </pc:spChg>
        <pc:spChg chg="add mod">
          <ac:chgData name="DU Angelo" userId="8b72b4b1065ef00f" providerId="LiveId" clId="{E760A102-1300-4EB6-9740-B16AA6653396}" dt="2020-12-21T14:03:05.436" v="1587" actId="1076"/>
          <ac:spMkLst>
            <pc:docMk/>
            <pc:sldMk cId="3734197024" sldId="387"/>
            <ac:spMk id="42" creationId="{8E47F391-6C92-4427-9D6F-EB89B3F18073}"/>
          </ac:spMkLst>
        </pc:spChg>
        <pc:spChg chg="add mod">
          <ac:chgData name="DU Angelo" userId="8b72b4b1065ef00f" providerId="LiveId" clId="{E760A102-1300-4EB6-9740-B16AA6653396}" dt="2020-12-21T14:03:05.436" v="1587" actId="1076"/>
          <ac:spMkLst>
            <pc:docMk/>
            <pc:sldMk cId="3734197024" sldId="387"/>
            <ac:spMk id="43" creationId="{47358F05-FEE3-4720-A064-3128D289F24D}"/>
          </ac:spMkLst>
        </pc:spChg>
        <pc:spChg chg="add mod">
          <ac:chgData name="DU Angelo" userId="8b72b4b1065ef00f" providerId="LiveId" clId="{E760A102-1300-4EB6-9740-B16AA6653396}" dt="2020-12-21T14:03:05.436" v="1587" actId="1076"/>
          <ac:spMkLst>
            <pc:docMk/>
            <pc:sldMk cId="3734197024" sldId="387"/>
            <ac:spMk id="44" creationId="{58386B10-4575-4C7D-A505-F3F66085300A}"/>
          </ac:spMkLst>
        </pc:spChg>
        <pc:spChg chg="add mod">
          <ac:chgData name="DU Angelo" userId="8b72b4b1065ef00f" providerId="LiveId" clId="{E760A102-1300-4EB6-9740-B16AA6653396}" dt="2020-12-21T14:03:05.436" v="1587" actId="1076"/>
          <ac:spMkLst>
            <pc:docMk/>
            <pc:sldMk cId="3734197024" sldId="387"/>
            <ac:spMk id="45" creationId="{DFE5181A-F7E2-4BC6-BA60-D5E06E6D27FC}"/>
          </ac:spMkLst>
        </pc:spChg>
        <pc:spChg chg="add del mod">
          <ac:chgData name="DU Angelo" userId="8b72b4b1065ef00f" providerId="LiveId" clId="{E760A102-1300-4EB6-9740-B16AA6653396}" dt="2020-12-21T13:59:53.141" v="1560" actId="478"/>
          <ac:spMkLst>
            <pc:docMk/>
            <pc:sldMk cId="3734197024" sldId="387"/>
            <ac:spMk id="46" creationId="{D5CAB2C7-8AE9-4909-A787-E25C1B531987}"/>
          </ac:spMkLst>
        </pc:spChg>
        <pc:spChg chg="add del mod">
          <ac:chgData name="DU Angelo" userId="8b72b4b1065ef00f" providerId="LiveId" clId="{E760A102-1300-4EB6-9740-B16AA6653396}" dt="2020-12-21T14:00:05.003" v="1562" actId="478"/>
          <ac:spMkLst>
            <pc:docMk/>
            <pc:sldMk cId="3734197024" sldId="387"/>
            <ac:spMk id="47" creationId="{03CEB811-E4DA-43EC-8824-882DE524FD15}"/>
          </ac:spMkLst>
        </pc:spChg>
        <pc:spChg chg="add mod">
          <ac:chgData name="DU Angelo" userId="8b72b4b1065ef00f" providerId="LiveId" clId="{E760A102-1300-4EB6-9740-B16AA6653396}" dt="2020-12-21T14:03:05.436" v="1587" actId="1076"/>
          <ac:spMkLst>
            <pc:docMk/>
            <pc:sldMk cId="3734197024" sldId="387"/>
            <ac:spMk id="48" creationId="{08CD8736-3F92-4BE0-BF8E-064B198A9443}"/>
          </ac:spMkLst>
        </pc:spChg>
        <pc:spChg chg="add mod">
          <ac:chgData name="DU Angelo" userId="8b72b4b1065ef00f" providerId="LiveId" clId="{E760A102-1300-4EB6-9740-B16AA6653396}" dt="2020-12-21T14:03:05.436" v="1587" actId="1076"/>
          <ac:spMkLst>
            <pc:docMk/>
            <pc:sldMk cId="3734197024" sldId="387"/>
            <ac:spMk id="49" creationId="{C10A3730-1294-406C-812B-F32A19DDB8C5}"/>
          </ac:spMkLst>
        </pc:spChg>
        <pc:spChg chg="add mod">
          <ac:chgData name="DU Angelo" userId="8b72b4b1065ef00f" providerId="LiveId" clId="{E760A102-1300-4EB6-9740-B16AA6653396}" dt="2020-12-21T14:03:05.436" v="1587" actId="1076"/>
          <ac:spMkLst>
            <pc:docMk/>
            <pc:sldMk cId="3734197024" sldId="387"/>
            <ac:spMk id="50" creationId="{12207696-E3F2-403C-BA70-07D073FE7B3F}"/>
          </ac:spMkLst>
        </pc:spChg>
        <pc:spChg chg="add mod">
          <ac:chgData name="DU Angelo" userId="8b72b4b1065ef00f" providerId="LiveId" clId="{E760A102-1300-4EB6-9740-B16AA6653396}" dt="2020-12-21T14:03:05.436" v="1587" actId="1076"/>
          <ac:spMkLst>
            <pc:docMk/>
            <pc:sldMk cId="3734197024" sldId="387"/>
            <ac:spMk id="51" creationId="{070925DA-153A-4460-B19F-901509860B7B}"/>
          </ac:spMkLst>
        </pc:spChg>
        <pc:cxnChg chg="add mod">
          <ac:chgData name="DU Angelo" userId="8b72b4b1065ef00f" providerId="LiveId" clId="{E760A102-1300-4EB6-9740-B16AA6653396}" dt="2020-12-21T14:03:05.436" v="1587" actId="1076"/>
          <ac:cxnSpMkLst>
            <pc:docMk/>
            <pc:sldMk cId="3734197024" sldId="387"/>
            <ac:cxnSpMk id="9" creationId="{9184D5C5-C3F6-400A-9B3A-ABAB50837A47}"/>
          </ac:cxnSpMkLst>
        </pc:cxnChg>
        <pc:cxnChg chg="add mod">
          <ac:chgData name="DU Angelo" userId="8b72b4b1065ef00f" providerId="LiveId" clId="{E760A102-1300-4EB6-9740-B16AA6653396}" dt="2020-12-21T14:03:05.436" v="1587" actId="1076"/>
          <ac:cxnSpMkLst>
            <pc:docMk/>
            <pc:sldMk cId="3734197024" sldId="387"/>
            <ac:cxnSpMk id="10" creationId="{122843DE-47D1-426B-9ACF-F016519EF54D}"/>
          </ac:cxnSpMkLst>
        </pc:cxnChg>
        <pc:cxnChg chg="add mod">
          <ac:chgData name="DU Angelo" userId="8b72b4b1065ef00f" providerId="LiveId" clId="{E760A102-1300-4EB6-9740-B16AA6653396}" dt="2020-12-21T14:03:05.436" v="1587" actId="1076"/>
          <ac:cxnSpMkLst>
            <pc:docMk/>
            <pc:sldMk cId="3734197024" sldId="387"/>
            <ac:cxnSpMk id="11" creationId="{7C2FED2C-AD13-4C82-AD46-18A5DFD3DCB5}"/>
          </ac:cxnSpMkLst>
        </pc:cxnChg>
        <pc:cxnChg chg="add del mod">
          <ac:chgData name="DU Angelo" userId="8b72b4b1065ef00f" providerId="LiveId" clId="{E760A102-1300-4EB6-9740-B16AA6653396}" dt="2020-12-21T13:58:44.793" v="1533" actId="478"/>
          <ac:cxnSpMkLst>
            <pc:docMk/>
            <pc:sldMk cId="3734197024" sldId="387"/>
            <ac:cxnSpMk id="12" creationId="{571BFD28-B155-4DE6-B1FA-9691A5A3218D}"/>
          </ac:cxnSpMkLst>
        </pc:cxnChg>
        <pc:cxnChg chg="add del mod">
          <ac:chgData name="DU Angelo" userId="8b72b4b1065ef00f" providerId="LiveId" clId="{E760A102-1300-4EB6-9740-B16AA6653396}" dt="2020-12-21T13:58:44.793" v="1533" actId="478"/>
          <ac:cxnSpMkLst>
            <pc:docMk/>
            <pc:sldMk cId="3734197024" sldId="387"/>
            <ac:cxnSpMk id="13" creationId="{9F14084D-0CA6-4817-BCC0-0F3CC679062D}"/>
          </ac:cxnSpMkLst>
        </pc:cxnChg>
        <pc:cxnChg chg="add mod">
          <ac:chgData name="DU Angelo" userId="8b72b4b1065ef00f" providerId="LiveId" clId="{E760A102-1300-4EB6-9740-B16AA6653396}" dt="2020-12-21T14:03:05.436" v="1587" actId="1076"/>
          <ac:cxnSpMkLst>
            <pc:docMk/>
            <pc:sldMk cId="3734197024" sldId="387"/>
            <ac:cxnSpMk id="20" creationId="{537EACCB-6670-47A3-91C1-4248BBBE4260}"/>
          </ac:cxnSpMkLst>
        </pc:cxnChg>
        <pc:cxnChg chg="add mod">
          <ac:chgData name="DU Angelo" userId="8b72b4b1065ef00f" providerId="LiveId" clId="{E760A102-1300-4EB6-9740-B16AA6653396}" dt="2020-12-21T14:03:05.436" v="1587" actId="1076"/>
          <ac:cxnSpMkLst>
            <pc:docMk/>
            <pc:sldMk cId="3734197024" sldId="387"/>
            <ac:cxnSpMk id="21" creationId="{66ADFD0C-E280-49F4-AABC-A86FD7E35A13}"/>
          </ac:cxnSpMkLst>
        </pc:cxnChg>
        <pc:cxnChg chg="add mod">
          <ac:chgData name="DU Angelo" userId="8b72b4b1065ef00f" providerId="LiveId" clId="{E760A102-1300-4EB6-9740-B16AA6653396}" dt="2020-12-21T14:03:05.436" v="1587" actId="1076"/>
          <ac:cxnSpMkLst>
            <pc:docMk/>
            <pc:sldMk cId="3734197024" sldId="387"/>
            <ac:cxnSpMk id="22" creationId="{35158893-ED0A-45B7-A551-C755F0D6EA49}"/>
          </ac:cxnSpMkLst>
        </pc:cxnChg>
        <pc:cxnChg chg="add del mod">
          <ac:chgData name="DU Angelo" userId="8b72b4b1065ef00f" providerId="LiveId" clId="{E760A102-1300-4EB6-9740-B16AA6653396}" dt="2020-12-21T13:58:44.793" v="1533" actId="478"/>
          <ac:cxnSpMkLst>
            <pc:docMk/>
            <pc:sldMk cId="3734197024" sldId="387"/>
            <ac:cxnSpMk id="25" creationId="{CEBA413C-1BB3-48BB-B52D-E17563221947}"/>
          </ac:cxnSpMkLst>
        </pc:cxnChg>
        <pc:cxnChg chg="add del mod">
          <ac:chgData name="DU Angelo" userId="8b72b4b1065ef00f" providerId="LiveId" clId="{E760A102-1300-4EB6-9740-B16AA6653396}" dt="2020-12-21T13:58:44.793" v="1533" actId="478"/>
          <ac:cxnSpMkLst>
            <pc:docMk/>
            <pc:sldMk cId="3734197024" sldId="387"/>
            <ac:cxnSpMk id="30" creationId="{E7C1FF16-9CFC-40FA-858C-AAC5EFD20965}"/>
          </ac:cxnSpMkLst>
        </pc:cxnChg>
        <pc:cxnChg chg="add del mod">
          <ac:chgData name="DU Angelo" userId="8b72b4b1065ef00f" providerId="LiveId" clId="{E760A102-1300-4EB6-9740-B16AA6653396}" dt="2020-12-21T13:58:44.793" v="1533" actId="478"/>
          <ac:cxnSpMkLst>
            <pc:docMk/>
            <pc:sldMk cId="3734197024" sldId="387"/>
            <ac:cxnSpMk id="31" creationId="{6125783C-9C0A-4057-A623-8D167EDAFB02}"/>
          </ac:cxnSpMkLst>
        </pc:cxnChg>
        <pc:cxnChg chg="add del mod">
          <ac:chgData name="DU Angelo" userId="8b72b4b1065ef00f" providerId="LiveId" clId="{E760A102-1300-4EB6-9740-B16AA6653396}" dt="2020-12-21T13:58:44.793" v="1533" actId="478"/>
          <ac:cxnSpMkLst>
            <pc:docMk/>
            <pc:sldMk cId="3734197024" sldId="387"/>
            <ac:cxnSpMk id="34" creationId="{54246B7D-AFBC-4A9E-90FB-C102B9A67C72}"/>
          </ac:cxnSpMkLst>
        </pc:cxnChg>
        <pc:cxnChg chg="add mod">
          <ac:chgData name="DU Angelo" userId="8b72b4b1065ef00f" providerId="LiveId" clId="{E760A102-1300-4EB6-9740-B16AA6653396}" dt="2020-12-21T14:03:05.436" v="1587" actId="1076"/>
          <ac:cxnSpMkLst>
            <pc:docMk/>
            <pc:sldMk cId="3734197024" sldId="387"/>
            <ac:cxnSpMk id="36" creationId="{0FA9CAAC-86E4-4D7B-AB5C-FE278BA6228C}"/>
          </ac:cxnSpMkLst>
        </pc:cxnChg>
        <pc:cxnChg chg="add mod">
          <ac:chgData name="DU Angelo" userId="8b72b4b1065ef00f" providerId="LiveId" clId="{E760A102-1300-4EB6-9740-B16AA6653396}" dt="2020-12-21T14:03:05.436" v="1587" actId="1076"/>
          <ac:cxnSpMkLst>
            <pc:docMk/>
            <pc:sldMk cId="3734197024" sldId="387"/>
            <ac:cxnSpMk id="37" creationId="{D73F0905-E0FD-4EAF-AD95-85FC43B59937}"/>
          </ac:cxnSpMkLst>
        </pc:cxnChg>
      </pc:sldChg>
      <pc:sldChg chg="delSp modSp add ord">
        <pc:chgData name="DU Angelo" userId="8b72b4b1065ef00f" providerId="LiveId" clId="{E760A102-1300-4EB6-9740-B16AA6653396}" dt="2020-12-21T14:06:46.312" v="1614" actId="20577"/>
        <pc:sldMkLst>
          <pc:docMk/>
          <pc:sldMk cId="1776792356" sldId="388"/>
        </pc:sldMkLst>
        <pc:spChg chg="mod">
          <ac:chgData name="DU Angelo" userId="8b72b4b1065ef00f" providerId="LiveId" clId="{E760A102-1300-4EB6-9740-B16AA6653396}" dt="2020-12-21T14:06:10.336" v="1599" actId="20577"/>
          <ac:spMkLst>
            <pc:docMk/>
            <pc:sldMk cId="1776792356" sldId="388"/>
            <ac:spMk id="3" creationId="{E1BF4C49-D9BF-42F3-B713-48595D54AED3}"/>
          </ac:spMkLst>
        </pc:spChg>
        <pc:spChg chg="mod">
          <ac:chgData name="DU Angelo" userId="8b72b4b1065ef00f" providerId="LiveId" clId="{E760A102-1300-4EB6-9740-B16AA6653396}" dt="2020-12-21T14:06:46.312" v="1614" actId="20577"/>
          <ac:spMkLst>
            <pc:docMk/>
            <pc:sldMk cId="1776792356" sldId="388"/>
            <ac:spMk id="4" creationId="{1F81F79F-0DD2-442B-ADE3-E02C3042070D}"/>
          </ac:spMkLst>
        </pc:spChg>
        <pc:spChg chg="del">
          <ac:chgData name="DU Angelo" userId="8b72b4b1065ef00f" providerId="LiveId" clId="{E760A102-1300-4EB6-9740-B16AA6653396}" dt="2020-12-21T14:06:16.015" v="1600" actId="478"/>
          <ac:spMkLst>
            <pc:docMk/>
            <pc:sldMk cId="1776792356" sldId="388"/>
            <ac:spMk id="14" creationId="{DBC7530E-C165-4AF5-AC28-F245145FF1B3}"/>
          </ac:spMkLst>
        </pc:spChg>
        <pc:spChg chg="del">
          <ac:chgData name="DU Angelo" userId="8b72b4b1065ef00f" providerId="LiveId" clId="{E760A102-1300-4EB6-9740-B16AA6653396}" dt="2020-12-21T14:06:16.015" v="1600" actId="478"/>
          <ac:spMkLst>
            <pc:docMk/>
            <pc:sldMk cId="1776792356" sldId="388"/>
            <ac:spMk id="15" creationId="{D5A42212-33B7-4A7A-8E95-FFCE5B845276}"/>
          </ac:spMkLst>
        </pc:spChg>
        <pc:spChg chg="del">
          <ac:chgData name="DU Angelo" userId="8b72b4b1065ef00f" providerId="LiveId" clId="{E760A102-1300-4EB6-9740-B16AA6653396}" dt="2020-12-21T14:06:16.015" v="1600" actId="478"/>
          <ac:spMkLst>
            <pc:docMk/>
            <pc:sldMk cId="1776792356" sldId="388"/>
            <ac:spMk id="16" creationId="{AA51D021-E480-4750-8546-E2A30A64C5A1}"/>
          </ac:spMkLst>
        </pc:spChg>
        <pc:spChg chg="del">
          <ac:chgData name="DU Angelo" userId="8b72b4b1065ef00f" providerId="LiveId" clId="{E760A102-1300-4EB6-9740-B16AA6653396}" dt="2020-12-21T14:06:16.015" v="1600" actId="478"/>
          <ac:spMkLst>
            <pc:docMk/>
            <pc:sldMk cId="1776792356" sldId="388"/>
            <ac:spMk id="17" creationId="{A1454CF0-6015-4E38-970D-D1F344FD414C}"/>
          </ac:spMkLst>
        </pc:spChg>
        <pc:spChg chg="del">
          <ac:chgData name="DU Angelo" userId="8b72b4b1065ef00f" providerId="LiveId" clId="{E760A102-1300-4EB6-9740-B16AA6653396}" dt="2020-12-21T14:06:16.015" v="1600" actId="478"/>
          <ac:spMkLst>
            <pc:docMk/>
            <pc:sldMk cId="1776792356" sldId="388"/>
            <ac:spMk id="18" creationId="{69E31A54-3F8D-4465-851A-B3D2E4D8E4BD}"/>
          </ac:spMkLst>
        </pc:spChg>
        <pc:spChg chg="del">
          <ac:chgData name="DU Angelo" userId="8b72b4b1065ef00f" providerId="LiveId" clId="{E760A102-1300-4EB6-9740-B16AA6653396}" dt="2020-12-21T14:06:16.015" v="1600" actId="478"/>
          <ac:spMkLst>
            <pc:docMk/>
            <pc:sldMk cId="1776792356" sldId="388"/>
            <ac:spMk id="19" creationId="{9AF1DA8A-276A-442E-AA2D-A82D317C67BB}"/>
          </ac:spMkLst>
        </pc:spChg>
        <pc:spChg chg="del">
          <ac:chgData name="DU Angelo" userId="8b72b4b1065ef00f" providerId="LiveId" clId="{E760A102-1300-4EB6-9740-B16AA6653396}" dt="2020-12-21T14:06:16.015" v="1600" actId="478"/>
          <ac:spMkLst>
            <pc:docMk/>
            <pc:sldMk cId="1776792356" sldId="388"/>
            <ac:spMk id="24" creationId="{24E09773-6F99-4194-9181-41AB3AAA3B3D}"/>
          </ac:spMkLst>
        </pc:spChg>
        <pc:spChg chg="del">
          <ac:chgData name="DU Angelo" userId="8b72b4b1065ef00f" providerId="LiveId" clId="{E760A102-1300-4EB6-9740-B16AA6653396}" dt="2020-12-21T14:06:16.015" v="1600" actId="478"/>
          <ac:spMkLst>
            <pc:docMk/>
            <pc:sldMk cId="1776792356" sldId="388"/>
            <ac:spMk id="28" creationId="{B1313BFC-6497-48AA-896C-03B54450DC19}"/>
          </ac:spMkLst>
        </pc:spChg>
        <pc:spChg chg="del">
          <ac:chgData name="DU Angelo" userId="8b72b4b1065ef00f" providerId="LiveId" clId="{E760A102-1300-4EB6-9740-B16AA6653396}" dt="2020-12-21T14:06:16.015" v="1600" actId="478"/>
          <ac:spMkLst>
            <pc:docMk/>
            <pc:sldMk cId="1776792356" sldId="388"/>
            <ac:spMk id="29" creationId="{1F370FB0-3BB6-44A7-9B3C-CDD091F9BD6B}"/>
          </ac:spMkLst>
        </pc:spChg>
        <pc:spChg chg="del">
          <ac:chgData name="DU Angelo" userId="8b72b4b1065ef00f" providerId="LiveId" clId="{E760A102-1300-4EB6-9740-B16AA6653396}" dt="2020-12-21T14:06:16.015" v="1600" actId="478"/>
          <ac:spMkLst>
            <pc:docMk/>
            <pc:sldMk cId="1776792356" sldId="388"/>
            <ac:spMk id="35" creationId="{4253C983-8448-4F63-BD26-888A48699420}"/>
          </ac:spMkLst>
        </pc:spChg>
        <pc:spChg chg="del">
          <ac:chgData name="DU Angelo" userId="8b72b4b1065ef00f" providerId="LiveId" clId="{E760A102-1300-4EB6-9740-B16AA6653396}" dt="2020-12-21T14:06:16.015" v="1600" actId="478"/>
          <ac:spMkLst>
            <pc:docMk/>
            <pc:sldMk cId="1776792356" sldId="388"/>
            <ac:spMk id="39" creationId="{CDF4356D-028E-4C40-8261-DD14ED30787F}"/>
          </ac:spMkLst>
        </pc:spChg>
        <pc:spChg chg="del">
          <ac:chgData name="DU Angelo" userId="8b72b4b1065ef00f" providerId="LiveId" clId="{E760A102-1300-4EB6-9740-B16AA6653396}" dt="2020-12-21T14:06:16.015" v="1600" actId="478"/>
          <ac:spMkLst>
            <pc:docMk/>
            <pc:sldMk cId="1776792356" sldId="388"/>
            <ac:spMk id="40" creationId="{A43854A2-2EBB-49F3-A043-74F78471961D}"/>
          </ac:spMkLst>
        </pc:spChg>
        <pc:spChg chg="del">
          <ac:chgData name="DU Angelo" userId="8b72b4b1065ef00f" providerId="LiveId" clId="{E760A102-1300-4EB6-9740-B16AA6653396}" dt="2020-12-21T14:06:16.015" v="1600" actId="478"/>
          <ac:spMkLst>
            <pc:docMk/>
            <pc:sldMk cId="1776792356" sldId="388"/>
            <ac:spMk id="41" creationId="{FDF806A5-0166-41BC-8789-2E1D13EFAF8A}"/>
          </ac:spMkLst>
        </pc:spChg>
        <pc:spChg chg="del">
          <ac:chgData name="DU Angelo" userId="8b72b4b1065ef00f" providerId="LiveId" clId="{E760A102-1300-4EB6-9740-B16AA6653396}" dt="2020-12-21T14:06:16.015" v="1600" actId="478"/>
          <ac:spMkLst>
            <pc:docMk/>
            <pc:sldMk cId="1776792356" sldId="388"/>
            <ac:spMk id="42" creationId="{8E47F391-6C92-4427-9D6F-EB89B3F18073}"/>
          </ac:spMkLst>
        </pc:spChg>
        <pc:spChg chg="del">
          <ac:chgData name="DU Angelo" userId="8b72b4b1065ef00f" providerId="LiveId" clId="{E760A102-1300-4EB6-9740-B16AA6653396}" dt="2020-12-21T14:06:16.015" v="1600" actId="478"/>
          <ac:spMkLst>
            <pc:docMk/>
            <pc:sldMk cId="1776792356" sldId="388"/>
            <ac:spMk id="43" creationId="{47358F05-FEE3-4720-A064-3128D289F24D}"/>
          </ac:spMkLst>
        </pc:spChg>
        <pc:spChg chg="del">
          <ac:chgData name="DU Angelo" userId="8b72b4b1065ef00f" providerId="LiveId" clId="{E760A102-1300-4EB6-9740-B16AA6653396}" dt="2020-12-21T14:06:16.015" v="1600" actId="478"/>
          <ac:spMkLst>
            <pc:docMk/>
            <pc:sldMk cId="1776792356" sldId="388"/>
            <ac:spMk id="44" creationId="{58386B10-4575-4C7D-A505-F3F66085300A}"/>
          </ac:spMkLst>
        </pc:spChg>
        <pc:spChg chg="del">
          <ac:chgData name="DU Angelo" userId="8b72b4b1065ef00f" providerId="LiveId" clId="{E760A102-1300-4EB6-9740-B16AA6653396}" dt="2020-12-21T14:06:16.015" v="1600" actId="478"/>
          <ac:spMkLst>
            <pc:docMk/>
            <pc:sldMk cId="1776792356" sldId="388"/>
            <ac:spMk id="45" creationId="{DFE5181A-F7E2-4BC6-BA60-D5E06E6D27FC}"/>
          </ac:spMkLst>
        </pc:spChg>
        <pc:spChg chg="del">
          <ac:chgData name="DU Angelo" userId="8b72b4b1065ef00f" providerId="LiveId" clId="{E760A102-1300-4EB6-9740-B16AA6653396}" dt="2020-12-21T14:06:16.015" v="1600" actId="478"/>
          <ac:spMkLst>
            <pc:docMk/>
            <pc:sldMk cId="1776792356" sldId="388"/>
            <ac:spMk id="48" creationId="{08CD8736-3F92-4BE0-BF8E-064B198A9443}"/>
          </ac:spMkLst>
        </pc:spChg>
        <pc:spChg chg="del">
          <ac:chgData name="DU Angelo" userId="8b72b4b1065ef00f" providerId="LiveId" clId="{E760A102-1300-4EB6-9740-B16AA6653396}" dt="2020-12-21T14:06:18.792" v="1601" actId="478"/>
          <ac:spMkLst>
            <pc:docMk/>
            <pc:sldMk cId="1776792356" sldId="388"/>
            <ac:spMk id="49" creationId="{C10A3730-1294-406C-812B-F32A19DDB8C5}"/>
          </ac:spMkLst>
        </pc:spChg>
        <pc:spChg chg="del">
          <ac:chgData name="DU Angelo" userId="8b72b4b1065ef00f" providerId="LiveId" clId="{E760A102-1300-4EB6-9740-B16AA6653396}" dt="2020-12-21T14:06:16.015" v="1600" actId="478"/>
          <ac:spMkLst>
            <pc:docMk/>
            <pc:sldMk cId="1776792356" sldId="388"/>
            <ac:spMk id="50" creationId="{12207696-E3F2-403C-BA70-07D073FE7B3F}"/>
          </ac:spMkLst>
        </pc:spChg>
        <pc:spChg chg="del">
          <ac:chgData name="DU Angelo" userId="8b72b4b1065ef00f" providerId="LiveId" clId="{E760A102-1300-4EB6-9740-B16AA6653396}" dt="2020-12-21T14:06:18.792" v="1601" actId="478"/>
          <ac:spMkLst>
            <pc:docMk/>
            <pc:sldMk cId="1776792356" sldId="388"/>
            <ac:spMk id="51" creationId="{070925DA-153A-4460-B19F-901509860B7B}"/>
          </ac:spMkLst>
        </pc:spChg>
        <pc:cxnChg chg="del">
          <ac:chgData name="DU Angelo" userId="8b72b4b1065ef00f" providerId="LiveId" clId="{E760A102-1300-4EB6-9740-B16AA6653396}" dt="2020-12-21T14:06:16.015" v="1600" actId="478"/>
          <ac:cxnSpMkLst>
            <pc:docMk/>
            <pc:sldMk cId="1776792356" sldId="388"/>
            <ac:cxnSpMk id="9" creationId="{9184D5C5-C3F6-400A-9B3A-ABAB50837A47}"/>
          </ac:cxnSpMkLst>
        </pc:cxnChg>
        <pc:cxnChg chg="del">
          <ac:chgData name="DU Angelo" userId="8b72b4b1065ef00f" providerId="LiveId" clId="{E760A102-1300-4EB6-9740-B16AA6653396}" dt="2020-12-21T14:06:16.015" v="1600" actId="478"/>
          <ac:cxnSpMkLst>
            <pc:docMk/>
            <pc:sldMk cId="1776792356" sldId="388"/>
            <ac:cxnSpMk id="10" creationId="{122843DE-47D1-426B-9ACF-F016519EF54D}"/>
          </ac:cxnSpMkLst>
        </pc:cxnChg>
        <pc:cxnChg chg="del">
          <ac:chgData name="DU Angelo" userId="8b72b4b1065ef00f" providerId="LiveId" clId="{E760A102-1300-4EB6-9740-B16AA6653396}" dt="2020-12-21T14:06:16.015" v="1600" actId="478"/>
          <ac:cxnSpMkLst>
            <pc:docMk/>
            <pc:sldMk cId="1776792356" sldId="388"/>
            <ac:cxnSpMk id="11" creationId="{7C2FED2C-AD13-4C82-AD46-18A5DFD3DCB5}"/>
          </ac:cxnSpMkLst>
        </pc:cxnChg>
        <pc:cxnChg chg="del">
          <ac:chgData name="DU Angelo" userId="8b72b4b1065ef00f" providerId="LiveId" clId="{E760A102-1300-4EB6-9740-B16AA6653396}" dt="2020-12-21T14:06:16.015" v="1600" actId="478"/>
          <ac:cxnSpMkLst>
            <pc:docMk/>
            <pc:sldMk cId="1776792356" sldId="388"/>
            <ac:cxnSpMk id="20" creationId="{537EACCB-6670-47A3-91C1-4248BBBE4260}"/>
          </ac:cxnSpMkLst>
        </pc:cxnChg>
        <pc:cxnChg chg="del">
          <ac:chgData name="DU Angelo" userId="8b72b4b1065ef00f" providerId="LiveId" clId="{E760A102-1300-4EB6-9740-B16AA6653396}" dt="2020-12-21T14:06:16.015" v="1600" actId="478"/>
          <ac:cxnSpMkLst>
            <pc:docMk/>
            <pc:sldMk cId="1776792356" sldId="388"/>
            <ac:cxnSpMk id="21" creationId="{66ADFD0C-E280-49F4-AABC-A86FD7E35A13}"/>
          </ac:cxnSpMkLst>
        </pc:cxnChg>
        <pc:cxnChg chg="del">
          <ac:chgData name="DU Angelo" userId="8b72b4b1065ef00f" providerId="LiveId" clId="{E760A102-1300-4EB6-9740-B16AA6653396}" dt="2020-12-21T14:06:16.015" v="1600" actId="478"/>
          <ac:cxnSpMkLst>
            <pc:docMk/>
            <pc:sldMk cId="1776792356" sldId="388"/>
            <ac:cxnSpMk id="22" creationId="{35158893-ED0A-45B7-A551-C755F0D6EA49}"/>
          </ac:cxnSpMkLst>
        </pc:cxnChg>
        <pc:cxnChg chg="del">
          <ac:chgData name="DU Angelo" userId="8b72b4b1065ef00f" providerId="LiveId" clId="{E760A102-1300-4EB6-9740-B16AA6653396}" dt="2020-12-21T14:06:16.015" v="1600" actId="478"/>
          <ac:cxnSpMkLst>
            <pc:docMk/>
            <pc:sldMk cId="1776792356" sldId="388"/>
            <ac:cxnSpMk id="36" creationId="{0FA9CAAC-86E4-4D7B-AB5C-FE278BA6228C}"/>
          </ac:cxnSpMkLst>
        </pc:cxnChg>
        <pc:cxnChg chg="del">
          <ac:chgData name="DU Angelo" userId="8b72b4b1065ef00f" providerId="LiveId" clId="{E760A102-1300-4EB6-9740-B16AA6653396}" dt="2020-12-21T14:06:16.015" v="1600" actId="478"/>
          <ac:cxnSpMkLst>
            <pc:docMk/>
            <pc:sldMk cId="1776792356" sldId="388"/>
            <ac:cxnSpMk id="37" creationId="{D73F0905-E0FD-4EAF-AD95-85FC43B59937}"/>
          </ac:cxnSpMkLst>
        </pc:cxnChg>
      </pc:sldChg>
      <pc:sldChg chg="addSp modSp add">
        <pc:chgData name="DU Angelo" userId="8b72b4b1065ef00f" providerId="LiveId" clId="{E760A102-1300-4EB6-9740-B16AA6653396}" dt="2020-12-21T14:10:38.983" v="1670" actId="5793"/>
        <pc:sldMkLst>
          <pc:docMk/>
          <pc:sldMk cId="1364457657" sldId="389"/>
        </pc:sldMkLst>
        <pc:spChg chg="mod">
          <ac:chgData name="DU Angelo" userId="8b72b4b1065ef00f" providerId="LiveId" clId="{E760A102-1300-4EB6-9740-B16AA6653396}" dt="2020-12-21T14:10:38.983" v="1670" actId="5793"/>
          <ac:spMkLst>
            <pc:docMk/>
            <pc:sldMk cId="1364457657" sldId="389"/>
            <ac:spMk id="4" creationId="{1F81F79F-0DD2-442B-ADE3-E02C3042070D}"/>
          </ac:spMkLst>
        </pc:spChg>
        <pc:spChg chg="add mod">
          <ac:chgData name="DU Angelo" userId="8b72b4b1065ef00f" providerId="LiveId" clId="{E760A102-1300-4EB6-9740-B16AA6653396}" dt="2020-12-21T14:10:06.843" v="1668" actId="1076"/>
          <ac:spMkLst>
            <pc:docMk/>
            <pc:sldMk cId="1364457657" sldId="389"/>
            <ac:spMk id="6" creationId="{E77BDAF4-200F-496F-BCDD-EC21C3D081B2}"/>
          </ac:spMkLst>
        </pc:spChg>
      </pc:sldChg>
      <pc:sldChg chg="delSp modSp add">
        <pc:chgData name="DU Angelo" userId="8b72b4b1065ef00f" providerId="LiveId" clId="{E760A102-1300-4EB6-9740-B16AA6653396}" dt="2020-12-21T14:10:56.207" v="1690" actId="478"/>
        <pc:sldMkLst>
          <pc:docMk/>
          <pc:sldMk cId="728554118" sldId="390"/>
        </pc:sldMkLst>
        <pc:spChg chg="mod">
          <ac:chgData name="DU Angelo" userId="8b72b4b1065ef00f" providerId="LiveId" clId="{E760A102-1300-4EB6-9740-B16AA6653396}" dt="2020-12-21T14:10:52.951" v="1689" actId="5793"/>
          <ac:spMkLst>
            <pc:docMk/>
            <pc:sldMk cId="728554118" sldId="390"/>
            <ac:spMk id="4" creationId="{1F81F79F-0DD2-442B-ADE3-E02C3042070D}"/>
          </ac:spMkLst>
        </pc:spChg>
        <pc:spChg chg="del">
          <ac:chgData name="DU Angelo" userId="8b72b4b1065ef00f" providerId="LiveId" clId="{E760A102-1300-4EB6-9740-B16AA6653396}" dt="2020-12-21T14:10:56.207" v="1690" actId="478"/>
          <ac:spMkLst>
            <pc:docMk/>
            <pc:sldMk cId="728554118" sldId="390"/>
            <ac:spMk id="6" creationId="{E77BDAF4-200F-496F-BCDD-EC21C3D081B2}"/>
          </ac:spMkLst>
        </pc:spChg>
      </pc:sldChg>
      <pc:sldChg chg="addSp delSp modSp add">
        <pc:chgData name="DU Angelo" userId="8b72b4b1065ef00f" providerId="LiveId" clId="{E760A102-1300-4EB6-9740-B16AA6653396}" dt="2020-12-21T14:15:26.844" v="1774" actId="20577"/>
        <pc:sldMkLst>
          <pc:docMk/>
          <pc:sldMk cId="3608398414" sldId="391"/>
        </pc:sldMkLst>
        <pc:spChg chg="mod">
          <ac:chgData name="DU Angelo" userId="8b72b4b1065ef00f" providerId="LiveId" clId="{E760A102-1300-4EB6-9740-B16AA6653396}" dt="2020-12-21T14:15:26.844" v="1774" actId="20577"/>
          <ac:spMkLst>
            <pc:docMk/>
            <pc:sldMk cId="3608398414" sldId="391"/>
            <ac:spMk id="3" creationId="{E1BF4C49-D9BF-42F3-B713-48595D54AED3}"/>
          </ac:spMkLst>
        </pc:spChg>
        <pc:spChg chg="mod">
          <ac:chgData name="DU Angelo" userId="8b72b4b1065ef00f" providerId="LiveId" clId="{E760A102-1300-4EB6-9740-B16AA6653396}" dt="2020-12-21T14:12:58.943" v="1762" actId="20577"/>
          <ac:spMkLst>
            <pc:docMk/>
            <pc:sldMk cId="3608398414" sldId="391"/>
            <ac:spMk id="4" creationId="{1F81F79F-0DD2-442B-ADE3-E02C3042070D}"/>
          </ac:spMkLst>
        </pc:spChg>
        <pc:spChg chg="add del mod">
          <ac:chgData name="DU Angelo" userId="8b72b4b1065ef00f" providerId="LiveId" clId="{E760A102-1300-4EB6-9740-B16AA6653396}" dt="2020-12-21T14:13:11.112" v="1764" actId="478"/>
          <ac:spMkLst>
            <pc:docMk/>
            <pc:sldMk cId="3608398414" sldId="391"/>
            <ac:spMk id="6" creationId="{EBAB6557-95CB-46C9-8E1F-8890C73155EB}"/>
          </ac:spMkLst>
        </pc:spChg>
        <pc:spChg chg="add mod">
          <ac:chgData name="DU Angelo" userId="8b72b4b1065ef00f" providerId="LiveId" clId="{E760A102-1300-4EB6-9740-B16AA6653396}" dt="2020-12-21T14:14:02.833" v="1768" actId="14100"/>
          <ac:spMkLst>
            <pc:docMk/>
            <pc:sldMk cId="3608398414" sldId="391"/>
            <ac:spMk id="7" creationId="{F97D7827-DC4E-43A2-AEDE-F5988ABFB4ED}"/>
          </ac:spMkLst>
        </pc:spChg>
      </pc:sldChg>
      <pc:sldChg chg="addSp delSp modSp add">
        <pc:chgData name="DU Angelo" userId="8b72b4b1065ef00f" providerId="LiveId" clId="{E760A102-1300-4EB6-9740-B16AA6653396}" dt="2020-12-21T14:15:50.260" v="1782" actId="20577"/>
        <pc:sldMkLst>
          <pc:docMk/>
          <pc:sldMk cId="4137435058" sldId="392"/>
        </pc:sldMkLst>
        <pc:spChg chg="mod">
          <ac:chgData name="DU Angelo" userId="8b72b4b1065ef00f" providerId="LiveId" clId="{E760A102-1300-4EB6-9740-B16AA6653396}" dt="2020-12-21T14:15:31.625" v="1776" actId="20577"/>
          <ac:spMkLst>
            <pc:docMk/>
            <pc:sldMk cId="4137435058" sldId="392"/>
            <ac:spMk id="3" creationId="{E1BF4C49-D9BF-42F3-B713-48595D54AED3}"/>
          </ac:spMkLst>
        </pc:spChg>
        <pc:spChg chg="del">
          <ac:chgData name="DU Angelo" userId="8b72b4b1065ef00f" providerId="LiveId" clId="{E760A102-1300-4EB6-9740-B16AA6653396}" dt="2020-12-21T14:15:15.144" v="1771" actId="478"/>
          <ac:spMkLst>
            <pc:docMk/>
            <pc:sldMk cId="4137435058" sldId="392"/>
            <ac:spMk id="4" creationId="{1F81F79F-0DD2-442B-ADE3-E02C3042070D}"/>
          </ac:spMkLst>
        </pc:spChg>
        <pc:spChg chg="add mod">
          <ac:chgData name="DU Angelo" userId="8b72b4b1065ef00f" providerId="LiveId" clId="{E760A102-1300-4EB6-9740-B16AA6653396}" dt="2020-12-21T14:15:50.260" v="1782" actId="20577"/>
          <ac:spMkLst>
            <pc:docMk/>
            <pc:sldMk cId="4137435058" sldId="392"/>
            <ac:spMk id="6" creationId="{E4690199-E31A-48EF-B232-56D24BE05045}"/>
          </ac:spMkLst>
        </pc:spChg>
        <pc:spChg chg="del">
          <ac:chgData name="DU Angelo" userId="8b72b4b1065ef00f" providerId="LiveId" clId="{E760A102-1300-4EB6-9740-B16AA6653396}" dt="2020-12-21T14:15:12.114" v="1770" actId="478"/>
          <ac:spMkLst>
            <pc:docMk/>
            <pc:sldMk cId="4137435058" sldId="392"/>
            <ac:spMk id="7" creationId="{F97D7827-DC4E-43A2-AEDE-F5988ABFB4ED}"/>
          </ac:spMkLst>
        </pc:spChg>
      </pc:sldChg>
      <pc:sldChg chg="addSp modSp add">
        <pc:chgData name="DU Angelo" userId="8b72b4b1065ef00f" providerId="LiveId" clId="{E760A102-1300-4EB6-9740-B16AA6653396}" dt="2020-12-21T14:19:38.328" v="1821" actId="1076"/>
        <pc:sldMkLst>
          <pc:docMk/>
          <pc:sldMk cId="1475127484" sldId="393"/>
        </pc:sldMkLst>
        <pc:spChg chg="mod">
          <ac:chgData name="DU Angelo" userId="8b72b4b1065ef00f" providerId="LiveId" clId="{E760A102-1300-4EB6-9740-B16AA6653396}" dt="2020-12-21T14:16:52.618" v="1786" actId="20577"/>
          <ac:spMkLst>
            <pc:docMk/>
            <pc:sldMk cId="1475127484" sldId="393"/>
            <ac:spMk id="3" creationId="{E1BF4C49-D9BF-42F3-B713-48595D54AED3}"/>
          </ac:spMkLst>
        </pc:spChg>
        <pc:spChg chg="mod">
          <ac:chgData name="DU Angelo" userId="8b72b4b1065ef00f" providerId="LiveId" clId="{E760A102-1300-4EB6-9740-B16AA6653396}" dt="2020-12-21T14:17:05.472" v="1789" actId="20577"/>
          <ac:spMkLst>
            <pc:docMk/>
            <pc:sldMk cId="1475127484" sldId="393"/>
            <ac:spMk id="6" creationId="{E4690199-E31A-48EF-B232-56D24BE05045}"/>
          </ac:spMkLst>
        </pc:spChg>
        <pc:spChg chg="add mod">
          <ac:chgData name="DU Angelo" userId="8b72b4b1065ef00f" providerId="LiveId" clId="{E760A102-1300-4EB6-9740-B16AA6653396}" dt="2020-12-21T14:19:38.328" v="1821" actId="1076"/>
          <ac:spMkLst>
            <pc:docMk/>
            <pc:sldMk cId="1475127484" sldId="393"/>
            <ac:spMk id="7" creationId="{8DE15E3A-15AD-4785-974C-6450C7B3FD2F}"/>
          </ac:spMkLst>
        </pc:spChg>
      </pc:sldChg>
      <pc:sldChg chg="addSp delSp modSp add">
        <pc:chgData name="DU Angelo" userId="8b72b4b1065ef00f" providerId="LiveId" clId="{E760A102-1300-4EB6-9740-B16AA6653396}" dt="2020-12-21T14:22:12.158" v="1874" actId="113"/>
        <pc:sldMkLst>
          <pc:docMk/>
          <pc:sldMk cId="3073844275" sldId="394"/>
        </pc:sldMkLst>
        <pc:spChg chg="mod">
          <ac:chgData name="DU Angelo" userId="8b72b4b1065ef00f" providerId="LiveId" clId="{E760A102-1300-4EB6-9740-B16AA6653396}" dt="2020-12-21T14:22:12.158" v="1874" actId="113"/>
          <ac:spMkLst>
            <pc:docMk/>
            <pc:sldMk cId="3073844275" sldId="394"/>
            <ac:spMk id="6" creationId="{E4690199-E31A-48EF-B232-56D24BE05045}"/>
          </ac:spMkLst>
        </pc:spChg>
        <pc:spChg chg="del">
          <ac:chgData name="DU Angelo" userId="8b72b4b1065ef00f" providerId="LiveId" clId="{E760A102-1300-4EB6-9740-B16AA6653396}" dt="2020-12-21T14:20:50.674" v="1823" actId="478"/>
          <ac:spMkLst>
            <pc:docMk/>
            <pc:sldMk cId="3073844275" sldId="394"/>
            <ac:spMk id="7" creationId="{8DE15E3A-15AD-4785-974C-6450C7B3FD2F}"/>
          </ac:spMkLst>
        </pc:spChg>
        <pc:spChg chg="add mod">
          <ac:chgData name="DU Angelo" userId="8b72b4b1065ef00f" providerId="LiveId" clId="{E760A102-1300-4EB6-9740-B16AA6653396}" dt="2020-12-21T14:22:09.582" v="1873" actId="20577"/>
          <ac:spMkLst>
            <pc:docMk/>
            <pc:sldMk cId="3073844275" sldId="394"/>
            <ac:spMk id="8" creationId="{00329E36-8736-4E2C-8C11-A1AA1B4C6981}"/>
          </ac:spMkLst>
        </pc:spChg>
      </pc:sldChg>
      <pc:sldChg chg="delSp modSp add">
        <pc:chgData name="DU Angelo" userId="8b72b4b1065ef00f" providerId="LiveId" clId="{E760A102-1300-4EB6-9740-B16AA6653396}" dt="2020-12-21T14:23:16.223" v="1888" actId="1076"/>
        <pc:sldMkLst>
          <pc:docMk/>
          <pc:sldMk cId="707728385" sldId="395"/>
        </pc:sldMkLst>
        <pc:spChg chg="mod">
          <ac:chgData name="DU Angelo" userId="8b72b4b1065ef00f" providerId="LiveId" clId="{E760A102-1300-4EB6-9740-B16AA6653396}" dt="2020-12-21T14:23:16.223" v="1888" actId="1076"/>
          <ac:spMkLst>
            <pc:docMk/>
            <pc:sldMk cId="707728385" sldId="395"/>
            <ac:spMk id="6" creationId="{E4690199-E31A-48EF-B232-56D24BE05045}"/>
          </ac:spMkLst>
        </pc:spChg>
        <pc:spChg chg="del">
          <ac:chgData name="DU Angelo" userId="8b72b4b1065ef00f" providerId="LiveId" clId="{E760A102-1300-4EB6-9740-B16AA6653396}" dt="2020-12-21T14:22:36.749" v="1878" actId="478"/>
          <ac:spMkLst>
            <pc:docMk/>
            <pc:sldMk cId="707728385" sldId="395"/>
            <ac:spMk id="8" creationId="{00329E36-8736-4E2C-8C11-A1AA1B4C6981}"/>
          </ac:spMkLst>
        </pc:spChg>
      </pc:sldChg>
      <pc:sldChg chg="addSp modSp add">
        <pc:chgData name="DU Angelo" userId="8b72b4b1065ef00f" providerId="LiveId" clId="{E760A102-1300-4EB6-9740-B16AA6653396}" dt="2020-12-21T14:26:32.477" v="1945" actId="1076"/>
        <pc:sldMkLst>
          <pc:docMk/>
          <pc:sldMk cId="1214544994" sldId="396"/>
        </pc:sldMkLst>
        <pc:spChg chg="mod">
          <ac:chgData name="DU Angelo" userId="8b72b4b1065ef00f" providerId="LiveId" clId="{E760A102-1300-4EB6-9740-B16AA6653396}" dt="2020-12-21T14:24:20.446" v="1892" actId="1076"/>
          <ac:spMkLst>
            <pc:docMk/>
            <pc:sldMk cId="1214544994" sldId="396"/>
            <ac:spMk id="6" creationId="{E4690199-E31A-48EF-B232-56D24BE05045}"/>
          </ac:spMkLst>
        </pc:spChg>
        <pc:spChg chg="add mod">
          <ac:chgData name="DU Angelo" userId="8b72b4b1065ef00f" providerId="LiveId" clId="{E760A102-1300-4EB6-9740-B16AA6653396}" dt="2020-12-21T14:26:32.477" v="1945" actId="1076"/>
          <ac:spMkLst>
            <pc:docMk/>
            <pc:sldMk cId="1214544994" sldId="396"/>
            <ac:spMk id="7" creationId="{68B8913E-A39F-4FE6-967B-AC75320D939E}"/>
          </ac:spMkLst>
        </pc:spChg>
      </pc:sldChg>
      <pc:sldChg chg="addSp delSp modSp add">
        <pc:chgData name="DU Angelo" userId="8b72b4b1065ef00f" providerId="LiveId" clId="{E760A102-1300-4EB6-9740-B16AA6653396}" dt="2020-12-21T14:28:06.013" v="1988" actId="20577"/>
        <pc:sldMkLst>
          <pc:docMk/>
          <pc:sldMk cId="4293882901" sldId="397"/>
        </pc:sldMkLst>
        <pc:spChg chg="mod">
          <ac:chgData name="DU Angelo" userId="8b72b4b1065ef00f" providerId="LiveId" clId="{E760A102-1300-4EB6-9740-B16AA6653396}" dt="2020-12-21T14:27:03.594" v="1983" actId="5793"/>
          <ac:spMkLst>
            <pc:docMk/>
            <pc:sldMk cId="4293882901" sldId="397"/>
            <ac:spMk id="6" creationId="{E4690199-E31A-48EF-B232-56D24BE05045}"/>
          </ac:spMkLst>
        </pc:spChg>
        <pc:spChg chg="del">
          <ac:chgData name="DU Angelo" userId="8b72b4b1065ef00f" providerId="LiveId" clId="{E760A102-1300-4EB6-9740-B16AA6653396}" dt="2020-12-21T14:26:43.880" v="1947" actId="478"/>
          <ac:spMkLst>
            <pc:docMk/>
            <pc:sldMk cId="4293882901" sldId="397"/>
            <ac:spMk id="7" creationId="{68B8913E-A39F-4FE6-967B-AC75320D939E}"/>
          </ac:spMkLst>
        </pc:spChg>
        <pc:spChg chg="add mod">
          <ac:chgData name="DU Angelo" userId="8b72b4b1065ef00f" providerId="LiveId" clId="{E760A102-1300-4EB6-9740-B16AA6653396}" dt="2020-12-21T14:28:06.013" v="1988" actId="20577"/>
          <ac:spMkLst>
            <pc:docMk/>
            <pc:sldMk cId="4293882901" sldId="397"/>
            <ac:spMk id="8" creationId="{4249D76A-EE8C-4A74-AF28-9A37E2C24E86}"/>
          </ac:spMkLst>
        </pc:spChg>
      </pc:sldChg>
      <pc:sldChg chg="delSp modSp add ord">
        <pc:chgData name="DU Angelo" userId="8b72b4b1065ef00f" providerId="LiveId" clId="{E760A102-1300-4EB6-9740-B16AA6653396}" dt="2020-12-21T14:30:12.833" v="2021" actId="1076"/>
        <pc:sldMkLst>
          <pc:docMk/>
          <pc:sldMk cId="3563040907" sldId="398"/>
        </pc:sldMkLst>
        <pc:spChg chg="mod">
          <ac:chgData name="DU Angelo" userId="8b72b4b1065ef00f" providerId="LiveId" clId="{E760A102-1300-4EB6-9740-B16AA6653396}" dt="2020-12-21T14:28:46.852" v="1991"/>
          <ac:spMkLst>
            <pc:docMk/>
            <pc:sldMk cId="3563040907" sldId="398"/>
            <ac:spMk id="3" creationId="{E1BF4C49-D9BF-42F3-B713-48595D54AED3}"/>
          </ac:spMkLst>
        </pc:spChg>
        <pc:spChg chg="mod">
          <ac:chgData name="DU Angelo" userId="8b72b4b1065ef00f" providerId="LiveId" clId="{E760A102-1300-4EB6-9740-B16AA6653396}" dt="2020-12-21T14:30:12.833" v="2021" actId="1076"/>
          <ac:spMkLst>
            <pc:docMk/>
            <pc:sldMk cId="3563040907" sldId="398"/>
            <ac:spMk id="6" creationId="{E4690199-E31A-48EF-B232-56D24BE05045}"/>
          </ac:spMkLst>
        </pc:spChg>
        <pc:spChg chg="del">
          <ac:chgData name="DU Angelo" userId="8b72b4b1065ef00f" providerId="LiveId" clId="{E760A102-1300-4EB6-9740-B16AA6653396}" dt="2020-12-21T14:28:53.770" v="1992" actId="478"/>
          <ac:spMkLst>
            <pc:docMk/>
            <pc:sldMk cId="3563040907" sldId="398"/>
            <ac:spMk id="8" creationId="{4249D76A-EE8C-4A74-AF28-9A37E2C24E86}"/>
          </ac:spMkLst>
        </pc:spChg>
      </pc:sldChg>
      <pc:sldChg chg="modSp add">
        <pc:chgData name="DU Angelo" userId="8b72b4b1065ef00f" providerId="LiveId" clId="{E760A102-1300-4EB6-9740-B16AA6653396}" dt="2020-12-21T14:31:42.930" v="2039" actId="1076"/>
        <pc:sldMkLst>
          <pc:docMk/>
          <pc:sldMk cId="4073523232" sldId="399"/>
        </pc:sldMkLst>
        <pc:spChg chg="mod">
          <ac:chgData name="DU Angelo" userId="8b72b4b1065ef00f" providerId="LiveId" clId="{E760A102-1300-4EB6-9740-B16AA6653396}" dt="2020-12-21T14:31:42.930" v="2039" actId="1076"/>
          <ac:spMkLst>
            <pc:docMk/>
            <pc:sldMk cId="4073523232" sldId="399"/>
            <ac:spMk id="3" creationId="{E1BF4C49-D9BF-42F3-B713-48595D54AED3}"/>
          </ac:spMkLst>
        </pc:spChg>
        <pc:spChg chg="mod">
          <ac:chgData name="DU Angelo" userId="8b72b4b1065ef00f" providerId="LiveId" clId="{E760A102-1300-4EB6-9740-B16AA6653396}" dt="2020-12-21T14:31:39.188" v="2038" actId="1076"/>
          <ac:spMkLst>
            <pc:docMk/>
            <pc:sldMk cId="4073523232" sldId="399"/>
            <ac:spMk id="6" creationId="{E4690199-E31A-48EF-B232-56D24BE05045}"/>
          </ac:spMkLst>
        </pc:spChg>
      </pc:sldChg>
      <pc:sldChg chg="addSp delSp modSp add">
        <pc:chgData name="DU Angelo" userId="8b72b4b1065ef00f" providerId="LiveId" clId="{E760A102-1300-4EB6-9740-B16AA6653396}" dt="2020-12-22T13:48:53.205" v="2230" actId="20577"/>
        <pc:sldMkLst>
          <pc:docMk/>
          <pc:sldMk cId="3578265678" sldId="400"/>
        </pc:sldMkLst>
        <pc:spChg chg="mod">
          <ac:chgData name="DU Angelo" userId="8b72b4b1065ef00f" providerId="LiveId" clId="{E760A102-1300-4EB6-9740-B16AA6653396}" dt="2020-12-22T13:48:53.205" v="2230" actId="20577"/>
          <ac:spMkLst>
            <pc:docMk/>
            <pc:sldMk cId="3578265678" sldId="400"/>
            <ac:spMk id="6" creationId="{E4690199-E31A-48EF-B232-56D24BE05045}"/>
          </ac:spMkLst>
        </pc:spChg>
        <pc:spChg chg="add del mod">
          <ac:chgData name="DU Angelo" userId="8b72b4b1065ef00f" providerId="LiveId" clId="{E760A102-1300-4EB6-9740-B16AA6653396}" dt="2020-12-22T13:45:04.193" v="2181" actId="478"/>
          <ac:spMkLst>
            <pc:docMk/>
            <pc:sldMk cId="3578265678" sldId="400"/>
            <ac:spMk id="7" creationId="{7C635F5A-ED66-4752-ACE9-C07ADC84D694}"/>
          </ac:spMkLst>
        </pc:spChg>
        <pc:spChg chg="add mod">
          <ac:chgData name="DU Angelo" userId="8b72b4b1065ef00f" providerId="LiveId" clId="{E760A102-1300-4EB6-9740-B16AA6653396}" dt="2020-12-22T13:45:20.444" v="2186" actId="1076"/>
          <ac:spMkLst>
            <pc:docMk/>
            <pc:sldMk cId="3578265678" sldId="400"/>
            <ac:spMk id="8" creationId="{A6449573-D637-426F-AFCF-3A5B399736C7}"/>
          </ac:spMkLst>
        </pc:spChg>
        <pc:spChg chg="add mod">
          <ac:chgData name="DU Angelo" userId="8b72b4b1065ef00f" providerId="LiveId" clId="{E760A102-1300-4EB6-9740-B16AA6653396}" dt="2020-12-22T13:45:20.444" v="2186" actId="1076"/>
          <ac:spMkLst>
            <pc:docMk/>
            <pc:sldMk cId="3578265678" sldId="400"/>
            <ac:spMk id="9" creationId="{07CD47D4-18A7-4FA6-B705-3E7453D5DD90}"/>
          </ac:spMkLst>
        </pc:spChg>
        <pc:spChg chg="add mod">
          <ac:chgData name="DU Angelo" userId="8b72b4b1065ef00f" providerId="LiveId" clId="{E760A102-1300-4EB6-9740-B16AA6653396}" dt="2020-12-22T13:45:20.444" v="2186" actId="1076"/>
          <ac:spMkLst>
            <pc:docMk/>
            <pc:sldMk cId="3578265678" sldId="400"/>
            <ac:spMk id="10" creationId="{BD33EDF2-E469-436F-9FFC-9A80529B03EB}"/>
          </ac:spMkLst>
        </pc:spChg>
        <pc:spChg chg="add mod">
          <ac:chgData name="DU Angelo" userId="8b72b4b1065ef00f" providerId="LiveId" clId="{E760A102-1300-4EB6-9740-B16AA6653396}" dt="2020-12-22T13:45:20.444" v="2186" actId="1076"/>
          <ac:spMkLst>
            <pc:docMk/>
            <pc:sldMk cId="3578265678" sldId="400"/>
            <ac:spMk id="11" creationId="{B0E16AD9-3DC5-4063-AC14-D8AF27319B6E}"/>
          </ac:spMkLst>
        </pc:spChg>
      </pc:sldChg>
      <pc:sldChg chg="addSp delSp modSp add">
        <pc:chgData name="DU Angelo" userId="8b72b4b1065ef00f" providerId="LiveId" clId="{E760A102-1300-4EB6-9740-B16AA6653396}" dt="2020-12-21T14:37:26.421" v="2156" actId="1076"/>
        <pc:sldMkLst>
          <pc:docMk/>
          <pc:sldMk cId="1074497716" sldId="401"/>
        </pc:sldMkLst>
        <pc:spChg chg="mod">
          <ac:chgData name="DU Angelo" userId="8b72b4b1065ef00f" providerId="LiveId" clId="{E760A102-1300-4EB6-9740-B16AA6653396}" dt="2020-12-21T14:37:26.421" v="2156" actId="1076"/>
          <ac:spMkLst>
            <pc:docMk/>
            <pc:sldMk cId="1074497716" sldId="401"/>
            <ac:spMk id="6" creationId="{E4690199-E31A-48EF-B232-56D24BE05045}"/>
          </ac:spMkLst>
        </pc:spChg>
        <pc:spChg chg="del mod">
          <ac:chgData name="DU Angelo" userId="8b72b4b1065ef00f" providerId="LiveId" clId="{E760A102-1300-4EB6-9740-B16AA6653396}" dt="2020-12-21T14:34:27.153" v="2112" actId="478"/>
          <ac:spMkLst>
            <pc:docMk/>
            <pc:sldMk cId="1074497716" sldId="401"/>
            <ac:spMk id="7" creationId="{7C635F5A-ED66-4752-ACE9-C07ADC84D694}"/>
          </ac:spMkLst>
        </pc:spChg>
        <pc:spChg chg="add mod">
          <ac:chgData name="DU Angelo" userId="8b72b4b1065ef00f" providerId="LiveId" clId="{E760A102-1300-4EB6-9740-B16AA6653396}" dt="2020-12-21T14:36:39.234" v="2155" actId="20577"/>
          <ac:spMkLst>
            <pc:docMk/>
            <pc:sldMk cId="1074497716" sldId="401"/>
            <ac:spMk id="8" creationId="{66C16438-2CF7-4332-AFCA-6039890B6330}"/>
          </ac:spMkLst>
        </pc:spChg>
      </pc:sldChg>
      <pc:sldChg chg="addSp delSp modSp add">
        <pc:chgData name="DU Angelo" userId="8b72b4b1065ef00f" providerId="LiveId" clId="{E760A102-1300-4EB6-9740-B16AA6653396}" dt="2020-12-21T14:38:41.082" v="2170" actId="20577"/>
        <pc:sldMkLst>
          <pc:docMk/>
          <pc:sldMk cId="4182820847" sldId="402"/>
        </pc:sldMkLst>
        <pc:spChg chg="mod">
          <ac:chgData name="DU Angelo" userId="8b72b4b1065ef00f" providerId="LiveId" clId="{E760A102-1300-4EB6-9740-B16AA6653396}" dt="2020-12-21T14:37:51.642" v="2168" actId="12"/>
          <ac:spMkLst>
            <pc:docMk/>
            <pc:sldMk cId="4182820847" sldId="402"/>
            <ac:spMk id="6" creationId="{E4690199-E31A-48EF-B232-56D24BE05045}"/>
          </ac:spMkLst>
        </pc:spChg>
        <pc:spChg chg="add mod">
          <ac:chgData name="DU Angelo" userId="8b72b4b1065ef00f" providerId="LiveId" clId="{E760A102-1300-4EB6-9740-B16AA6653396}" dt="2020-12-21T14:38:41.082" v="2170" actId="20577"/>
          <ac:spMkLst>
            <pc:docMk/>
            <pc:sldMk cId="4182820847" sldId="402"/>
            <ac:spMk id="7" creationId="{231FBA7B-E525-447D-8253-2FF1BA4BBC78}"/>
          </ac:spMkLst>
        </pc:spChg>
        <pc:spChg chg="del">
          <ac:chgData name="DU Angelo" userId="8b72b4b1065ef00f" providerId="LiveId" clId="{E760A102-1300-4EB6-9740-B16AA6653396}" dt="2020-12-21T14:37:40.937" v="2158" actId="478"/>
          <ac:spMkLst>
            <pc:docMk/>
            <pc:sldMk cId="4182820847" sldId="402"/>
            <ac:spMk id="8" creationId="{66C16438-2CF7-4332-AFCA-6039890B6330}"/>
          </ac:spMkLst>
        </pc:spChg>
      </pc:sldChg>
      <pc:sldChg chg="delSp modSp add">
        <pc:chgData name="DU Angelo" userId="8b72b4b1065ef00f" providerId="LiveId" clId="{E760A102-1300-4EB6-9740-B16AA6653396}" dt="2020-12-21T14:39:17.369" v="2180" actId="1076"/>
        <pc:sldMkLst>
          <pc:docMk/>
          <pc:sldMk cId="3697327623" sldId="403"/>
        </pc:sldMkLst>
        <pc:spChg chg="mod">
          <ac:chgData name="DU Angelo" userId="8b72b4b1065ef00f" providerId="LiveId" clId="{E760A102-1300-4EB6-9740-B16AA6653396}" dt="2020-12-21T14:39:01.923" v="2174"/>
          <ac:spMkLst>
            <pc:docMk/>
            <pc:sldMk cId="3697327623" sldId="403"/>
            <ac:spMk id="3" creationId="{E1BF4C49-D9BF-42F3-B713-48595D54AED3}"/>
          </ac:spMkLst>
        </pc:spChg>
        <pc:spChg chg="mod">
          <ac:chgData name="DU Angelo" userId="8b72b4b1065ef00f" providerId="LiveId" clId="{E760A102-1300-4EB6-9740-B16AA6653396}" dt="2020-12-21T14:39:17.369" v="2180" actId="1076"/>
          <ac:spMkLst>
            <pc:docMk/>
            <pc:sldMk cId="3697327623" sldId="403"/>
            <ac:spMk id="6" creationId="{E4690199-E31A-48EF-B232-56D24BE05045}"/>
          </ac:spMkLst>
        </pc:spChg>
        <pc:spChg chg="del">
          <ac:chgData name="DU Angelo" userId="8b72b4b1065ef00f" providerId="LiveId" clId="{E760A102-1300-4EB6-9740-B16AA6653396}" dt="2020-12-21T14:38:56.055" v="2173" actId="478"/>
          <ac:spMkLst>
            <pc:docMk/>
            <pc:sldMk cId="3697327623" sldId="403"/>
            <ac:spMk id="7" creationId="{231FBA7B-E525-447D-8253-2FF1BA4BBC78}"/>
          </ac:spMkLst>
        </pc:spChg>
      </pc:sldChg>
      <pc:sldChg chg="addSp modSp add">
        <pc:chgData name="DU Angelo" userId="8b72b4b1065ef00f" providerId="LiveId" clId="{E760A102-1300-4EB6-9740-B16AA6653396}" dt="2020-12-22T13:48:58.170" v="2232" actId="20577"/>
        <pc:sldMkLst>
          <pc:docMk/>
          <pc:sldMk cId="2677395182" sldId="404"/>
        </pc:sldMkLst>
        <pc:spChg chg="mod">
          <ac:chgData name="DU Angelo" userId="8b72b4b1065ef00f" providerId="LiveId" clId="{E760A102-1300-4EB6-9740-B16AA6653396}" dt="2020-12-22T13:48:58.170" v="2232" actId="20577"/>
          <ac:spMkLst>
            <pc:docMk/>
            <pc:sldMk cId="2677395182" sldId="404"/>
            <ac:spMk id="6" creationId="{E4690199-E31A-48EF-B232-56D24BE05045}"/>
          </ac:spMkLst>
        </pc:spChg>
        <pc:spChg chg="add mod">
          <ac:chgData name="DU Angelo" userId="8b72b4b1065ef00f" providerId="LiveId" clId="{E760A102-1300-4EB6-9740-B16AA6653396}" dt="2020-12-22T13:46:38.929" v="2196" actId="1038"/>
          <ac:spMkLst>
            <pc:docMk/>
            <pc:sldMk cId="2677395182" sldId="404"/>
            <ac:spMk id="7" creationId="{FD56788E-3D94-4457-9CD4-FF210A7B011D}"/>
          </ac:spMkLst>
        </pc:spChg>
        <pc:spChg chg="add mod">
          <ac:chgData name="DU Angelo" userId="8b72b4b1065ef00f" providerId="LiveId" clId="{E760A102-1300-4EB6-9740-B16AA6653396}" dt="2020-12-22T13:46:38.929" v="2196" actId="1038"/>
          <ac:spMkLst>
            <pc:docMk/>
            <pc:sldMk cId="2677395182" sldId="404"/>
            <ac:spMk id="8" creationId="{C4B987C2-D703-4DDE-B68C-7631C0424D7B}"/>
          </ac:spMkLst>
        </pc:spChg>
        <pc:spChg chg="add mod">
          <ac:chgData name="DU Angelo" userId="8b72b4b1065ef00f" providerId="LiveId" clId="{E760A102-1300-4EB6-9740-B16AA6653396}" dt="2020-12-22T13:46:38.929" v="2196" actId="1038"/>
          <ac:spMkLst>
            <pc:docMk/>
            <pc:sldMk cId="2677395182" sldId="404"/>
            <ac:spMk id="9" creationId="{90B9BC1C-4EB0-4B20-8A9E-B41CA2BC3BF0}"/>
          </ac:spMkLst>
        </pc:spChg>
        <pc:spChg chg="add mod">
          <ac:chgData name="DU Angelo" userId="8b72b4b1065ef00f" providerId="LiveId" clId="{E760A102-1300-4EB6-9740-B16AA6653396}" dt="2020-12-22T13:46:38.929" v="2196" actId="1038"/>
          <ac:spMkLst>
            <pc:docMk/>
            <pc:sldMk cId="2677395182" sldId="404"/>
            <ac:spMk id="10" creationId="{615ADF22-590E-4DA4-9F32-C9C18B2794BA}"/>
          </ac:spMkLst>
        </pc:spChg>
      </pc:sldChg>
      <pc:sldChg chg="addSp modSp add">
        <pc:chgData name="DU Angelo" userId="8b72b4b1065ef00f" providerId="LiveId" clId="{E760A102-1300-4EB6-9740-B16AA6653396}" dt="2020-12-22T13:49:08.383" v="2236" actId="20577"/>
        <pc:sldMkLst>
          <pc:docMk/>
          <pc:sldMk cId="2884763519" sldId="405"/>
        </pc:sldMkLst>
        <pc:spChg chg="mod">
          <ac:chgData name="DU Angelo" userId="8b72b4b1065ef00f" providerId="LiveId" clId="{E760A102-1300-4EB6-9740-B16AA6653396}" dt="2020-12-22T13:49:08.383" v="2236" actId="20577"/>
          <ac:spMkLst>
            <pc:docMk/>
            <pc:sldMk cId="2884763519" sldId="405"/>
            <ac:spMk id="6" creationId="{E4690199-E31A-48EF-B232-56D24BE05045}"/>
          </ac:spMkLst>
        </pc:spChg>
        <pc:spChg chg="add mod">
          <ac:chgData name="DU Angelo" userId="8b72b4b1065ef00f" providerId="LiveId" clId="{E760A102-1300-4EB6-9740-B16AA6653396}" dt="2020-12-22T13:48:32.833" v="2226" actId="1076"/>
          <ac:spMkLst>
            <pc:docMk/>
            <pc:sldMk cId="2884763519" sldId="405"/>
            <ac:spMk id="7" creationId="{B1619988-52E8-4CC0-B4AF-BC9E31AE0774}"/>
          </ac:spMkLst>
        </pc:spChg>
        <pc:spChg chg="add mod">
          <ac:chgData name="DU Angelo" userId="8b72b4b1065ef00f" providerId="LiveId" clId="{E760A102-1300-4EB6-9740-B16AA6653396}" dt="2020-12-22T13:48:32.833" v="2226" actId="1076"/>
          <ac:spMkLst>
            <pc:docMk/>
            <pc:sldMk cId="2884763519" sldId="405"/>
            <ac:spMk id="8" creationId="{E4D19FFE-9FB8-44A3-892F-0E481AB17CB8}"/>
          </ac:spMkLst>
        </pc:spChg>
        <pc:spChg chg="add mod">
          <ac:chgData name="DU Angelo" userId="8b72b4b1065ef00f" providerId="LiveId" clId="{E760A102-1300-4EB6-9740-B16AA6653396}" dt="2020-12-22T13:48:32.833" v="2226" actId="1076"/>
          <ac:spMkLst>
            <pc:docMk/>
            <pc:sldMk cId="2884763519" sldId="405"/>
            <ac:spMk id="9" creationId="{29856D8D-AFAF-48A0-81ED-D120839346FC}"/>
          </ac:spMkLst>
        </pc:spChg>
        <pc:spChg chg="add mod">
          <ac:chgData name="DU Angelo" userId="8b72b4b1065ef00f" providerId="LiveId" clId="{E760A102-1300-4EB6-9740-B16AA6653396}" dt="2020-12-22T13:48:32.833" v="2226" actId="1076"/>
          <ac:spMkLst>
            <pc:docMk/>
            <pc:sldMk cId="2884763519" sldId="405"/>
            <ac:spMk id="10" creationId="{A381B8A9-7917-4CCD-8FC2-824A08C97B93}"/>
          </ac:spMkLst>
        </pc:spChg>
      </pc:sldChg>
      <pc:sldChg chg="addSp modSp add">
        <pc:chgData name="DU Angelo" userId="8b72b4b1065ef00f" providerId="LiveId" clId="{E760A102-1300-4EB6-9740-B16AA6653396}" dt="2020-12-22T13:50:01.781" v="2246" actId="2711"/>
        <pc:sldMkLst>
          <pc:docMk/>
          <pc:sldMk cId="3772436462" sldId="406"/>
        </pc:sldMkLst>
        <pc:spChg chg="mod">
          <ac:chgData name="DU Angelo" userId="8b72b4b1065ef00f" providerId="LiveId" clId="{E760A102-1300-4EB6-9740-B16AA6653396}" dt="2020-12-22T13:50:01.781" v="2246" actId="2711"/>
          <ac:spMkLst>
            <pc:docMk/>
            <pc:sldMk cId="3772436462" sldId="406"/>
            <ac:spMk id="6" creationId="{E4690199-E31A-48EF-B232-56D24BE05045}"/>
          </ac:spMkLst>
        </pc:spChg>
        <pc:spChg chg="add mod">
          <ac:chgData name="DU Angelo" userId="8b72b4b1065ef00f" providerId="LiveId" clId="{E760A102-1300-4EB6-9740-B16AA6653396}" dt="2020-12-22T13:49:44.952" v="2238" actId="1076"/>
          <ac:spMkLst>
            <pc:docMk/>
            <pc:sldMk cId="3772436462" sldId="406"/>
            <ac:spMk id="7" creationId="{0472251B-2BE6-40DA-B8D7-411D0151AF4B}"/>
          </ac:spMkLst>
        </pc:spChg>
        <pc:spChg chg="add mod">
          <ac:chgData name="DU Angelo" userId="8b72b4b1065ef00f" providerId="LiveId" clId="{E760A102-1300-4EB6-9740-B16AA6653396}" dt="2020-12-22T13:49:44.952" v="2238" actId="1076"/>
          <ac:spMkLst>
            <pc:docMk/>
            <pc:sldMk cId="3772436462" sldId="406"/>
            <ac:spMk id="8" creationId="{B93486D4-DF0F-4AFE-8A08-E8957D8BDF22}"/>
          </ac:spMkLst>
        </pc:spChg>
        <pc:spChg chg="add mod">
          <ac:chgData name="DU Angelo" userId="8b72b4b1065ef00f" providerId="LiveId" clId="{E760A102-1300-4EB6-9740-B16AA6653396}" dt="2020-12-22T13:49:44.952" v="2238" actId="1076"/>
          <ac:spMkLst>
            <pc:docMk/>
            <pc:sldMk cId="3772436462" sldId="406"/>
            <ac:spMk id="10" creationId="{FEBE5F9B-8D2D-4287-8AB4-FBCBFEAA6487}"/>
          </ac:spMkLst>
        </pc:spChg>
        <pc:spChg chg="add mod">
          <ac:chgData name="DU Angelo" userId="8b72b4b1065ef00f" providerId="LiveId" clId="{E760A102-1300-4EB6-9740-B16AA6653396}" dt="2020-12-22T13:49:44.952" v="2238" actId="1076"/>
          <ac:spMkLst>
            <pc:docMk/>
            <pc:sldMk cId="3772436462" sldId="406"/>
            <ac:spMk id="11" creationId="{C10D0E08-2E94-41D8-A3CF-FE363556C9E5}"/>
          </ac:spMkLst>
        </pc:spChg>
        <pc:spChg chg="add mod">
          <ac:chgData name="DU Angelo" userId="8b72b4b1065ef00f" providerId="LiveId" clId="{E760A102-1300-4EB6-9740-B16AA6653396}" dt="2020-12-22T13:49:44.952" v="2238" actId="1076"/>
          <ac:spMkLst>
            <pc:docMk/>
            <pc:sldMk cId="3772436462" sldId="406"/>
            <ac:spMk id="12" creationId="{B5A2491E-1B54-44E8-961F-54C5CFBFE03C}"/>
          </ac:spMkLst>
        </pc:spChg>
        <pc:cxnChg chg="add mod">
          <ac:chgData name="DU Angelo" userId="8b72b4b1065ef00f" providerId="LiveId" clId="{E760A102-1300-4EB6-9740-B16AA6653396}" dt="2020-12-22T13:49:44.952" v="2238" actId="1076"/>
          <ac:cxnSpMkLst>
            <pc:docMk/>
            <pc:sldMk cId="3772436462" sldId="406"/>
            <ac:cxnSpMk id="9" creationId="{490FC94F-C24F-4210-B96C-B282DFA56D14}"/>
          </ac:cxnSpMkLst>
        </pc:cxnChg>
      </pc:sldChg>
      <pc:sldChg chg="addSp delSp modSp add">
        <pc:chgData name="DU Angelo" userId="8b72b4b1065ef00f" providerId="LiveId" clId="{E760A102-1300-4EB6-9740-B16AA6653396}" dt="2020-12-22T13:51:06.254" v="2261" actId="1076"/>
        <pc:sldMkLst>
          <pc:docMk/>
          <pc:sldMk cId="2860215120" sldId="407"/>
        </pc:sldMkLst>
        <pc:spChg chg="mod">
          <ac:chgData name="DU Angelo" userId="8b72b4b1065ef00f" providerId="LiveId" clId="{E760A102-1300-4EB6-9740-B16AA6653396}" dt="2020-12-22T13:50:29.826" v="2256" actId="20577"/>
          <ac:spMkLst>
            <pc:docMk/>
            <pc:sldMk cId="2860215120" sldId="407"/>
            <ac:spMk id="6" creationId="{E4690199-E31A-48EF-B232-56D24BE05045}"/>
          </ac:spMkLst>
        </pc:spChg>
        <pc:spChg chg="del">
          <ac:chgData name="DU Angelo" userId="8b72b4b1065ef00f" providerId="LiveId" clId="{E760A102-1300-4EB6-9740-B16AA6653396}" dt="2020-12-22T13:50:42.724" v="2257" actId="478"/>
          <ac:spMkLst>
            <pc:docMk/>
            <pc:sldMk cId="2860215120" sldId="407"/>
            <ac:spMk id="7" creationId="{0472251B-2BE6-40DA-B8D7-411D0151AF4B}"/>
          </ac:spMkLst>
        </pc:spChg>
        <pc:spChg chg="del">
          <ac:chgData name="DU Angelo" userId="8b72b4b1065ef00f" providerId="LiveId" clId="{E760A102-1300-4EB6-9740-B16AA6653396}" dt="2020-12-22T13:50:42.724" v="2257" actId="478"/>
          <ac:spMkLst>
            <pc:docMk/>
            <pc:sldMk cId="2860215120" sldId="407"/>
            <ac:spMk id="8" creationId="{B93486D4-DF0F-4AFE-8A08-E8957D8BDF22}"/>
          </ac:spMkLst>
        </pc:spChg>
        <pc:spChg chg="del">
          <ac:chgData name="DU Angelo" userId="8b72b4b1065ef00f" providerId="LiveId" clId="{E760A102-1300-4EB6-9740-B16AA6653396}" dt="2020-12-22T13:50:42.724" v="2257" actId="478"/>
          <ac:spMkLst>
            <pc:docMk/>
            <pc:sldMk cId="2860215120" sldId="407"/>
            <ac:spMk id="10" creationId="{FEBE5F9B-8D2D-4287-8AB4-FBCBFEAA6487}"/>
          </ac:spMkLst>
        </pc:spChg>
        <pc:spChg chg="del">
          <ac:chgData name="DU Angelo" userId="8b72b4b1065ef00f" providerId="LiveId" clId="{E760A102-1300-4EB6-9740-B16AA6653396}" dt="2020-12-22T13:50:42.724" v="2257" actId="478"/>
          <ac:spMkLst>
            <pc:docMk/>
            <pc:sldMk cId="2860215120" sldId="407"/>
            <ac:spMk id="11" creationId="{C10D0E08-2E94-41D8-A3CF-FE363556C9E5}"/>
          </ac:spMkLst>
        </pc:spChg>
        <pc:spChg chg="del">
          <ac:chgData name="DU Angelo" userId="8b72b4b1065ef00f" providerId="LiveId" clId="{E760A102-1300-4EB6-9740-B16AA6653396}" dt="2020-12-22T13:50:42.724" v="2257" actId="478"/>
          <ac:spMkLst>
            <pc:docMk/>
            <pc:sldMk cId="2860215120" sldId="407"/>
            <ac:spMk id="12" creationId="{B5A2491E-1B54-44E8-961F-54C5CFBFE03C}"/>
          </ac:spMkLst>
        </pc:spChg>
        <pc:spChg chg="add mod">
          <ac:chgData name="DU Angelo" userId="8b72b4b1065ef00f" providerId="LiveId" clId="{E760A102-1300-4EB6-9740-B16AA6653396}" dt="2020-12-22T13:51:06.254" v="2261" actId="1076"/>
          <ac:spMkLst>
            <pc:docMk/>
            <pc:sldMk cId="2860215120" sldId="407"/>
            <ac:spMk id="13" creationId="{B798900F-0733-4559-A607-9CA658A41189}"/>
          </ac:spMkLst>
        </pc:spChg>
        <pc:spChg chg="add mod">
          <ac:chgData name="DU Angelo" userId="8b72b4b1065ef00f" providerId="LiveId" clId="{E760A102-1300-4EB6-9740-B16AA6653396}" dt="2020-12-22T13:51:06.254" v="2261" actId="1076"/>
          <ac:spMkLst>
            <pc:docMk/>
            <pc:sldMk cId="2860215120" sldId="407"/>
            <ac:spMk id="14" creationId="{09A889F6-B67E-473F-A7B5-23E3C1B67A97}"/>
          </ac:spMkLst>
        </pc:spChg>
        <pc:spChg chg="add mod">
          <ac:chgData name="DU Angelo" userId="8b72b4b1065ef00f" providerId="LiveId" clId="{E760A102-1300-4EB6-9740-B16AA6653396}" dt="2020-12-22T13:51:06.254" v="2261" actId="1076"/>
          <ac:spMkLst>
            <pc:docMk/>
            <pc:sldMk cId="2860215120" sldId="407"/>
            <ac:spMk id="16" creationId="{9ABE1B67-25BB-49B4-90D9-58750027F86A}"/>
          </ac:spMkLst>
        </pc:spChg>
        <pc:spChg chg="add mod">
          <ac:chgData name="DU Angelo" userId="8b72b4b1065ef00f" providerId="LiveId" clId="{E760A102-1300-4EB6-9740-B16AA6653396}" dt="2020-12-22T13:51:06.254" v="2261" actId="1076"/>
          <ac:spMkLst>
            <pc:docMk/>
            <pc:sldMk cId="2860215120" sldId="407"/>
            <ac:spMk id="17" creationId="{AA0EC394-3818-4DB3-B9BE-401B23891C24}"/>
          </ac:spMkLst>
        </pc:spChg>
        <pc:spChg chg="add mod">
          <ac:chgData name="DU Angelo" userId="8b72b4b1065ef00f" providerId="LiveId" clId="{E760A102-1300-4EB6-9740-B16AA6653396}" dt="2020-12-22T13:51:06.254" v="2261" actId="1076"/>
          <ac:spMkLst>
            <pc:docMk/>
            <pc:sldMk cId="2860215120" sldId="407"/>
            <ac:spMk id="18" creationId="{BDBE2EC6-5791-4E44-934E-5547FB19A957}"/>
          </ac:spMkLst>
        </pc:spChg>
        <pc:cxnChg chg="del">
          <ac:chgData name="DU Angelo" userId="8b72b4b1065ef00f" providerId="LiveId" clId="{E760A102-1300-4EB6-9740-B16AA6653396}" dt="2020-12-22T13:50:42.724" v="2257" actId="478"/>
          <ac:cxnSpMkLst>
            <pc:docMk/>
            <pc:sldMk cId="2860215120" sldId="407"/>
            <ac:cxnSpMk id="9" creationId="{490FC94F-C24F-4210-B96C-B282DFA56D14}"/>
          </ac:cxnSpMkLst>
        </pc:cxnChg>
        <pc:cxnChg chg="add mod">
          <ac:chgData name="DU Angelo" userId="8b72b4b1065ef00f" providerId="LiveId" clId="{E760A102-1300-4EB6-9740-B16AA6653396}" dt="2020-12-22T13:51:06.254" v="2261" actId="1076"/>
          <ac:cxnSpMkLst>
            <pc:docMk/>
            <pc:sldMk cId="2860215120" sldId="407"/>
            <ac:cxnSpMk id="15" creationId="{C6E17A49-1764-45B6-A01B-376B12A64888}"/>
          </ac:cxnSpMkLst>
        </pc:cxnChg>
      </pc:sldChg>
      <pc:sldChg chg="addSp delSp modSp add">
        <pc:chgData name="DU Angelo" userId="8b72b4b1065ef00f" providerId="LiveId" clId="{E760A102-1300-4EB6-9740-B16AA6653396}" dt="2020-12-22T13:52:15.684" v="2277" actId="1076"/>
        <pc:sldMkLst>
          <pc:docMk/>
          <pc:sldMk cId="1883318256" sldId="408"/>
        </pc:sldMkLst>
        <pc:spChg chg="mod">
          <ac:chgData name="DU Angelo" userId="8b72b4b1065ef00f" providerId="LiveId" clId="{E760A102-1300-4EB6-9740-B16AA6653396}" dt="2020-12-22T13:51:49.113" v="2275" actId="20577"/>
          <ac:spMkLst>
            <pc:docMk/>
            <pc:sldMk cId="1883318256" sldId="408"/>
            <ac:spMk id="6" creationId="{E4690199-E31A-48EF-B232-56D24BE05045}"/>
          </ac:spMkLst>
        </pc:spChg>
        <pc:spChg chg="del">
          <ac:chgData name="DU Angelo" userId="8b72b4b1065ef00f" providerId="LiveId" clId="{E760A102-1300-4EB6-9740-B16AA6653396}" dt="2020-12-22T13:51:12.549" v="2262" actId="478"/>
          <ac:spMkLst>
            <pc:docMk/>
            <pc:sldMk cId="1883318256" sldId="408"/>
            <ac:spMk id="7" creationId="{0472251B-2BE6-40DA-B8D7-411D0151AF4B}"/>
          </ac:spMkLst>
        </pc:spChg>
        <pc:spChg chg="del">
          <ac:chgData name="DU Angelo" userId="8b72b4b1065ef00f" providerId="LiveId" clId="{E760A102-1300-4EB6-9740-B16AA6653396}" dt="2020-12-22T13:51:12.549" v="2262" actId="478"/>
          <ac:spMkLst>
            <pc:docMk/>
            <pc:sldMk cId="1883318256" sldId="408"/>
            <ac:spMk id="8" creationId="{B93486D4-DF0F-4AFE-8A08-E8957D8BDF22}"/>
          </ac:spMkLst>
        </pc:spChg>
        <pc:spChg chg="del">
          <ac:chgData name="DU Angelo" userId="8b72b4b1065ef00f" providerId="LiveId" clId="{E760A102-1300-4EB6-9740-B16AA6653396}" dt="2020-12-22T13:51:12.549" v="2262" actId="478"/>
          <ac:spMkLst>
            <pc:docMk/>
            <pc:sldMk cId="1883318256" sldId="408"/>
            <ac:spMk id="10" creationId="{FEBE5F9B-8D2D-4287-8AB4-FBCBFEAA6487}"/>
          </ac:spMkLst>
        </pc:spChg>
        <pc:spChg chg="del">
          <ac:chgData name="DU Angelo" userId="8b72b4b1065ef00f" providerId="LiveId" clId="{E760A102-1300-4EB6-9740-B16AA6653396}" dt="2020-12-22T13:51:12.549" v="2262" actId="478"/>
          <ac:spMkLst>
            <pc:docMk/>
            <pc:sldMk cId="1883318256" sldId="408"/>
            <ac:spMk id="11" creationId="{C10D0E08-2E94-41D8-A3CF-FE363556C9E5}"/>
          </ac:spMkLst>
        </pc:spChg>
        <pc:spChg chg="del">
          <ac:chgData name="DU Angelo" userId="8b72b4b1065ef00f" providerId="LiveId" clId="{E760A102-1300-4EB6-9740-B16AA6653396}" dt="2020-12-22T13:51:12.549" v="2262" actId="478"/>
          <ac:spMkLst>
            <pc:docMk/>
            <pc:sldMk cId="1883318256" sldId="408"/>
            <ac:spMk id="12" creationId="{B5A2491E-1B54-44E8-961F-54C5CFBFE03C}"/>
          </ac:spMkLst>
        </pc:spChg>
        <pc:spChg chg="add mod">
          <ac:chgData name="DU Angelo" userId="8b72b4b1065ef00f" providerId="LiveId" clId="{E760A102-1300-4EB6-9740-B16AA6653396}" dt="2020-12-22T13:52:15.684" v="2277" actId="1076"/>
          <ac:spMkLst>
            <pc:docMk/>
            <pc:sldMk cId="1883318256" sldId="408"/>
            <ac:spMk id="13" creationId="{CCB3B27D-2809-477C-9B5F-56CA99D9B92E}"/>
          </ac:spMkLst>
        </pc:spChg>
        <pc:spChg chg="add mod">
          <ac:chgData name="DU Angelo" userId="8b72b4b1065ef00f" providerId="LiveId" clId="{E760A102-1300-4EB6-9740-B16AA6653396}" dt="2020-12-22T13:52:15.684" v="2277" actId="1076"/>
          <ac:spMkLst>
            <pc:docMk/>
            <pc:sldMk cId="1883318256" sldId="408"/>
            <ac:spMk id="14" creationId="{658DE3B6-615B-4B12-B0D4-7175672E3FE0}"/>
          </ac:spMkLst>
        </pc:spChg>
        <pc:spChg chg="add mod">
          <ac:chgData name="DU Angelo" userId="8b72b4b1065ef00f" providerId="LiveId" clId="{E760A102-1300-4EB6-9740-B16AA6653396}" dt="2020-12-22T13:52:15.684" v="2277" actId="1076"/>
          <ac:spMkLst>
            <pc:docMk/>
            <pc:sldMk cId="1883318256" sldId="408"/>
            <ac:spMk id="18" creationId="{7D1DB081-1676-410D-9FC4-262F0D031A5F}"/>
          </ac:spMkLst>
        </pc:spChg>
        <pc:spChg chg="add mod">
          <ac:chgData name="DU Angelo" userId="8b72b4b1065ef00f" providerId="LiveId" clId="{E760A102-1300-4EB6-9740-B16AA6653396}" dt="2020-12-22T13:52:15.684" v="2277" actId="1076"/>
          <ac:spMkLst>
            <pc:docMk/>
            <pc:sldMk cId="1883318256" sldId="408"/>
            <ac:spMk id="19" creationId="{74004DDD-04C3-4573-BB0C-53A3ECFBDB09}"/>
          </ac:spMkLst>
        </pc:spChg>
        <pc:grpChg chg="add mod">
          <ac:chgData name="DU Angelo" userId="8b72b4b1065ef00f" providerId="LiveId" clId="{E760A102-1300-4EB6-9740-B16AA6653396}" dt="2020-12-22T13:52:15.684" v="2277" actId="1076"/>
          <ac:grpSpMkLst>
            <pc:docMk/>
            <pc:sldMk cId="1883318256" sldId="408"/>
            <ac:grpSpMk id="15" creationId="{A435C650-A300-4BFE-B11A-28B5BBB45CBE}"/>
          </ac:grpSpMkLst>
        </pc:grpChg>
        <pc:cxnChg chg="del">
          <ac:chgData name="DU Angelo" userId="8b72b4b1065ef00f" providerId="LiveId" clId="{E760A102-1300-4EB6-9740-B16AA6653396}" dt="2020-12-22T13:51:12.549" v="2262" actId="478"/>
          <ac:cxnSpMkLst>
            <pc:docMk/>
            <pc:sldMk cId="1883318256" sldId="408"/>
            <ac:cxnSpMk id="9" creationId="{490FC94F-C24F-4210-B96C-B282DFA56D14}"/>
          </ac:cxnSpMkLst>
        </pc:cxnChg>
      </pc:sldChg>
      <pc:sldChg chg="addSp delSp modSp add">
        <pc:chgData name="DU Angelo" userId="8b72b4b1065ef00f" providerId="LiveId" clId="{E760A102-1300-4EB6-9740-B16AA6653396}" dt="2020-12-22T13:53:29.008" v="2295" actId="1076"/>
        <pc:sldMkLst>
          <pc:docMk/>
          <pc:sldMk cId="3721053375" sldId="409"/>
        </pc:sldMkLst>
        <pc:spChg chg="mod">
          <ac:chgData name="DU Angelo" userId="8b72b4b1065ef00f" providerId="LiveId" clId="{E760A102-1300-4EB6-9740-B16AA6653396}" dt="2020-12-22T13:52:55.756" v="2290" actId="20577"/>
          <ac:spMkLst>
            <pc:docMk/>
            <pc:sldMk cId="3721053375" sldId="409"/>
            <ac:spMk id="6" creationId="{E4690199-E31A-48EF-B232-56D24BE05045}"/>
          </ac:spMkLst>
        </pc:spChg>
        <pc:spChg chg="add mod">
          <ac:chgData name="DU Angelo" userId="8b72b4b1065ef00f" providerId="LiveId" clId="{E760A102-1300-4EB6-9740-B16AA6653396}" dt="2020-12-22T13:53:29.008" v="2295" actId="1076"/>
          <ac:spMkLst>
            <pc:docMk/>
            <pc:sldMk cId="3721053375" sldId="409"/>
            <ac:spMk id="12" creationId="{E5309131-A74F-42A7-BA25-98A6C4602F94}"/>
          </ac:spMkLst>
        </pc:spChg>
        <pc:spChg chg="del">
          <ac:chgData name="DU Angelo" userId="8b72b4b1065ef00f" providerId="LiveId" clId="{E760A102-1300-4EB6-9740-B16AA6653396}" dt="2020-12-22T13:52:36.345" v="2279" actId="478"/>
          <ac:spMkLst>
            <pc:docMk/>
            <pc:sldMk cId="3721053375" sldId="409"/>
            <ac:spMk id="13" creationId="{CCB3B27D-2809-477C-9B5F-56CA99D9B92E}"/>
          </ac:spMkLst>
        </pc:spChg>
        <pc:spChg chg="del">
          <ac:chgData name="DU Angelo" userId="8b72b4b1065ef00f" providerId="LiveId" clId="{E760A102-1300-4EB6-9740-B16AA6653396}" dt="2020-12-22T13:52:36.345" v="2279" actId="478"/>
          <ac:spMkLst>
            <pc:docMk/>
            <pc:sldMk cId="3721053375" sldId="409"/>
            <ac:spMk id="14" creationId="{658DE3B6-615B-4B12-B0D4-7175672E3FE0}"/>
          </ac:spMkLst>
        </pc:spChg>
        <pc:spChg chg="del">
          <ac:chgData name="DU Angelo" userId="8b72b4b1065ef00f" providerId="LiveId" clId="{E760A102-1300-4EB6-9740-B16AA6653396}" dt="2020-12-22T13:52:36.345" v="2279" actId="478"/>
          <ac:spMkLst>
            <pc:docMk/>
            <pc:sldMk cId="3721053375" sldId="409"/>
            <ac:spMk id="18" creationId="{7D1DB081-1676-410D-9FC4-262F0D031A5F}"/>
          </ac:spMkLst>
        </pc:spChg>
        <pc:spChg chg="del">
          <ac:chgData name="DU Angelo" userId="8b72b4b1065ef00f" providerId="LiveId" clId="{E760A102-1300-4EB6-9740-B16AA6653396}" dt="2020-12-22T13:52:36.345" v="2279" actId="478"/>
          <ac:spMkLst>
            <pc:docMk/>
            <pc:sldMk cId="3721053375" sldId="409"/>
            <ac:spMk id="19" creationId="{74004DDD-04C3-4573-BB0C-53A3ECFBDB09}"/>
          </ac:spMkLst>
        </pc:spChg>
        <pc:spChg chg="add mod">
          <ac:chgData name="DU Angelo" userId="8b72b4b1065ef00f" providerId="LiveId" clId="{E760A102-1300-4EB6-9740-B16AA6653396}" dt="2020-12-22T13:53:29.008" v="2295" actId="1076"/>
          <ac:spMkLst>
            <pc:docMk/>
            <pc:sldMk cId="3721053375" sldId="409"/>
            <ac:spMk id="20" creationId="{C89D581C-A825-472A-A6FC-0B0BDBA4810E}"/>
          </ac:spMkLst>
        </pc:spChg>
        <pc:spChg chg="add mod">
          <ac:chgData name="DU Angelo" userId="8b72b4b1065ef00f" providerId="LiveId" clId="{E760A102-1300-4EB6-9740-B16AA6653396}" dt="2020-12-22T13:53:29.008" v="2295" actId="1076"/>
          <ac:spMkLst>
            <pc:docMk/>
            <pc:sldMk cId="3721053375" sldId="409"/>
            <ac:spMk id="24" creationId="{487DC7C2-7037-4C6D-BA4B-1FC66F740B3F}"/>
          </ac:spMkLst>
        </pc:spChg>
        <pc:spChg chg="add mod">
          <ac:chgData name="DU Angelo" userId="8b72b4b1065ef00f" providerId="LiveId" clId="{E760A102-1300-4EB6-9740-B16AA6653396}" dt="2020-12-22T13:53:29.008" v="2295" actId="1076"/>
          <ac:spMkLst>
            <pc:docMk/>
            <pc:sldMk cId="3721053375" sldId="409"/>
            <ac:spMk id="25" creationId="{DC489B06-573C-42A1-8F4E-8CB7327FE56B}"/>
          </ac:spMkLst>
        </pc:spChg>
        <pc:grpChg chg="del">
          <ac:chgData name="DU Angelo" userId="8b72b4b1065ef00f" providerId="LiveId" clId="{E760A102-1300-4EB6-9740-B16AA6653396}" dt="2020-12-22T13:52:36.345" v="2279" actId="478"/>
          <ac:grpSpMkLst>
            <pc:docMk/>
            <pc:sldMk cId="3721053375" sldId="409"/>
            <ac:grpSpMk id="15" creationId="{A435C650-A300-4BFE-B11A-28B5BBB45CBE}"/>
          </ac:grpSpMkLst>
        </pc:grpChg>
        <pc:grpChg chg="add mod">
          <ac:chgData name="DU Angelo" userId="8b72b4b1065ef00f" providerId="LiveId" clId="{E760A102-1300-4EB6-9740-B16AA6653396}" dt="2020-12-22T13:53:29.008" v="2295" actId="1076"/>
          <ac:grpSpMkLst>
            <pc:docMk/>
            <pc:sldMk cId="3721053375" sldId="409"/>
            <ac:grpSpMk id="21" creationId="{5845C631-77EF-45F6-903C-077452225BF5}"/>
          </ac:grpSpMkLst>
        </pc:grpChg>
        <pc:grpChg chg="add mod">
          <ac:chgData name="DU Angelo" userId="8b72b4b1065ef00f" providerId="LiveId" clId="{E760A102-1300-4EB6-9740-B16AA6653396}" dt="2020-12-22T13:53:29.008" v="2295" actId="1076"/>
          <ac:grpSpMkLst>
            <pc:docMk/>
            <pc:sldMk cId="3721053375" sldId="409"/>
            <ac:grpSpMk id="26" creationId="{4DBCABFA-D83F-4F4A-BE73-427DF76B866D}"/>
          </ac:grpSpMkLst>
        </pc:grpChg>
      </pc:sldChg>
      <pc:sldChg chg="addSp modSp add">
        <pc:chgData name="DU Angelo" userId="8b72b4b1065ef00f" providerId="LiveId" clId="{E760A102-1300-4EB6-9740-B16AA6653396}" dt="2020-12-22T13:53:45.153" v="2297" actId="1076"/>
        <pc:sldMkLst>
          <pc:docMk/>
          <pc:sldMk cId="1303754311" sldId="410"/>
        </pc:sldMkLst>
        <pc:spChg chg="mod">
          <ac:chgData name="DU Angelo" userId="8b72b4b1065ef00f" providerId="LiveId" clId="{E760A102-1300-4EB6-9740-B16AA6653396}" dt="2020-12-22T13:53:02.830" v="2293" actId="20577"/>
          <ac:spMkLst>
            <pc:docMk/>
            <pc:sldMk cId="1303754311" sldId="410"/>
            <ac:spMk id="6" creationId="{E4690199-E31A-48EF-B232-56D24BE05045}"/>
          </ac:spMkLst>
        </pc:spChg>
        <pc:spChg chg="add mod">
          <ac:chgData name="DU Angelo" userId="8b72b4b1065ef00f" providerId="LiveId" clId="{E760A102-1300-4EB6-9740-B16AA6653396}" dt="2020-12-22T13:53:45.153" v="2297" actId="1076"/>
          <ac:spMkLst>
            <pc:docMk/>
            <pc:sldMk cId="1303754311" sldId="410"/>
            <ac:spMk id="7" creationId="{2C5D424C-0E7B-460F-AB79-E1E1A090AAB9}"/>
          </ac:spMkLst>
        </pc:spChg>
        <pc:spChg chg="add mod">
          <ac:chgData name="DU Angelo" userId="8b72b4b1065ef00f" providerId="LiveId" clId="{E760A102-1300-4EB6-9740-B16AA6653396}" dt="2020-12-22T13:53:45.153" v="2297" actId="1076"/>
          <ac:spMkLst>
            <pc:docMk/>
            <pc:sldMk cId="1303754311" sldId="410"/>
            <ac:spMk id="8" creationId="{ED651D7F-5B2C-4779-8230-0A082281435F}"/>
          </ac:spMkLst>
        </pc:spChg>
        <pc:spChg chg="add mod">
          <ac:chgData name="DU Angelo" userId="8b72b4b1065ef00f" providerId="LiveId" clId="{E760A102-1300-4EB6-9740-B16AA6653396}" dt="2020-12-22T13:53:45.153" v="2297" actId="1076"/>
          <ac:spMkLst>
            <pc:docMk/>
            <pc:sldMk cId="1303754311" sldId="410"/>
            <ac:spMk id="12" creationId="{25D8C47D-B37C-4290-8D38-D68A041DE5A8}"/>
          </ac:spMkLst>
        </pc:spChg>
        <pc:spChg chg="add mod">
          <ac:chgData name="DU Angelo" userId="8b72b4b1065ef00f" providerId="LiveId" clId="{E760A102-1300-4EB6-9740-B16AA6653396}" dt="2020-12-22T13:53:45.153" v="2297" actId="1076"/>
          <ac:spMkLst>
            <pc:docMk/>
            <pc:sldMk cId="1303754311" sldId="410"/>
            <ac:spMk id="13" creationId="{DAE840A3-8B58-4C2F-B6CC-EF1376530771}"/>
          </ac:spMkLst>
        </pc:spChg>
        <pc:grpChg chg="add mod">
          <ac:chgData name="DU Angelo" userId="8b72b4b1065ef00f" providerId="LiveId" clId="{E760A102-1300-4EB6-9740-B16AA6653396}" dt="2020-12-22T13:53:45.153" v="2297" actId="1076"/>
          <ac:grpSpMkLst>
            <pc:docMk/>
            <pc:sldMk cId="1303754311" sldId="410"/>
            <ac:grpSpMk id="9" creationId="{FB0ADBB1-B73F-4C3F-A168-0D46986D0080}"/>
          </ac:grpSpMkLst>
        </pc:grpChg>
        <pc:grpChg chg="add mod">
          <ac:chgData name="DU Angelo" userId="8b72b4b1065ef00f" providerId="LiveId" clId="{E760A102-1300-4EB6-9740-B16AA6653396}" dt="2020-12-22T13:53:45.153" v="2297" actId="1076"/>
          <ac:grpSpMkLst>
            <pc:docMk/>
            <pc:sldMk cId="1303754311" sldId="410"/>
            <ac:grpSpMk id="14" creationId="{80355774-BF8F-4A6E-BD62-352638BACEB2}"/>
          </ac:grpSpMkLst>
        </pc:grpChg>
        <pc:grpChg chg="add mod">
          <ac:chgData name="DU Angelo" userId="8b72b4b1065ef00f" providerId="LiveId" clId="{E760A102-1300-4EB6-9740-B16AA6653396}" dt="2020-12-22T13:53:45.153" v="2297" actId="1076"/>
          <ac:grpSpMkLst>
            <pc:docMk/>
            <pc:sldMk cId="1303754311" sldId="410"/>
            <ac:grpSpMk id="17" creationId="{352C256B-997D-48DD-A56E-27064C82EBAA}"/>
          </ac:grpSpMkLst>
        </pc:grpChg>
      </pc:sldChg>
    </pc:docChg>
  </pc:docChgLst>
  <pc:docChgLst>
    <pc:chgData name="DU Angelo" userId="8b72b4b1065ef00f" providerId="LiveId" clId="{FD06E59F-1BFC-490F-B7B7-34AD9E1FE619}"/>
    <pc:docChg chg="undo custSel modSld">
      <pc:chgData name="DU Angelo" userId="8b72b4b1065ef00f" providerId="LiveId" clId="{FD06E59F-1BFC-490F-B7B7-34AD9E1FE619}" dt="2020-12-15T14:56:46.388" v="1324" actId="1076"/>
      <pc:docMkLst>
        <pc:docMk/>
      </pc:docMkLst>
      <pc:sldChg chg="modSp">
        <pc:chgData name="DU Angelo" userId="8b72b4b1065ef00f" providerId="LiveId" clId="{FD06E59F-1BFC-490F-B7B7-34AD9E1FE619}" dt="2020-12-15T14:28:12.893" v="1243" actId="1076"/>
        <pc:sldMkLst>
          <pc:docMk/>
          <pc:sldMk cId="3335841084" sldId="326"/>
        </pc:sldMkLst>
        <pc:spChg chg="mod">
          <ac:chgData name="DU Angelo" userId="8b72b4b1065ef00f" providerId="LiveId" clId="{FD06E59F-1BFC-490F-B7B7-34AD9E1FE619}" dt="2020-12-15T14:28:05.366" v="1241" actId="255"/>
          <ac:spMkLst>
            <pc:docMk/>
            <pc:sldMk cId="3335841084" sldId="326"/>
            <ac:spMk id="4" creationId="{2918002F-8C64-4968-9ECA-DC63D9D4E45B}"/>
          </ac:spMkLst>
        </pc:spChg>
        <pc:picChg chg="mod">
          <ac:chgData name="DU Angelo" userId="8b72b4b1065ef00f" providerId="LiveId" clId="{FD06E59F-1BFC-490F-B7B7-34AD9E1FE619}" dt="2020-12-15T14:28:12.893" v="1243" actId="1076"/>
          <ac:picMkLst>
            <pc:docMk/>
            <pc:sldMk cId="3335841084" sldId="326"/>
            <ac:picMk id="6" creationId="{3E2E6221-B7F4-4E12-A4E6-D08C702A73B6}"/>
          </ac:picMkLst>
        </pc:picChg>
      </pc:sldChg>
      <pc:sldChg chg="modSp">
        <pc:chgData name="DU Angelo" userId="8b72b4b1065ef00f" providerId="LiveId" clId="{FD06E59F-1BFC-490F-B7B7-34AD9E1FE619}" dt="2020-12-15T09:38:54.463" v="218" actId="6549"/>
        <pc:sldMkLst>
          <pc:docMk/>
          <pc:sldMk cId="1173726442" sldId="340"/>
        </pc:sldMkLst>
        <pc:spChg chg="mod">
          <ac:chgData name="DU Angelo" userId="8b72b4b1065ef00f" providerId="LiveId" clId="{FD06E59F-1BFC-490F-B7B7-34AD9E1FE619}" dt="2020-12-15T09:38:54.463" v="218" actId="6549"/>
          <ac:spMkLst>
            <pc:docMk/>
            <pc:sldMk cId="1173726442" sldId="340"/>
            <ac:spMk id="5" creationId="{63F2EE83-9571-4E72-9AA3-2E5B4BDA9955}"/>
          </ac:spMkLst>
        </pc:spChg>
      </pc:sldChg>
      <pc:sldChg chg="modSp">
        <pc:chgData name="DU Angelo" userId="8b72b4b1065ef00f" providerId="LiveId" clId="{FD06E59F-1BFC-490F-B7B7-34AD9E1FE619}" dt="2020-12-15T09:43:40.548" v="235" actId="1076"/>
        <pc:sldMkLst>
          <pc:docMk/>
          <pc:sldMk cId="2028051808" sldId="341"/>
        </pc:sldMkLst>
        <pc:spChg chg="mod">
          <ac:chgData name="DU Angelo" userId="8b72b4b1065ef00f" providerId="LiveId" clId="{FD06E59F-1BFC-490F-B7B7-34AD9E1FE619}" dt="2020-12-15T09:43:40.548" v="235" actId="1076"/>
          <ac:spMkLst>
            <pc:docMk/>
            <pc:sldMk cId="2028051808" sldId="341"/>
            <ac:spMk id="5" creationId="{63F2EE83-9571-4E72-9AA3-2E5B4BDA9955}"/>
          </ac:spMkLst>
        </pc:spChg>
      </pc:sldChg>
      <pc:sldChg chg="modSp">
        <pc:chgData name="DU Angelo" userId="8b72b4b1065ef00f" providerId="LiveId" clId="{FD06E59F-1BFC-490F-B7B7-34AD9E1FE619}" dt="2020-12-15T09:17:14.756" v="17" actId="1076"/>
        <pc:sldMkLst>
          <pc:docMk/>
          <pc:sldMk cId="2454259939" sldId="343"/>
        </pc:sldMkLst>
        <pc:spChg chg="mod">
          <ac:chgData name="DU Angelo" userId="8b72b4b1065ef00f" providerId="LiveId" clId="{FD06E59F-1BFC-490F-B7B7-34AD9E1FE619}" dt="2020-12-15T09:17:14.756" v="17" actId="1076"/>
          <ac:spMkLst>
            <pc:docMk/>
            <pc:sldMk cId="2454259939" sldId="343"/>
            <ac:spMk id="5" creationId="{63F2EE83-9571-4E72-9AA3-2E5B4BDA9955}"/>
          </ac:spMkLst>
        </pc:spChg>
        <pc:graphicFrameChg chg="mod">
          <ac:chgData name="DU Angelo" userId="8b72b4b1065ef00f" providerId="LiveId" clId="{FD06E59F-1BFC-490F-B7B7-34AD9E1FE619}" dt="2020-12-15T09:17:11.142" v="16" actId="1076"/>
          <ac:graphicFrameMkLst>
            <pc:docMk/>
            <pc:sldMk cId="2454259939" sldId="343"/>
            <ac:graphicFrameMk id="6" creationId="{6A4BB325-67BC-481A-A650-2BE2FD8EA1D7}"/>
          </ac:graphicFrameMkLst>
        </pc:graphicFrameChg>
      </pc:sldChg>
      <pc:sldChg chg="modSp">
        <pc:chgData name="DU Angelo" userId="8b72b4b1065ef00f" providerId="LiveId" clId="{FD06E59F-1BFC-490F-B7B7-34AD9E1FE619}" dt="2020-12-15T09:22:50.576" v="101" actId="1076"/>
        <pc:sldMkLst>
          <pc:docMk/>
          <pc:sldMk cId="1479717305" sldId="344"/>
        </pc:sldMkLst>
        <pc:spChg chg="mod">
          <ac:chgData name="DU Angelo" userId="8b72b4b1065ef00f" providerId="LiveId" clId="{FD06E59F-1BFC-490F-B7B7-34AD9E1FE619}" dt="2020-12-15T09:22:50.576" v="101" actId="1076"/>
          <ac:spMkLst>
            <pc:docMk/>
            <pc:sldMk cId="1479717305" sldId="344"/>
            <ac:spMk id="5" creationId="{63F2EE83-9571-4E72-9AA3-2E5B4BDA9955}"/>
          </ac:spMkLst>
        </pc:spChg>
      </pc:sldChg>
      <pc:sldChg chg="modSp">
        <pc:chgData name="DU Angelo" userId="8b72b4b1065ef00f" providerId="LiveId" clId="{FD06E59F-1BFC-490F-B7B7-34AD9E1FE619}" dt="2020-12-15T09:32:37.825" v="197" actId="1076"/>
        <pc:sldMkLst>
          <pc:docMk/>
          <pc:sldMk cId="1591169618" sldId="345"/>
        </pc:sldMkLst>
        <pc:spChg chg="mod">
          <ac:chgData name="DU Angelo" userId="8b72b4b1065ef00f" providerId="LiveId" clId="{FD06E59F-1BFC-490F-B7B7-34AD9E1FE619}" dt="2020-12-15T09:32:37.825" v="197" actId="1076"/>
          <ac:spMkLst>
            <pc:docMk/>
            <pc:sldMk cId="1591169618" sldId="345"/>
            <ac:spMk id="3" creationId="{E1BF4C49-D9BF-42F3-B713-48595D54AED3}"/>
          </ac:spMkLst>
        </pc:spChg>
        <pc:spChg chg="mod">
          <ac:chgData name="DU Angelo" userId="8b72b4b1065ef00f" providerId="LiveId" clId="{FD06E59F-1BFC-490F-B7B7-34AD9E1FE619}" dt="2020-12-15T09:32:19.211" v="192" actId="1076"/>
          <ac:spMkLst>
            <pc:docMk/>
            <pc:sldMk cId="1591169618" sldId="345"/>
            <ac:spMk id="5" creationId="{63F2EE83-9571-4E72-9AA3-2E5B4BDA9955}"/>
          </ac:spMkLst>
        </pc:spChg>
      </pc:sldChg>
      <pc:sldChg chg="modSp">
        <pc:chgData name="DU Angelo" userId="8b72b4b1065ef00f" providerId="LiveId" clId="{FD06E59F-1BFC-490F-B7B7-34AD9E1FE619}" dt="2020-12-15T10:10:43.882" v="324" actId="1076"/>
        <pc:sldMkLst>
          <pc:docMk/>
          <pc:sldMk cId="3064232652" sldId="346"/>
        </pc:sldMkLst>
        <pc:spChg chg="mod">
          <ac:chgData name="DU Angelo" userId="8b72b4b1065ef00f" providerId="LiveId" clId="{FD06E59F-1BFC-490F-B7B7-34AD9E1FE619}" dt="2020-12-15T10:10:43.882" v="324" actId="1076"/>
          <ac:spMkLst>
            <pc:docMk/>
            <pc:sldMk cId="3064232652" sldId="346"/>
            <ac:spMk id="5" creationId="{63F2EE83-9571-4E72-9AA3-2E5B4BDA9955}"/>
          </ac:spMkLst>
        </pc:spChg>
      </pc:sldChg>
      <pc:sldChg chg="addSp modSp">
        <pc:chgData name="DU Angelo" userId="8b72b4b1065ef00f" providerId="LiveId" clId="{FD06E59F-1BFC-490F-B7B7-34AD9E1FE619}" dt="2020-12-15T14:41:38.015" v="1257" actId="1076"/>
        <pc:sldMkLst>
          <pc:docMk/>
          <pc:sldMk cId="2629695663" sldId="347"/>
        </pc:sldMkLst>
        <pc:spChg chg="mod">
          <ac:chgData name="DU Angelo" userId="8b72b4b1065ef00f" providerId="LiveId" clId="{FD06E59F-1BFC-490F-B7B7-34AD9E1FE619}" dt="2020-12-15T14:41:38.015" v="1257" actId="1076"/>
          <ac:spMkLst>
            <pc:docMk/>
            <pc:sldMk cId="2629695663" sldId="347"/>
            <ac:spMk id="3" creationId="{E1BF4C49-D9BF-42F3-B713-48595D54AED3}"/>
          </ac:spMkLst>
        </pc:spChg>
        <pc:spChg chg="mod">
          <ac:chgData name="DU Angelo" userId="8b72b4b1065ef00f" providerId="LiveId" clId="{FD06E59F-1BFC-490F-B7B7-34AD9E1FE619}" dt="2020-12-15T14:41:10.971" v="1253" actId="1076"/>
          <ac:spMkLst>
            <pc:docMk/>
            <pc:sldMk cId="2629695663" sldId="347"/>
            <ac:spMk id="5" creationId="{63F2EE83-9571-4E72-9AA3-2E5B4BDA9955}"/>
          </ac:spMkLst>
        </pc:spChg>
        <pc:picChg chg="add mod">
          <ac:chgData name="DU Angelo" userId="8b72b4b1065ef00f" providerId="LiveId" clId="{FD06E59F-1BFC-490F-B7B7-34AD9E1FE619}" dt="2020-12-15T14:40:59.375" v="1252" actId="1076"/>
          <ac:picMkLst>
            <pc:docMk/>
            <pc:sldMk cId="2629695663" sldId="347"/>
            <ac:picMk id="6" creationId="{936A2B8C-5D1F-46DE-A125-735FFE4BDF31}"/>
          </ac:picMkLst>
        </pc:picChg>
      </pc:sldChg>
      <pc:sldChg chg="modSp">
        <pc:chgData name="DU Angelo" userId="8b72b4b1065ef00f" providerId="LiveId" clId="{FD06E59F-1BFC-490F-B7B7-34AD9E1FE619}" dt="2020-12-15T10:23:39.700" v="363" actId="14100"/>
        <pc:sldMkLst>
          <pc:docMk/>
          <pc:sldMk cId="3374474511" sldId="348"/>
        </pc:sldMkLst>
        <pc:spChg chg="mod">
          <ac:chgData name="DU Angelo" userId="8b72b4b1065ef00f" providerId="LiveId" clId="{FD06E59F-1BFC-490F-B7B7-34AD9E1FE619}" dt="2020-12-15T10:23:39.700" v="363" actId="14100"/>
          <ac:spMkLst>
            <pc:docMk/>
            <pc:sldMk cId="3374474511" sldId="348"/>
            <ac:spMk id="5" creationId="{63F2EE83-9571-4E72-9AA3-2E5B4BDA9955}"/>
          </ac:spMkLst>
        </pc:spChg>
      </pc:sldChg>
      <pc:sldChg chg="modSp">
        <pc:chgData name="DU Angelo" userId="8b72b4b1065ef00f" providerId="LiveId" clId="{FD06E59F-1BFC-490F-B7B7-34AD9E1FE619}" dt="2020-12-15T11:57:40.266" v="407" actId="1076"/>
        <pc:sldMkLst>
          <pc:docMk/>
          <pc:sldMk cId="104447281" sldId="349"/>
        </pc:sldMkLst>
        <pc:spChg chg="mod">
          <ac:chgData name="DU Angelo" userId="8b72b4b1065ef00f" providerId="LiveId" clId="{FD06E59F-1BFC-490F-B7B7-34AD9E1FE619}" dt="2020-12-15T11:57:40.266" v="407" actId="1076"/>
          <ac:spMkLst>
            <pc:docMk/>
            <pc:sldMk cId="104447281" sldId="349"/>
            <ac:spMk id="5" creationId="{63F2EE83-9571-4E72-9AA3-2E5B4BDA9955}"/>
          </ac:spMkLst>
        </pc:spChg>
      </pc:sldChg>
      <pc:sldChg chg="modSp">
        <pc:chgData name="DU Angelo" userId="8b72b4b1065ef00f" providerId="LiveId" clId="{FD06E59F-1BFC-490F-B7B7-34AD9E1FE619}" dt="2020-12-15T12:00:19.787" v="424" actId="403"/>
        <pc:sldMkLst>
          <pc:docMk/>
          <pc:sldMk cId="2394498902" sldId="350"/>
        </pc:sldMkLst>
        <pc:spChg chg="mod">
          <ac:chgData name="DU Angelo" userId="8b72b4b1065ef00f" providerId="LiveId" clId="{FD06E59F-1BFC-490F-B7B7-34AD9E1FE619}" dt="2020-12-15T12:00:19.787" v="424" actId="403"/>
          <ac:spMkLst>
            <pc:docMk/>
            <pc:sldMk cId="2394498902" sldId="350"/>
            <ac:spMk id="5" creationId="{63F2EE83-9571-4E72-9AA3-2E5B4BDA9955}"/>
          </ac:spMkLst>
        </pc:spChg>
      </pc:sldChg>
      <pc:sldChg chg="modSp">
        <pc:chgData name="DU Angelo" userId="8b72b4b1065ef00f" providerId="LiveId" clId="{FD06E59F-1BFC-490F-B7B7-34AD9E1FE619}" dt="2020-12-15T12:05:29.809" v="456" actId="6549"/>
        <pc:sldMkLst>
          <pc:docMk/>
          <pc:sldMk cId="1372444461" sldId="351"/>
        </pc:sldMkLst>
        <pc:spChg chg="mod">
          <ac:chgData name="DU Angelo" userId="8b72b4b1065ef00f" providerId="LiveId" clId="{FD06E59F-1BFC-490F-B7B7-34AD9E1FE619}" dt="2020-12-15T12:05:29.809" v="456" actId="6549"/>
          <ac:spMkLst>
            <pc:docMk/>
            <pc:sldMk cId="1372444461" sldId="351"/>
            <ac:spMk id="5" creationId="{63F2EE83-9571-4E72-9AA3-2E5B4BDA9955}"/>
          </ac:spMkLst>
        </pc:spChg>
      </pc:sldChg>
      <pc:sldChg chg="addSp modSp">
        <pc:chgData name="DU Angelo" userId="8b72b4b1065ef00f" providerId="LiveId" clId="{FD06E59F-1BFC-490F-B7B7-34AD9E1FE619}" dt="2020-12-15T12:12:28.406" v="503" actId="1076"/>
        <pc:sldMkLst>
          <pc:docMk/>
          <pc:sldMk cId="3918135837" sldId="352"/>
        </pc:sldMkLst>
        <pc:spChg chg="mod">
          <ac:chgData name="DU Angelo" userId="8b72b4b1065ef00f" providerId="LiveId" clId="{FD06E59F-1BFC-490F-B7B7-34AD9E1FE619}" dt="2020-12-15T12:11:45.206" v="498" actId="1076"/>
          <ac:spMkLst>
            <pc:docMk/>
            <pc:sldMk cId="3918135837" sldId="352"/>
            <ac:spMk id="3" creationId="{E1BF4C49-D9BF-42F3-B713-48595D54AED3}"/>
          </ac:spMkLst>
        </pc:spChg>
        <pc:spChg chg="mod">
          <ac:chgData name="DU Angelo" userId="8b72b4b1065ef00f" providerId="LiveId" clId="{FD06E59F-1BFC-490F-B7B7-34AD9E1FE619}" dt="2020-12-15T12:12:08.906" v="500" actId="1076"/>
          <ac:spMkLst>
            <pc:docMk/>
            <pc:sldMk cId="3918135837" sldId="352"/>
            <ac:spMk id="5" creationId="{63F2EE83-9571-4E72-9AA3-2E5B4BDA9955}"/>
          </ac:spMkLst>
        </pc:spChg>
        <pc:picChg chg="add mod">
          <ac:chgData name="DU Angelo" userId="8b72b4b1065ef00f" providerId="LiveId" clId="{FD06E59F-1BFC-490F-B7B7-34AD9E1FE619}" dt="2020-12-15T12:12:28.406" v="503" actId="1076"/>
          <ac:picMkLst>
            <pc:docMk/>
            <pc:sldMk cId="3918135837" sldId="352"/>
            <ac:picMk id="6" creationId="{D9C1F0EE-81ED-484F-BDC2-138B42156E73}"/>
          </ac:picMkLst>
        </pc:picChg>
      </pc:sldChg>
      <pc:sldChg chg="modSp">
        <pc:chgData name="DU Angelo" userId="8b72b4b1065ef00f" providerId="LiveId" clId="{FD06E59F-1BFC-490F-B7B7-34AD9E1FE619}" dt="2020-12-15T12:36:33.311" v="629" actId="20577"/>
        <pc:sldMkLst>
          <pc:docMk/>
          <pc:sldMk cId="1927755409" sldId="353"/>
        </pc:sldMkLst>
        <pc:spChg chg="mod">
          <ac:chgData name="DU Angelo" userId="8b72b4b1065ef00f" providerId="LiveId" clId="{FD06E59F-1BFC-490F-B7B7-34AD9E1FE619}" dt="2020-12-15T12:36:33.311" v="629" actId="20577"/>
          <ac:spMkLst>
            <pc:docMk/>
            <pc:sldMk cId="1927755409" sldId="353"/>
            <ac:spMk id="5" creationId="{63F2EE83-9571-4E72-9AA3-2E5B4BDA9955}"/>
          </ac:spMkLst>
        </pc:spChg>
      </pc:sldChg>
      <pc:sldChg chg="addSp modSp">
        <pc:chgData name="DU Angelo" userId="8b72b4b1065ef00f" providerId="LiveId" clId="{FD06E59F-1BFC-490F-B7B7-34AD9E1FE619}" dt="2020-12-15T14:44:04.741" v="1263" actId="1076"/>
        <pc:sldMkLst>
          <pc:docMk/>
          <pc:sldMk cId="3450231753" sldId="354"/>
        </pc:sldMkLst>
        <pc:spChg chg="mod">
          <ac:chgData name="DU Angelo" userId="8b72b4b1065ef00f" providerId="LiveId" clId="{FD06E59F-1BFC-490F-B7B7-34AD9E1FE619}" dt="2020-12-15T14:44:04.741" v="1263" actId="1076"/>
          <ac:spMkLst>
            <pc:docMk/>
            <pc:sldMk cId="3450231753" sldId="354"/>
            <ac:spMk id="5" creationId="{63F2EE83-9571-4E72-9AA3-2E5B4BDA9955}"/>
          </ac:spMkLst>
        </pc:spChg>
        <pc:picChg chg="add mod">
          <ac:chgData name="DU Angelo" userId="8b72b4b1065ef00f" providerId="LiveId" clId="{FD06E59F-1BFC-490F-B7B7-34AD9E1FE619}" dt="2020-12-15T14:44:02.035" v="1261" actId="27614"/>
          <ac:picMkLst>
            <pc:docMk/>
            <pc:sldMk cId="3450231753" sldId="354"/>
            <ac:picMk id="6" creationId="{C3E89A3F-5335-4C82-8E71-A30AFDBF7581}"/>
          </ac:picMkLst>
        </pc:picChg>
      </pc:sldChg>
      <pc:sldChg chg="modSp">
        <pc:chgData name="DU Angelo" userId="8b72b4b1065ef00f" providerId="LiveId" clId="{FD06E59F-1BFC-490F-B7B7-34AD9E1FE619}" dt="2020-12-15T12:36:47.719" v="631" actId="5793"/>
        <pc:sldMkLst>
          <pc:docMk/>
          <pc:sldMk cId="3498315109" sldId="355"/>
        </pc:sldMkLst>
        <pc:spChg chg="mod">
          <ac:chgData name="DU Angelo" userId="8b72b4b1065ef00f" providerId="LiveId" clId="{FD06E59F-1BFC-490F-B7B7-34AD9E1FE619}" dt="2020-12-15T12:36:47.719" v="631" actId="5793"/>
          <ac:spMkLst>
            <pc:docMk/>
            <pc:sldMk cId="3498315109" sldId="355"/>
            <ac:spMk id="5" creationId="{63F2EE83-9571-4E72-9AA3-2E5B4BDA9955}"/>
          </ac:spMkLst>
        </pc:spChg>
      </pc:sldChg>
      <pc:sldChg chg="addSp modSp">
        <pc:chgData name="DU Angelo" userId="8b72b4b1065ef00f" providerId="LiveId" clId="{FD06E59F-1BFC-490F-B7B7-34AD9E1FE619}" dt="2020-12-15T14:45:06.528" v="1268" actId="1076"/>
        <pc:sldMkLst>
          <pc:docMk/>
          <pc:sldMk cId="269144620" sldId="356"/>
        </pc:sldMkLst>
        <pc:spChg chg="mod">
          <ac:chgData name="DU Angelo" userId="8b72b4b1065ef00f" providerId="LiveId" clId="{FD06E59F-1BFC-490F-B7B7-34AD9E1FE619}" dt="2020-12-15T12:38:01.699" v="639" actId="1076"/>
          <ac:spMkLst>
            <pc:docMk/>
            <pc:sldMk cId="269144620" sldId="356"/>
            <ac:spMk id="5" creationId="{63F2EE83-9571-4E72-9AA3-2E5B4BDA9955}"/>
          </ac:spMkLst>
        </pc:spChg>
        <pc:picChg chg="add mod">
          <ac:chgData name="DU Angelo" userId="8b72b4b1065ef00f" providerId="LiveId" clId="{FD06E59F-1BFC-490F-B7B7-34AD9E1FE619}" dt="2020-12-15T14:45:06.528" v="1268" actId="1076"/>
          <ac:picMkLst>
            <pc:docMk/>
            <pc:sldMk cId="269144620" sldId="356"/>
            <ac:picMk id="6" creationId="{2D90DF9B-3451-4372-B13B-28F91DAB74B5}"/>
          </ac:picMkLst>
        </pc:picChg>
      </pc:sldChg>
      <pc:sldChg chg="modSp">
        <pc:chgData name="DU Angelo" userId="8b72b4b1065ef00f" providerId="LiveId" clId="{FD06E59F-1BFC-490F-B7B7-34AD9E1FE619}" dt="2020-12-15T13:26:23.898" v="668" actId="1076"/>
        <pc:sldMkLst>
          <pc:docMk/>
          <pc:sldMk cId="449844557" sldId="357"/>
        </pc:sldMkLst>
        <pc:spChg chg="mod">
          <ac:chgData name="DU Angelo" userId="8b72b4b1065ef00f" providerId="LiveId" clId="{FD06E59F-1BFC-490F-B7B7-34AD9E1FE619}" dt="2020-12-15T13:26:23.898" v="668" actId="1076"/>
          <ac:spMkLst>
            <pc:docMk/>
            <pc:sldMk cId="449844557" sldId="357"/>
            <ac:spMk id="5" creationId="{63F2EE83-9571-4E72-9AA3-2E5B4BDA9955}"/>
          </ac:spMkLst>
        </pc:spChg>
      </pc:sldChg>
      <pc:sldChg chg="addSp modSp">
        <pc:chgData name="DU Angelo" userId="8b72b4b1065ef00f" providerId="LiveId" clId="{FD06E59F-1BFC-490F-B7B7-34AD9E1FE619}" dt="2020-12-15T14:46:00.251" v="1275" actId="1076"/>
        <pc:sldMkLst>
          <pc:docMk/>
          <pc:sldMk cId="3831709510" sldId="358"/>
        </pc:sldMkLst>
        <pc:spChg chg="mod">
          <ac:chgData name="DU Angelo" userId="8b72b4b1065ef00f" providerId="LiveId" clId="{FD06E59F-1BFC-490F-B7B7-34AD9E1FE619}" dt="2020-12-15T13:26:42.436" v="671" actId="404"/>
          <ac:spMkLst>
            <pc:docMk/>
            <pc:sldMk cId="3831709510" sldId="358"/>
            <ac:spMk id="5" creationId="{63F2EE83-9571-4E72-9AA3-2E5B4BDA9955}"/>
          </ac:spMkLst>
        </pc:spChg>
        <pc:picChg chg="add mod">
          <ac:chgData name="DU Angelo" userId="8b72b4b1065ef00f" providerId="LiveId" clId="{FD06E59F-1BFC-490F-B7B7-34AD9E1FE619}" dt="2020-12-15T14:46:00.251" v="1275" actId="1076"/>
          <ac:picMkLst>
            <pc:docMk/>
            <pc:sldMk cId="3831709510" sldId="358"/>
            <ac:picMk id="6" creationId="{72F39E2E-7DB6-460F-92FE-8D7F3B43D790}"/>
          </ac:picMkLst>
        </pc:picChg>
      </pc:sldChg>
      <pc:sldChg chg="modSp">
        <pc:chgData name="DU Angelo" userId="8b72b4b1065ef00f" providerId="LiveId" clId="{FD06E59F-1BFC-490F-B7B7-34AD9E1FE619}" dt="2020-12-15T13:32:40.052" v="732" actId="1076"/>
        <pc:sldMkLst>
          <pc:docMk/>
          <pc:sldMk cId="1734098841" sldId="359"/>
        </pc:sldMkLst>
        <pc:spChg chg="mod">
          <ac:chgData name="DU Angelo" userId="8b72b4b1065ef00f" providerId="LiveId" clId="{FD06E59F-1BFC-490F-B7B7-34AD9E1FE619}" dt="2020-12-15T13:32:40.052" v="732" actId="1076"/>
          <ac:spMkLst>
            <pc:docMk/>
            <pc:sldMk cId="1734098841" sldId="359"/>
            <ac:spMk id="5" creationId="{63F2EE83-9571-4E72-9AA3-2E5B4BDA9955}"/>
          </ac:spMkLst>
        </pc:spChg>
      </pc:sldChg>
      <pc:sldChg chg="modSp">
        <pc:chgData name="DU Angelo" userId="8b72b4b1065ef00f" providerId="LiveId" clId="{FD06E59F-1BFC-490F-B7B7-34AD9E1FE619}" dt="2020-12-15T13:39:05.672" v="778" actId="404"/>
        <pc:sldMkLst>
          <pc:docMk/>
          <pc:sldMk cId="3446694472" sldId="360"/>
        </pc:sldMkLst>
        <pc:spChg chg="mod">
          <ac:chgData name="DU Angelo" userId="8b72b4b1065ef00f" providerId="LiveId" clId="{FD06E59F-1BFC-490F-B7B7-34AD9E1FE619}" dt="2020-12-15T13:39:05.672" v="778" actId="404"/>
          <ac:spMkLst>
            <pc:docMk/>
            <pc:sldMk cId="3446694472" sldId="360"/>
            <ac:spMk id="5" creationId="{63F2EE83-9571-4E72-9AA3-2E5B4BDA9955}"/>
          </ac:spMkLst>
        </pc:spChg>
      </pc:sldChg>
      <pc:sldChg chg="modSp">
        <pc:chgData name="DU Angelo" userId="8b72b4b1065ef00f" providerId="LiveId" clId="{FD06E59F-1BFC-490F-B7B7-34AD9E1FE619}" dt="2020-12-15T13:49:26.319" v="814" actId="1076"/>
        <pc:sldMkLst>
          <pc:docMk/>
          <pc:sldMk cId="439195668" sldId="361"/>
        </pc:sldMkLst>
        <pc:spChg chg="mod">
          <ac:chgData name="DU Angelo" userId="8b72b4b1065ef00f" providerId="LiveId" clId="{FD06E59F-1BFC-490F-B7B7-34AD9E1FE619}" dt="2020-12-15T13:49:26.319" v="814" actId="1076"/>
          <ac:spMkLst>
            <pc:docMk/>
            <pc:sldMk cId="439195668" sldId="361"/>
            <ac:spMk id="3" creationId="{E1BF4C49-D9BF-42F3-B713-48595D54AED3}"/>
          </ac:spMkLst>
        </pc:spChg>
        <pc:spChg chg="mod">
          <ac:chgData name="DU Angelo" userId="8b72b4b1065ef00f" providerId="LiveId" clId="{FD06E59F-1BFC-490F-B7B7-34AD9E1FE619}" dt="2020-12-15T13:49:23.769" v="813" actId="1076"/>
          <ac:spMkLst>
            <pc:docMk/>
            <pc:sldMk cId="439195668" sldId="361"/>
            <ac:spMk id="5" creationId="{63F2EE83-9571-4E72-9AA3-2E5B4BDA9955}"/>
          </ac:spMkLst>
        </pc:spChg>
      </pc:sldChg>
      <pc:sldChg chg="modSp">
        <pc:chgData name="DU Angelo" userId="8b72b4b1065ef00f" providerId="LiveId" clId="{FD06E59F-1BFC-490F-B7B7-34AD9E1FE619}" dt="2020-12-15T13:57:21.459" v="884" actId="1076"/>
        <pc:sldMkLst>
          <pc:docMk/>
          <pc:sldMk cId="2318064618" sldId="362"/>
        </pc:sldMkLst>
        <pc:spChg chg="mod">
          <ac:chgData name="DU Angelo" userId="8b72b4b1065ef00f" providerId="LiveId" clId="{FD06E59F-1BFC-490F-B7B7-34AD9E1FE619}" dt="2020-12-15T13:57:21.459" v="884" actId="1076"/>
          <ac:spMkLst>
            <pc:docMk/>
            <pc:sldMk cId="2318064618" sldId="362"/>
            <ac:spMk id="5" creationId="{63F2EE83-9571-4E72-9AA3-2E5B4BDA9955}"/>
          </ac:spMkLst>
        </pc:spChg>
      </pc:sldChg>
      <pc:sldChg chg="modSp">
        <pc:chgData name="DU Angelo" userId="8b72b4b1065ef00f" providerId="LiveId" clId="{FD06E59F-1BFC-490F-B7B7-34AD9E1FE619}" dt="2020-12-15T13:59:38.783" v="906" actId="1076"/>
        <pc:sldMkLst>
          <pc:docMk/>
          <pc:sldMk cId="2656127264" sldId="363"/>
        </pc:sldMkLst>
        <pc:spChg chg="mod">
          <ac:chgData name="DU Angelo" userId="8b72b4b1065ef00f" providerId="LiveId" clId="{FD06E59F-1BFC-490F-B7B7-34AD9E1FE619}" dt="2020-12-15T13:59:38.783" v="906" actId="1076"/>
          <ac:spMkLst>
            <pc:docMk/>
            <pc:sldMk cId="2656127264" sldId="363"/>
            <ac:spMk id="5" creationId="{63F2EE83-9571-4E72-9AA3-2E5B4BDA9955}"/>
          </ac:spMkLst>
        </pc:spChg>
      </pc:sldChg>
      <pc:sldChg chg="addSp modSp">
        <pc:chgData name="DU Angelo" userId="8b72b4b1065ef00f" providerId="LiveId" clId="{FD06E59F-1BFC-490F-B7B7-34AD9E1FE619}" dt="2020-12-15T14:48:34.449" v="1298" actId="1076"/>
        <pc:sldMkLst>
          <pc:docMk/>
          <pc:sldMk cId="2133201790" sldId="364"/>
        </pc:sldMkLst>
        <pc:picChg chg="add mod modCrop">
          <ac:chgData name="DU Angelo" userId="8b72b4b1065ef00f" providerId="LiveId" clId="{FD06E59F-1BFC-490F-B7B7-34AD9E1FE619}" dt="2020-12-15T14:47:28.406" v="1282" actId="14100"/>
          <ac:picMkLst>
            <pc:docMk/>
            <pc:sldMk cId="2133201790" sldId="364"/>
            <ac:picMk id="5" creationId="{97E7FC71-1DB9-4907-A3C9-0265F088623C}"/>
          </ac:picMkLst>
        </pc:picChg>
        <pc:picChg chg="add mod modCrop">
          <ac:chgData name="DU Angelo" userId="8b72b4b1065ef00f" providerId="LiveId" clId="{FD06E59F-1BFC-490F-B7B7-34AD9E1FE619}" dt="2020-12-15T14:48:20.835" v="1292" actId="1076"/>
          <ac:picMkLst>
            <pc:docMk/>
            <pc:sldMk cId="2133201790" sldId="364"/>
            <ac:picMk id="6" creationId="{98BA678E-F7D8-400E-A0CE-AC5E90C0B900}"/>
          </ac:picMkLst>
        </pc:picChg>
        <pc:picChg chg="add mod">
          <ac:chgData name="DU Angelo" userId="8b72b4b1065ef00f" providerId="LiveId" clId="{FD06E59F-1BFC-490F-B7B7-34AD9E1FE619}" dt="2020-12-15T14:48:34.449" v="1298" actId="1076"/>
          <ac:picMkLst>
            <pc:docMk/>
            <pc:sldMk cId="2133201790" sldId="364"/>
            <ac:picMk id="7" creationId="{ADBD6D48-2FB1-46C1-B054-B2A5FA465F69}"/>
          </ac:picMkLst>
        </pc:picChg>
      </pc:sldChg>
      <pc:sldChg chg="modSp">
        <pc:chgData name="DU Angelo" userId="8b72b4b1065ef00f" providerId="LiveId" clId="{FD06E59F-1BFC-490F-B7B7-34AD9E1FE619}" dt="2020-12-15T14:09:18.580" v="1023" actId="1076"/>
        <pc:sldMkLst>
          <pc:docMk/>
          <pc:sldMk cId="2001686857" sldId="365"/>
        </pc:sldMkLst>
        <pc:spChg chg="mod">
          <ac:chgData name="DU Angelo" userId="8b72b4b1065ef00f" providerId="LiveId" clId="{FD06E59F-1BFC-490F-B7B7-34AD9E1FE619}" dt="2020-12-15T14:09:18.580" v="1023" actId="1076"/>
          <ac:spMkLst>
            <pc:docMk/>
            <pc:sldMk cId="2001686857" sldId="365"/>
            <ac:spMk id="5" creationId="{63F2EE83-9571-4E72-9AA3-2E5B4BDA9955}"/>
          </ac:spMkLst>
        </pc:spChg>
      </pc:sldChg>
      <pc:sldChg chg="modSp">
        <pc:chgData name="DU Angelo" userId="8b72b4b1065ef00f" providerId="LiveId" clId="{FD06E59F-1BFC-490F-B7B7-34AD9E1FE619}" dt="2020-12-15T14:11:21.686" v="1069" actId="1076"/>
        <pc:sldMkLst>
          <pc:docMk/>
          <pc:sldMk cId="2870855227" sldId="366"/>
        </pc:sldMkLst>
        <pc:spChg chg="mod">
          <ac:chgData name="DU Angelo" userId="8b72b4b1065ef00f" providerId="LiveId" clId="{FD06E59F-1BFC-490F-B7B7-34AD9E1FE619}" dt="2020-12-15T14:11:21.686" v="1069" actId="1076"/>
          <ac:spMkLst>
            <pc:docMk/>
            <pc:sldMk cId="2870855227" sldId="366"/>
            <ac:spMk id="5" creationId="{63F2EE83-9571-4E72-9AA3-2E5B4BDA9955}"/>
          </ac:spMkLst>
        </pc:spChg>
      </pc:sldChg>
      <pc:sldChg chg="modSp">
        <pc:chgData name="DU Angelo" userId="8b72b4b1065ef00f" providerId="LiveId" clId="{FD06E59F-1BFC-490F-B7B7-34AD9E1FE619}" dt="2020-12-15T14:12:01.091" v="1077" actId="1076"/>
        <pc:sldMkLst>
          <pc:docMk/>
          <pc:sldMk cId="3772479529" sldId="367"/>
        </pc:sldMkLst>
        <pc:spChg chg="mod">
          <ac:chgData name="DU Angelo" userId="8b72b4b1065ef00f" providerId="LiveId" clId="{FD06E59F-1BFC-490F-B7B7-34AD9E1FE619}" dt="2020-12-15T14:12:01.091" v="1077" actId="1076"/>
          <ac:spMkLst>
            <pc:docMk/>
            <pc:sldMk cId="3772479529" sldId="367"/>
            <ac:spMk id="3" creationId="{E1BF4C49-D9BF-42F3-B713-48595D54AED3}"/>
          </ac:spMkLst>
        </pc:spChg>
        <pc:spChg chg="mod">
          <ac:chgData name="DU Angelo" userId="8b72b4b1065ef00f" providerId="LiveId" clId="{FD06E59F-1BFC-490F-B7B7-34AD9E1FE619}" dt="2020-12-15T14:11:50.372" v="1073" actId="1076"/>
          <ac:spMkLst>
            <pc:docMk/>
            <pc:sldMk cId="3772479529" sldId="367"/>
            <ac:spMk id="5" creationId="{63F2EE83-9571-4E72-9AA3-2E5B4BDA9955}"/>
          </ac:spMkLst>
        </pc:spChg>
      </pc:sldChg>
      <pc:sldChg chg="modSp">
        <pc:chgData name="DU Angelo" userId="8b72b4b1065ef00f" providerId="LiveId" clId="{FD06E59F-1BFC-490F-B7B7-34AD9E1FE619}" dt="2020-12-15T14:18:46.412" v="1118" actId="1076"/>
        <pc:sldMkLst>
          <pc:docMk/>
          <pc:sldMk cId="1520921493" sldId="368"/>
        </pc:sldMkLst>
        <pc:spChg chg="mod">
          <ac:chgData name="DU Angelo" userId="8b72b4b1065ef00f" providerId="LiveId" clId="{FD06E59F-1BFC-490F-B7B7-34AD9E1FE619}" dt="2020-12-15T14:18:46.412" v="1118" actId="1076"/>
          <ac:spMkLst>
            <pc:docMk/>
            <pc:sldMk cId="1520921493" sldId="368"/>
            <ac:spMk id="5" creationId="{63F2EE83-9571-4E72-9AA3-2E5B4BDA9955}"/>
          </ac:spMkLst>
        </pc:spChg>
      </pc:sldChg>
      <pc:sldChg chg="modSp">
        <pc:chgData name="DU Angelo" userId="8b72b4b1065ef00f" providerId="LiveId" clId="{FD06E59F-1BFC-490F-B7B7-34AD9E1FE619}" dt="2020-12-15T14:20:42.067" v="1150" actId="1076"/>
        <pc:sldMkLst>
          <pc:docMk/>
          <pc:sldMk cId="2041610761" sldId="369"/>
        </pc:sldMkLst>
        <pc:spChg chg="mod">
          <ac:chgData name="DU Angelo" userId="8b72b4b1065ef00f" providerId="LiveId" clId="{FD06E59F-1BFC-490F-B7B7-34AD9E1FE619}" dt="2020-12-15T14:20:42.067" v="1150" actId="1076"/>
          <ac:spMkLst>
            <pc:docMk/>
            <pc:sldMk cId="2041610761" sldId="369"/>
            <ac:spMk id="3" creationId="{E1BF4C49-D9BF-42F3-B713-48595D54AED3}"/>
          </ac:spMkLst>
        </pc:spChg>
        <pc:spChg chg="mod">
          <ac:chgData name="DU Angelo" userId="8b72b4b1065ef00f" providerId="LiveId" clId="{FD06E59F-1BFC-490F-B7B7-34AD9E1FE619}" dt="2020-12-15T14:20:36.182" v="1147" actId="1076"/>
          <ac:spMkLst>
            <pc:docMk/>
            <pc:sldMk cId="2041610761" sldId="369"/>
            <ac:spMk id="5" creationId="{63F2EE83-9571-4E72-9AA3-2E5B4BDA9955}"/>
          </ac:spMkLst>
        </pc:spChg>
      </pc:sldChg>
      <pc:sldChg chg="addSp modSp">
        <pc:chgData name="DU Angelo" userId="8b72b4b1065ef00f" providerId="LiveId" clId="{FD06E59F-1BFC-490F-B7B7-34AD9E1FE619}" dt="2020-12-15T14:53:19.412" v="1310" actId="1076"/>
        <pc:sldMkLst>
          <pc:docMk/>
          <pc:sldMk cId="2467984237" sldId="370"/>
        </pc:sldMkLst>
        <pc:picChg chg="add mod modCrop">
          <ac:chgData name="DU Angelo" userId="8b72b4b1065ef00f" providerId="LiveId" clId="{FD06E59F-1BFC-490F-B7B7-34AD9E1FE619}" dt="2020-12-15T14:53:19.412" v="1310" actId="1076"/>
          <ac:picMkLst>
            <pc:docMk/>
            <pc:sldMk cId="2467984237" sldId="370"/>
            <ac:picMk id="5" creationId="{222E6B03-F85F-4714-89A5-44A40FF79207}"/>
          </ac:picMkLst>
        </pc:picChg>
      </pc:sldChg>
      <pc:sldChg chg="addSp delSp modSp">
        <pc:chgData name="DU Angelo" userId="8b72b4b1065ef00f" providerId="LiveId" clId="{FD06E59F-1BFC-490F-B7B7-34AD9E1FE619}" dt="2020-12-15T14:56:46.388" v="1324" actId="1076"/>
        <pc:sldMkLst>
          <pc:docMk/>
          <pc:sldMk cId="3845324307" sldId="371"/>
        </pc:sldMkLst>
        <pc:spChg chg="mod">
          <ac:chgData name="DU Angelo" userId="8b72b4b1065ef00f" providerId="LiveId" clId="{FD06E59F-1BFC-490F-B7B7-34AD9E1FE619}" dt="2020-12-15T14:56:46.388" v="1324" actId="1076"/>
          <ac:spMkLst>
            <pc:docMk/>
            <pc:sldMk cId="3845324307" sldId="371"/>
            <ac:spMk id="3" creationId="{E1BF4C49-D9BF-42F3-B713-48595D54AED3}"/>
          </ac:spMkLst>
        </pc:spChg>
        <pc:picChg chg="add del mod">
          <ac:chgData name="DU Angelo" userId="8b72b4b1065ef00f" providerId="LiveId" clId="{FD06E59F-1BFC-490F-B7B7-34AD9E1FE619}" dt="2020-12-15T14:56:00.012" v="1316"/>
          <ac:picMkLst>
            <pc:docMk/>
            <pc:sldMk cId="3845324307" sldId="371"/>
            <ac:picMk id="5" creationId="{9AB8D02F-6A80-4B3C-BFC5-92C7B383168B}"/>
          </ac:picMkLst>
        </pc:picChg>
        <pc:picChg chg="add mod">
          <ac:chgData name="DU Angelo" userId="8b72b4b1065ef00f" providerId="LiveId" clId="{FD06E59F-1BFC-490F-B7B7-34AD9E1FE619}" dt="2020-12-15T14:56:44.632" v="1323" actId="1076"/>
          <ac:picMkLst>
            <pc:docMk/>
            <pc:sldMk cId="3845324307" sldId="371"/>
            <ac:picMk id="7" creationId="{A3CE6316-7C4E-4FDA-80E6-DFF3841AB121}"/>
          </ac:picMkLst>
        </pc:picChg>
      </pc:sldChg>
      <pc:sldChg chg="modSp">
        <pc:chgData name="DU Angelo" userId="8b72b4b1065ef00f" providerId="LiveId" clId="{FD06E59F-1BFC-490F-B7B7-34AD9E1FE619}" dt="2020-12-15T14:21:41.723" v="1162" actId="1076"/>
        <pc:sldMkLst>
          <pc:docMk/>
          <pc:sldMk cId="2339322228" sldId="372"/>
        </pc:sldMkLst>
        <pc:spChg chg="mod">
          <ac:chgData name="DU Angelo" userId="8b72b4b1065ef00f" providerId="LiveId" clId="{FD06E59F-1BFC-490F-B7B7-34AD9E1FE619}" dt="2020-12-15T14:21:41.723" v="1162" actId="1076"/>
          <ac:spMkLst>
            <pc:docMk/>
            <pc:sldMk cId="2339322228" sldId="372"/>
            <ac:spMk id="3" creationId="{E1BF4C49-D9BF-42F3-B713-48595D54AED3}"/>
          </ac:spMkLst>
        </pc:spChg>
        <pc:spChg chg="mod">
          <ac:chgData name="DU Angelo" userId="8b72b4b1065ef00f" providerId="LiveId" clId="{FD06E59F-1BFC-490F-B7B7-34AD9E1FE619}" dt="2020-12-15T14:21:36.406" v="1160" actId="1076"/>
          <ac:spMkLst>
            <pc:docMk/>
            <pc:sldMk cId="2339322228" sldId="372"/>
            <ac:spMk id="5" creationId="{63F2EE83-9571-4E72-9AA3-2E5B4BDA9955}"/>
          </ac:spMkLst>
        </pc:spChg>
      </pc:sldChg>
      <pc:sldChg chg="modSp">
        <pc:chgData name="DU Angelo" userId="8b72b4b1065ef00f" providerId="LiveId" clId="{FD06E59F-1BFC-490F-B7B7-34AD9E1FE619}" dt="2020-12-15T14:26:35.221" v="1232" actId="1076"/>
        <pc:sldMkLst>
          <pc:docMk/>
          <pc:sldMk cId="2680790609" sldId="373"/>
        </pc:sldMkLst>
        <pc:spChg chg="mod">
          <ac:chgData name="DU Angelo" userId="8b72b4b1065ef00f" providerId="LiveId" clId="{FD06E59F-1BFC-490F-B7B7-34AD9E1FE619}" dt="2020-12-15T14:26:35.221" v="1232" actId="1076"/>
          <ac:spMkLst>
            <pc:docMk/>
            <pc:sldMk cId="2680790609" sldId="373"/>
            <ac:spMk id="5" creationId="{63F2EE83-9571-4E72-9AA3-2E5B4BDA9955}"/>
          </ac:spMkLst>
        </pc:spChg>
      </pc:sldChg>
      <pc:sldChg chg="addSp modSp">
        <pc:chgData name="DU Angelo" userId="8b72b4b1065ef00f" providerId="LiveId" clId="{FD06E59F-1BFC-490F-B7B7-34AD9E1FE619}" dt="2020-12-15T14:50:28.651" v="1303" actId="1076"/>
        <pc:sldMkLst>
          <pc:docMk/>
          <pc:sldMk cId="4028957100" sldId="374"/>
        </pc:sldMkLst>
        <pc:picChg chg="add mod">
          <ac:chgData name="DU Angelo" userId="8b72b4b1065ef00f" providerId="LiveId" clId="{FD06E59F-1BFC-490F-B7B7-34AD9E1FE619}" dt="2020-12-15T14:50:28.651" v="1303" actId="1076"/>
          <ac:picMkLst>
            <pc:docMk/>
            <pc:sldMk cId="4028957100" sldId="374"/>
            <ac:picMk id="5" creationId="{0558D80E-9A3D-4836-B384-BA90E81D20FF}"/>
          </ac:picMkLst>
        </pc:picChg>
      </pc:sldChg>
      <pc:sldChg chg="addSp modSp">
        <pc:chgData name="DU Angelo" userId="8b72b4b1065ef00f" providerId="LiveId" clId="{FD06E59F-1BFC-490F-B7B7-34AD9E1FE619}" dt="2020-12-15T14:56:10.187" v="1319" actId="1076"/>
        <pc:sldMkLst>
          <pc:docMk/>
          <pc:sldMk cId="1557041296" sldId="375"/>
        </pc:sldMkLst>
        <pc:picChg chg="add mod">
          <ac:chgData name="DU Angelo" userId="8b72b4b1065ef00f" providerId="LiveId" clId="{FD06E59F-1BFC-490F-B7B7-34AD9E1FE619}" dt="2020-12-15T14:56:10.187" v="1319" actId="1076"/>
          <ac:picMkLst>
            <pc:docMk/>
            <pc:sldMk cId="1557041296" sldId="375"/>
            <ac:picMk id="4" creationId="{67CC8855-734F-459F-9D34-3749753E7352}"/>
          </ac:picMkLst>
        </pc:picChg>
      </pc:sldChg>
    </pc:docChg>
  </pc:docChgLst>
  <pc:docChgLst>
    <pc:chgData name="DU Angelo" userId="8b72b4b1065ef00f" providerId="LiveId" clId="{1BA41CA9-30B8-4EEC-9460-28B6562CCAD6}"/>
    <pc:docChg chg="undo custSel addSld delSld modSld sldOrd modSection">
      <pc:chgData name="DU Angelo" userId="8b72b4b1065ef00f" providerId="LiveId" clId="{1BA41CA9-30B8-4EEC-9460-28B6562CCAD6}" dt="2020-12-01T16:50:23.155" v="3075" actId="20577"/>
      <pc:docMkLst>
        <pc:docMk/>
      </pc:docMkLst>
      <pc:sldChg chg="del">
        <pc:chgData name="DU Angelo" userId="8b72b4b1065ef00f" providerId="LiveId" clId="{1BA41CA9-30B8-4EEC-9460-28B6562CCAD6}" dt="2020-12-01T15:42:11.540" v="1469" actId="2696"/>
        <pc:sldMkLst>
          <pc:docMk/>
          <pc:sldMk cId="4154068785" sldId="316"/>
        </pc:sldMkLst>
      </pc:sldChg>
      <pc:sldChg chg="ord">
        <pc:chgData name="DU Angelo" userId="8b72b4b1065ef00f" providerId="LiveId" clId="{1BA41CA9-30B8-4EEC-9460-28B6562CCAD6}" dt="2020-12-01T15:42:08.651" v="1468"/>
        <pc:sldMkLst>
          <pc:docMk/>
          <pc:sldMk cId="271434486" sldId="317"/>
        </pc:sldMkLst>
      </pc:sldChg>
      <pc:sldChg chg="del">
        <pc:chgData name="DU Angelo" userId="8b72b4b1065ef00f" providerId="LiveId" clId="{1BA41CA9-30B8-4EEC-9460-28B6562CCAD6}" dt="2020-12-01T16:21:36.047" v="2059" actId="2696"/>
        <pc:sldMkLst>
          <pc:docMk/>
          <pc:sldMk cId="4210487974" sldId="320"/>
        </pc:sldMkLst>
      </pc:sldChg>
      <pc:sldChg chg="modSp">
        <pc:chgData name="DU Angelo" userId="8b72b4b1065ef00f" providerId="LiveId" clId="{1BA41CA9-30B8-4EEC-9460-28B6562CCAD6}" dt="2020-11-28T07:56:32.434" v="9" actId="15"/>
        <pc:sldMkLst>
          <pc:docMk/>
          <pc:sldMk cId="361856885" sldId="328"/>
        </pc:sldMkLst>
        <pc:spChg chg="mod">
          <ac:chgData name="DU Angelo" userId="8b72b4b1065ef00f" providerId="LiveId" clId="{1BA41CA9-30B8-4EEC-9460-28B6562CCAD6}" dt="2020-11-28T07:56:32.434" v="9" actId="15"/>
          <ac:spMkLst>
            <pc:docMk/>
            <pc:sldMk cId="361856885" sldId="328"/>
            <ac:spMk id="4" creationId="{49BB5A28-16CB-4476-B601-334F01E23798}"/>
          </ac:spMkLst>
        </pc:spChg>
      </pc:sldChg>
      <pc:sldChg chg="modSp">
        <pc:chgData name="DU Angelo" userId="8b72b4b1065ef00f" providerId="LiveId" clId="{1BA41CA9-30B8-4EEC-9460-28B6562CCAD6}" dt="2020-11-28T07:58:15.065" v="39" actId="15"/>
        <pc:sldMkLst>
          <pc:docMk/>
          <pc:sldMk cId="2353385451" sldId="329"/>
        </pc:sldMkLst>
        <pc:spChg chg="mod">
          <ac:chgData name="DU Angelo" userId="8b72b4b1065ef00f" providerId="LiveId" clId="{1BA41CA9-30B8-4EEC-9460-28B6562CCAD6}" dt="2020-11-28T07:58:15.065" v="39" actId="15"/>
          <ac:spMkLst>
            <pc:docMk/>
            <pc:sldMk cId="2353385451" sldId="329"/>
            <ac:spMk id="10" creationId="{407E10DD-6247-4CB9-98F7-875A6B621B49}"/>
          </ac:spMkLst>
        </pc:spChg>
      </pc:sldChg>
      <pc:sldChg chg="addSp delSp modSp add">
        <pc:chgData name="DU Angelo" userId="8b72b4b1065ef00f" providerId="LiveId" clId="{1BA41CA9-30B8-4EEC-9460-28B6562CCAD6}" dt="2020-11-28T08:27:23.521" v="59" actId="1076"/>
        <pc:sldMkLst>
          <pc:docMk/>
          <pc:sldMk cId="82070611" sldId="330"/>
        </pc:sldMkLst>
        <pc:spChg chg="del">
          <ac:chgData name="DU Angelo" userId="8b72b4b1065ef00f" providerId="LiveId" clId="{1BA41CA9-30B8-4EEC-9460-28B6562CCAD6}" dt="2020-11-28T08:26:35.666" v="50" actId="478"/>
          <ac:spMkLst>
            <pc:docMk/>
            <pc:sldMk cId="82070611" sldId="330"/>
            <ac:spMk id="4" creationId="{49BB5A28-16CB-4476-B601-334F01E23798}"/>
          </ac:spMkLst>
        </pc:spChg>
        <pc:spChg chg="mod">
          <ac:chgData name="DU Angelo" userId="8b72b4b1065ef00f" providerId="LiveId" clId="{1BA41CA9-30B8-4EEC-9460-28B6562CCAD6}" dt="2020-11-28T08:27:19.141" v="57" actId="1076"/>
          <ac:spMkLst>
            <pc:docMk/>
            <pc:sldMk cId="82070611" sldId="330"/>
            <ac:spMk id="10" creationId="{407E10DD-6247-4CB9-98F7-875A6B621B49}"/>
          </ac:spMkLst>
        </pc:spChg>
        <pc:picChg chg="add mod">
          <ac:chgData name="DU Angelo" userId="8b72b4b1065ef00f" providerId="LiveId" clId="{1BA41CA9-30B8-4EEC-9460-28B6562CCAD6}" dt="2020-11-28T08:27:23.521" v="59" actId="1076"/>
          <ac:picMkLst>
            <pc:docMk/>
            <pc:sldMk cId="82070611" sldId="330"/>
            <ac:picMk id="6" creationId="{FD792215-16F9-40CC-B713-7B4B990CE06C}"/>
          </ac:picMkLst>
        </pc:picChg>
        <pc:picChg chg="del">
          <ac:chgData name="DU Angelo" userId="8b72b4b1065ef00f" providerId="LiveId" clId="{1BA41CA9-30B8-4EEC-9460-28B6562CCAD6}" dt="2020-11-28T08:08:25.191" v="42" actId="478"/>
          <ac:picMkLst>
            <pc:docMk/>
            <pc:sldMk cId="82070611" sldId="330"/>
            <ac:picMk id="9" creationId="{9BCFC603-057C-46D6-9C1D-87E385BDCCFD}"/>
          </ac:picMkLst>
        </pc:picChg>
      </pc:sldChg>
      <pc:sldChg chg="addSp delSp modSp add ord">
        <pc:chgData name="DU Angelo" userId="8b72b4b1065ef00f" providerId="LiveId" clId="{1BA41CA9-30B8-4EEC-9460-28B6562CCAD6}" dt="2020-12-01T15:49:40.731" v="1862" actId="1076"/>
        <pc:sldMkLst>
          <pc:docMk/>
          <pc:sldMk cId="2218550584" sldId="331"/>
        </pc:sldMkLst>
        <pc:spChg chg="mod">
          <ac:chgData name="DU Angelo" userId="8b72b4b1065ef00f" providerId="LiveId" clId="{1BA41CA9-30B8-4EEC-9460-28B6562CCAD6}" dt="2020-12-01T15:49:40.731" v="1862" actId="1076"/>
          <ac:spMkLst>
            <pc:docMk/>
            <pc:sldMk cId="2218550584" sldId="331"/>
            <ac:spMk id="3" creationId="{731D747E-D675-47E5-B7D4-5FB508149A3B}"/>
          </ac:spMkLst>
        </pc:spChg>
        <pc:spChg chg="del mod">
          <ac:chgData name="DU Angelo" userId="8b72b4b1065ef00f" providerId="LiveId" clId="{1BA41CA9-30B8-4EEC-9460-28B6562CCAD6}" dt="2020-11-28T08:36:54.616" v="90" actId="478"/>
          <ac:spMkLst>
            <pc:docMk/>
            <pc:sldMk cId="2218550584" sldId="331"/>
            <ac:spMk id="4" creationId="{49BB5A28-16CB-4476-B601-334F01E23798}"/>
          </ac:spMkLst>
        </pc:spChg>
        <pc:spChg chg="add mod">
          <ac:chgData name="DU Angelo" userId="8b72b4b1065ef00f" providerId="LiveId" clId="{1BA41CA9-30B8-4EEC-9460-28B6562CCAD6}" dt="2020-12-01T15:49:23.731" v="1858"/>
          <ac:spMkLst>
            <pc:docMk/>
            <pc:sldMk cId="2218550584" sldId="331"/>
            <ac:spMk id="8" creationId="{AC9EF2AD-558B-4434-91F1-46C02BCC85EB}"/>
          </ac:spMkLst>
        </pc:spChg>
        <pc:spChg chg="del">
          <ac:chgData name="DU Angelo" userId="8b72b4b1065ef00f" providerId="LiveId" clId="{1BA41CA9-30B8-4EEC-9460-28B6562CCAD6}" dt="2020-11-28T08:34:23.221" v="81" actId="478"/>
          <ac:spMkLst>
            <pc:docMk/>
            <pc:sldMk cId="2218550584" sldId="331"/>
            <ac:spMk id="10" creationId="{407E10DD-6247-4CB9-98F7-875A6B621B49}"/>
          </ac:spMkLst>
        </pc:spChg>
        <pc:picChg chg="del">
          <ac:chgData name="DU Angelo" userId="8b72b4b1065ef00f" providerId="LiveId" clId="{1BA41CA9-30B8-4EEC-9460-28B6562CCAD6}" dt="2020-11-28T08:34:17.371" v="80" actId="478"/>
          <ac:picMkLst>
            <pc:docMk/>
            <pc:sldMk cId="2218550584" sldId="331"/>
            <ac:picMk id="9" creationId="{9BCFC603-057C-46D6-9C1D-87E385BDCCFD}"/>
          </ac:picMkLst>
        </pc:picChg>
      </pc:sldChg>
      <pc:sldChg chg="add del">
        <pc:chgData name="DU Angelo" userId="8b72b4b1065ef00f" providerId="LiveId" clId="{1BA41CA9-30B8-4EEC-9460-28B6562CCAD6}" dt="2020-11-28T08:33:58.759" v="61" actId="2696"/>
        <pc:sldMkLst>
          <pc:docMk/>
          <pc:sldMk cId="3991085910" sldId="331"/>
        </pc:sldMkLst>
      </pc:sldChg>
      <pc:sldChg chg="modSp add ord">
        <pc:chgData name="DU Angelo" userId="8b72b4b1065ef00f" providerId="LiveId" clId="{1BA41CA9-30B8-4EEC-9460-28B6562CCAD6}" dt="2020-11-29T11:10:44.523" v="977" actId="2711"/>
        <pc:sldMkLst>
          <pc:docMk/>
          <pc:sldMk cId="307940222" sldId="332"/>
        </pc:sldMkLst>
        <pc:spChg chg="mod">
          <ac:chgData name="DU Angelo" userId="8b72b4b1065ef00f" providerId="LiveId" clId="{1BA41CA9-30B8-4EEC-9460-28B6562CCAD6}" dt="2020-11-28T08:36:50.582" v="89" actId="1076"/>
          <ac:spMkLst>
            <pc:docMk/>
            <pc:sldMk cId="307940222" sldId="332"/>
            <ac:spMk id="3" creationId="{731D747E-D675-47E5-B7D4-5FB508149A3B}"/>
          </ac:spMkLst>
        </pc:spChg>
        <pc:spChg chg="mod">
          <ac:chgData name="DU Angelo" userId="8b72b4b1065ef00f" providerId="LiveId" clId="{1BA41CA9-30B8-4EEC-9460-28B6562CCAD6}" dt="2020-11-29T11:10:44.523" v="977" actId="2711"/>
          <ac:spMkLst>
            <pc:docMk/>
            <pc:sldMk cId="307940222" sldId="332"/>
            <ac:spMk id="4" creationId="{49BB5A28-16CB-4476-B601-334F01E23798}"/>
          </ac:spMkLst>
        </pc:spChg>
      </pc:sldChg>
      <pc:sldChg chg="addSp modSp add">
        <pc:chgData name="DU Angelo" userId="8b72b4b1065ef00f" providerId="LiveId" clId="{1BA41CA9-30B8-4EEC-9460-28B6562CCAD6}" dt="2020-12-01T15:49:58.555" v="1865" actId="1076"/>
        <pc:sldMkLst>
          <pc:docMk/>
          <pc:sldMk cId="3060085048" sldId="333"/>
        </pc:sldMkLst>
        <pc:spChg chg="mod">
          <ac:chgData name="DU Angelo" userId="8b72b4b1065ef00f" providerId="LiveId" clId="{1BA41CA9-30B8-4EEC-9460-28B6562CCAD6}" dt="2020-11-29T11:10:34.464" v="976" actId="255"/>
          <ac:spMkLst>
            <pc:docMk/>
            <pc:sldMk cId="3060085048" sldId="333"/>
            <ac:spMk id="4" creationId="{49BB5A28-16CB-4476-B601-334F01E23798}"/>
          </ac:spMkLst>
        </pc:spChg>
        <pc:spChg chg="add mod">
          <ac:chgData name="DU Angelo" userId="8b72b4b1065ef00f" providerId="LiveId" clId="{1BA41CA9-30B8-4EEC-9460-28B6562CCAD6}" dt="2020-12-01T15:49:51.254" v="1863" actId="1076"/>
          <ac:spMkLst>
            <pc:docMk/>
            <pc:sldMk cId="3060085048" sldId="333"/>
            <ac:spMk id="6" creationId="{F251CFAA-ECE9-4259-9E49-1E83B41F8807}"/>
          </ac:spMkLst>
        </pc:spChg>
        <pc:picChg chg="add mod">
          <ac:chgData name="DU Angelo" userId="8b72b4b1065ef00f" providerId="LiveId" clId="{1BA41CA9-30B8-4EEC-9460-28B6562CCAD6}" dt="2020-12-01T15:49:58.555" v="1865" actId="1076"/>
          <ac:picMkLst>
            <pc:docMk/>
            <pc:sldMk cId="3060085048" sldId="333"/>
            <ac:picMk id="7" creationId="{3CADFFCF-67B5-409C-83F5-B2265D59E937}"/>
          </ac:picMkLst>
        </pc:picChg>
      </pc:sldChg>
      <pc:sldChg chg="delSp modSp add">
        <pc:chgData name="DU Angelo" userId="8b72b4b1065ef00f" providerId="LiveId" clId="{1BA41CA9-30B8-4EEC-9460-28B6562CCAD6}" dt="2020-11-29T11:46:19.781" v="1034" actId="20577"/>
        <pc:sldMkLst>
          <pc:docMk/>
          <pc:sldMk cId="3717240597" sldId="334"/>
        </pc:sldMkLst>
        <pc:spChg chg="mod">
          <ac:chgData name="DU Angelo" userId="8b72b4b1065ef00f" providerId="LiveId" clId="{1BA41CA9-30B8-4EEC-9460-28B6562CCAD6}" dt="2020-11-29T11:20:02.415" v="1026" actId="1076"/>
          <ac:spMkLst>
            <pc:docMk/>
            <pc:sldMk cId="3717240597" sldId="334"/>
            <ac:spMk id="3" creationId="{731D747E-D675-47E5-B7D4-5FB508149A3B}"/>
          </ac:spMkLst>
        </pc:spChg>
        <pc:spChg chg="mod">
          <ac:chgData name="DU Angelo" userId="8b72b4b1065ef00f" providerId="LiveId" clId="{1BA41CA9-30B8-4EEC-9460-28B6562CCAD6}" dt="2020-11-29T11:46:19.781" v="1034" actId="20577"/>
          <ac:spMkLst>
            <pc:docMk/>
            <pc:sldMk cId="3717240597" sldId="334"/>
            <ac:spMk id="4" creationId="{49BB5A28-16CB-4476-B601-334F01E23798}"/>
          </ac:spMkLst>
        </pc:spChg>
        <pc:spChg chg="del">
          <ac:chgData name="DU Angelo" userId="8b72b4b1065ef00f" providerId="LiveId" clId="{1BA41CA9-30B8-4EEC-9460-28B6562CCAD6}" dt="2020-11-28T08:47:43.424" v="201" actId="478"/>
          <ac:spMkLst>
            <pc:docMk/>
            <pc:sldMk cId="3717240597" sldId="334"/>
            <ac:spMk id="6" creationId="{F251CFAA-ECE9-4259-9E49-1E83B41F8807}"/>
          </ac:spMkLst>
        </pc:spChg>
        <pc:picChg chg="del">
          <ac:chgData name="DU Angelo" userId="8b72b4b1065ef00f" providerId="LiveId" clId="{1BA41CA9-30B8-4EEC-9460-28B6562CCAD6}" dt="2020-11-28T08:47:40.813" v="200" actId="478"/>
          <ac:picMkLst>
            <pc:docMk/>
            <pc:sldMk cId="3717240597" sldId="334"/>
            <ac:picMk id="7" creationId="{3CADFFCF-67B5-409C-83F5-B2265D59E937}"/>
          </ac:picMkLst>
        </pc:picChg>
      </pc:sldChg>
      <pc:sldChg chg="modSp add ord">
        <pc:chgData name="DU Angelo" userId="8b72b4b1065ef00f" providerId="LiveId" clId="{1BA41CA9-30B8-4EEC-9460-28B6562CCAD6}" dt="2020-12-01T15:53:28.123" v="1922" actId="1076"/>
        <pc:sldMkLst>
          <pc:docMk/>
          <pc:sldMk cId="1857129977" sldId="335"/>
        </pc:sldMkLst>
        <pc:spChg chg="mod">
          <ac:chgData name="DU Angelo" userId="8b72b4b1065ef00f" providerId="LiveId" clId="{1BA41CA9-30B8-4EEC-9460-28B6562CCAD6}" dt="2020-11-28T08:50:32.798" v="243" actId="403"/>
          <ac:spMkLst>
            <pc:docMk/>
            <pc:sldMk cId="1857129977" sldId="335"/>
            <ac:spMk id="3" creationId="{731D747E-D675-47E5-B7D4-5FB508149A3B}"/>
          </ac:spMkLst>
        </pc:spChg>
        <pc:spChg chg="mod">
          <ac:chgData name="DU Angelo" userId="8b72b4b1065ef00f" providerId="LiveId" clId="{1BA41CA9-30B8-4EEC-9460-28B6562CCAD6}" dt="2020-12-01T15:53:28.123" v="1922" actId="1076"/>
          <ac:spMkLst>
            <pc:docMk/>
            <pc:sldMk cId="1857129977" sldId="335"/>
            <ac:spMk id="4" creationId="{49BB5A28-16CB-4476-B601-334F01E23798}"/>
          </ac:spMkLst>
        </pc:spChg>
      </pc:sldChg>
      <pc:sldChg chg="modSp add">
        <pc:chgData name="DU Angelo" userId="8b72b4b1065ef00f" providerId="LiveId" clId="{1BA41CA9-30B8-4EEC-9460-28B6562CCAD6}" dt="2020-11-29T11:52:52" v="1061" actId="1076"/>
        <pc:sldMkLst>
          <pc:docMk/>
          <pc:sldMk cId="551772909" sldId="336"/>
        </pc:sldMkLst>
        <pc:spChg chg="mod">
          <ac:chgData name="DU Angelo" userId="8b72b4b1065ef00f" providerId="LiveId" clId="{1BA41CA9-30B8-4EEC-9460-28B6562CCAD6}" dt="2020-11-29T11:52:52" v="1061" actId="1076"/>
          <ac:spMkLst>
            <pc:docMk/>
            <pc:sldMk cId="551772909" sldId="336"/>
            <ac:spMk id="3" creationId="{731D747E-D675-47E5-B7D4-5FB508149A3B}"/>
          </ac:spMkLst>
        </pc:spChg>
        <pc:spChg chg="mod">
          <ac:chgData name="DU Angelo" userId="8b72b4b1065ef00f" providerId="LiveId" clId="{1BA41CA9-30B8-4EEC-9460-28B6562CCAD6}" dt="2020-11-29T11:52:12.555" v="1056" actId="255"/>
          <ac:spMkLst>
            <pc:docMk/>
            <pc:sldMk cId="551772909" sldId="336"/>
            <ac:spMk id="4" creationId="{49BB5A28-16CB-4476-B601-334F01E23798}"/>
          </ac:spMkLst>
        </pc:spChg>
      </pc:sldChg>
      <pc:sldChg chg="modSp add del">
        <pc:chgData name="DU Angelo" userId="8b72b4b1065ef00f" providerId="LiveId" clId="{1BA41CA9-30B8-4EEC-9460-28B6562CCAD6}" dt="2020-11-29T11:49:31.749" v="1044" actId="2696"/>
        <pc:sldMkLst>
          <pc:docMk/>
          <pc:sldMk cId="2258931993" sldId="337"/>
        </pc:sldMkLst>
        <pc:spChg chg="mod">
          <ac:chgData name="DU Angelo" userId="8b72b4b1065ef00f" providerId="LiveId" clId="{1BA41CA9-30B8-4EEC-9460-28B6562CCAD6}" dt="2020-11-28T08:55:54.626" v="316" actId="1076"/>
          <ac:spMkLst>
            <pc:docMk/>
            <pc:sldMk cId="2258931993" sldId="337"/>
            <ac:spMk id="3" creationId="{731D747E-D675-47E5-B7D4-5FB508149A3B}"/>
          </ac:spMkLst>
        </pc:spChg>
      </pc:sldChg>
      <pc:sldChg chg="addSp delSp modSp add">
        <pc:chgData name="DU Angelo" userId="8b72b4b1065ef00f" providerId="LiveId" clId="{1BA41CA9-30B8-4EEC-9460-28B6562CCAD6}" dt="2020-11-29T11:58:28.141" v="1094" actId="1076"/>
        <pc:sldMkLst>
          <pc:docMk/>
          <pc:sldMk cId="1010261566" sldId="338"/>
        </pc:sldMkLst>
        <pc:spChg chg="mod">
          <ac:chgData name="DU Angelo" userId="8b72b4b1065ef00f" providerId="LiveId" clId="{1BA41CA9-30B8-4EEC-9460-28B6562CCAD6}" dt="2020-11-29T11:57:09.671" v="1091" actId="20577"/>
          <ac:spMkLst>
            <pc:docMk/>
            <pc:sldMk cId="1010261566" sldId="338"/>
            <ac:spMk id="4" creationId="{49BB5A28-16CB-4476-B601-334F01E23798}"/>
          </ac:spMkLst>
        </pc:spChg>
        <pc:picChg chg="add del mod">
          <ac:chgData name="DU Angelo" userId="8b72b4b1065ef00f" providerId="LiveId" clId="{1BA41CA9-30B8-4EEC-9460-28B6562CCAD6}" dt="2020-11-28T09:03:50.192" v="328" actId="478"/>
          <ac:picMkLst>
            <pc:docMk/>
            <pc:sldMk cId="1010261566" sldId="338"/>
            <ac:picMk id="6" creationId="{CC0DC1CB-C142-4FD4-9142-89BA11F616DE}"/>
          </ac:picMkLst>
        </pc:picChg>
        <pc:picChg chg="add mod">
          <ac:chgData name="DU Angelo" userId="8b72b4b1065ef00f" providerId="LiveId" clId="{1BA41CA9-30B8-4EEC-9460-28B6562CCAD6}" dt="2020-11-29T11:58:28.141" v="1094" actId="1076"/>
          <ac:picMkLst>
            <pc:docMk/>
            <pc:sldMk cId="1010261566" sldId="338"/>
            <ac:picMk id="8" creationId="{47B97430-5DBF-4BA8-8274-EA10C6131007}"/>
          </ac:picMkLst>
        </pc:picChg>
      </pc:sldChg>
      <pc:sldChg chg="modSp add ord">
        <pc:chgData name="DU Angelo" userId="8b72b4b1065ef00f" providerId="LiveId" clId="{1BA41CA9-30B8-4EEC-9460-28B6562CCAD6}" dt="2020-11-30T14:16:40.339" v="1119" actId="255"/>
        <pc:sldMkLst>
          <pc:docMk/>
          <pc:sldMk cId="4183351747" sldId="339"/>
        </pc:sldMkLst>
        <pc:spChg chg="mod">
          <ac:chgData name="DU Angelo" userId="8b72b4b1065ef00f" providerId="LiveId" clId="{1BA41CA9-30B8-4EEC-9460-28B6562CCAD6}" dt="2020-11-28T09:07:23.658" v="409" actId="1076"/>
          <ac:spMkLst>
            <pc:docMk/>
            <pc:sldMk cId="4183351747" sldId="339"/>
            <ac:spMk id="3" creationId="{731D747E-D675-47E5-B7D4-5FB508149A3B}"/>
          </ac:spMkLst>
        </pc:spChg>
        <pc:spChg chg="mod">
          <ac:chgData name="DU Angelo" userId="8b72b4b1065ef00f" providerId="LiveId" clId="{1BA41CA9-30B8-4EEC-9460-28B6562CCAD6}" dt="2020-11-30T14:16:40.339" v="1119" actId="255"/>
          <ac:spMkLst>
            <pc:docMk/>
            <pc:sldMk cId="4183351747" sldId="339"/>
            <ac:spMk id="4" creationId="{49BB5A28-16CB-4476-B601-334F01E23798}"/>
          </ac:spMkLst>
        </pc:spChg>
      </pc:sldChg>
      <pc:sldChg chg="modSp add">
        <pc:chgData name="DU Angelo" userId="8b72b4b1065ef00f" providerId="LiveId" clId="{1BA41CA9-30B8-4EEC-9460-28B6562CCAD6}" dt="2020-11-30T14:27:11.587" v="1181" actId="14100"/>
        <pc:sldMkLst>
          <pc:docMk/>
          <pc:sldMk cId="2572871774" sldId="340"/>
        </pc:sldMkLst>
        <pc:spChg chg="mod">
          <ac:chgData name="DU Angelo" userId="8b72b4b1065ef00f" providerId="LiveId" clId="{1BA41CA9-30B8-4EEC-9460-28B6562CCAD6}" dt="2020-11-30T14:22:50.761" v="1155" actId="403"/>
          <ac:spMkLst>
            <pc:docMk/>
            <pc:sldMk cId="2572871774" sldId="340"/>
            <ac:spMk id="3" creationId="{731D747E-D675-47E5-B7D4-5FB508149A3B}"/>
          </ac:spMkLst>
        </pc:spChg>
        <pc:spChg chg="mod">
          <ac:chgData name="DU Angelo" userId="8b72b4b1065ef00f" providerId="LiveId" clId="{1BA41CA9-30B8-4EEC-9460-28B6562CCAD6}" dt="2020-11-30T14:27:11.587" v="1181" actId="14100"/>
          <ac:spMkLst>
            <pc:docMk/>
            <pc:sldMk cId="2572871774" sldId="340"/>
            <ac:spMk id="4" creationId="{49BB5A28-16CB-4476-B601-334F01E23798}"/>
          </ac:spMkLst>
        </pc:spChg>
      </pc:sldChg>
      <pc:sldChg chg="modSp add">
        <pc:chgData name="DU Angelo" userId="8b72b4b1065ef00f" providerId="LiveId" clId="{1BA41CA9-30B8-4EEC-9460-28B6562CCAD6}" dt="2020-11-30T14:28:52.448" v="1193" actId="20577"/>
        <pc:sldMkLst>
          <pc:docMk/>
          <pc:sldMk cId="545568708" sldId="341"/>
        </pc:sldMkLst>
        <pc:spChg chg="mod">
          <ac:chgData name="DU Angelo" userId="8b72b4b1065ef00f" providerId="LiveId" clId="{1BA41CA9-30B8-4EEC-9460-28B6562CCAD6}" dt="2020-11-28T09:08:55.249" v="412"/>
          <ac:spMkLst>
            <pc:docMk/>
            <pc:sldMk cId="545568708" sldId="341"/>
            <ac:spMk id="3" creationId="{731D747E-D675-47E5-B7D4-5FB508149A3B}"/>
          </ac:spMkLst>
        </pc:spChg>
        <pc:spChg chg="mod">
          <ac:chgData name="DU Angelo" userId="8b72b4b1065ef00f" providerId="LiveId" clId="{1BA41CA9-30B8-4EEC-9460-28B6562CCAD6}" dt="2020-11-30T14:28:52.448" v="1193" actId="20577"/>
          <ac:spMkLst>
            <pc:docMk/>
            <pc:sldMk cId="545568708" sldId="341"/>
            <ac:spMk id="4" creationId="{49BB5A28-16CB-4476-B601-334F01E23798}"/>
          </ac:spMkLst>
        </pc:spChg>
      </pc:sldChg>
      <pc:sldChg chg="addSp delSp modSp add">
        <pc:chgData name="DU Angelo" userId="8b72b4b1065ef00f" providerId="LiveId" clId="{1BA41CA9-30B8-4EEC-9460-28B6562CCAD6}" dt="2020-11-30T14:40:26.957" v="1237" actId="1076"/>
        <pc:sldMkLst>
          <pc:docMk/>
          <pc:sldMk cId="3848997697" sldId="342"/>
        </pc:sldMkLst>
        <pc:spChg chg="mod">
          <ac:chgData name="DU Angelo" userId="8b72b4b1065ef00f" providerId="LiveId" clId="{1BA41CA9-30B8-4EEC-9460-28B6562CCAD6}" dt="2020-11-30T14:40:26.957" v="1237" actId="1076"/>
          <ac:spMkLst>
            <pc:docMk/>
            <pc:sldMk cId="3848997697" sldId="342"/>
            <ac:spMk id="3" creationId="{731D747E-D675-47E5-B7D4-5FB508149A3B}"/>
          </ac:spMkLst>
        </pc:spChg>
        <pc:spChg chg="mod">
          <ac:chgData name="DU Angelo" userId="8b72b4b1065ef00f" providerId="LiveId" clId="{1BA41CA9-30B8-4EEC-9460-28B6562CCAD6}" dt="2020-11-30T14:39:58.029" v="1235" actId="255"/>
          <ac:spMkLst>
            <pc:docMk/>
            <pc:sldMk cId="3848997697" sldId="342"/>
            <ac:spMk id="4" creationId="{49BB5A28-16CB-4476-B601-334F01E23798}"/>
          </ac:spMkLst>
        </pc:spChg>
        <pc:spChg chg="add del">
          <ac:chgData name="DU Angelo" userId="8b72b4b1065ef00f" providerId="LiveId" clId="{1BA41CA9-30B8-4EEC-9460-28B6562CCAD6}" dt="2020-11-28T09:12:56.347" v="490"/>
          <ac:spMkLst>
            <pc:docMk/>
            <pc:sldMk cId="3848997697" sldId="342"/>
            <ac:spMk id="5" creationId="{390A3893-3CA3-428C-A03A-AE5D4F0A4740}"/>
          </ac:spMkLst>
        </pc:spChg>
      </pc:sldChg>
      <pc:sldChg chg="modSp add">
        <pc:chgData name="DU Angelo" userId="8b72b4b1065ef00f" providerId="LiveId" clId="{1BA41CA9-30B8-4EEC-9460-28B6562CCAD6}" dt="2020-11-30T17:14:48.821" v="1303" actId="255"/>
        <pc:sldMkLst>
          <pc:docMk/>
          <pc:sldMk cId="11550158" sldId="343"/>
        </pc:sldMkLst>
        <pc:spChg chg="mod">
          <ac:chgData name="DU Angelo" userId="8b72b4b1065ef00f" providerId="LiveId" clId="{1BA41CA9-30B8-4EEC-9460-28B6562CCAD6}" dt="2020-11-28T09:14:17.344" v="496" actId="1076"/>
          <ac:spMkLst>
            <pc:docMk/>
            <pc:sldMk cId="11550158" sldId="343"/>
            <ac:spMk id="3" creationId="{731D747E-D675-47E5-B7D4-5FB508149A3B}"/>
          </ac:spMkLst>
        </pc:spChg>
        <pc:spChg chg="mod">
          <ac:chgData name="DU Angelo" userId="8b72b4b1065ef00f" providerId="LiveId" clId="{1BA41CA9-30B8-4EEC-9460-28B6562CCAD6}" dt="2020-11-30T17:14:48.821" v="1303" actId="255"/>
          <ac:spMkLst>
            <pc:docMk/>
            <pc:sldMk cId="11550158" sldId="343"/>
            <ac:spMk id="4" creationId="{49BB5A28-16CB-4476-B601-334F01E23798}"/>
          </ac:spMkLst>
        </pc:spChg>
      </pc:sldChg>
      <pc:sldChg chg="modSp add">
        <pc:chgData name="DU Angelo" userId="8b72b4b1065ef00f" providerId="LiveId" clId="{1BA41CA9-30B8-4EEC-9460-28B6562CCAD6}" dt="2020-11-30T17:18:15.235" v="1349" actId="403"/>
        <pc:sldMkLst>
          <pc:docMk/>
          <pc:sldMk cId="1035180332" sldId="344"/>
        </pc:sldMkLst>
        <pc:spChg chg="mod">
          <ac:chgData name="DU Angelo" userId="8b72b4b1065ef00f" providerId="LiveId" clId="{1BA41CA9-30B8-4EEC-9460-28B6562CCAD6}" dt="2020-11-30T17:18:15.235" v="1349" actId="403"/>
          <ac:spMkLst>
            <pc:docMk/>
            <pc:sldMk cId="1035180332" sldId="344"/>
            <ac:spMk id="3" creationId="{731D747E-D675-47E5-B7D4-5FB508149A3B}"/>
          </ac:spMkLst>
        </pc:spChg>
        <pc:spChg chg="mod">
          <ac:chgData name="DU Angelo" userId="8b72b4b1065ef00f" providerId="LiveId" clId="{1BA41CA9-30B8-4EEC-9460-28B6562CCAD6}" dt="2020-11-30T17:18:10.545" v="1348" actId="1076"/>
          <ac:spMkLst>
            <pc:docMk/>
            <pc:sldMk cId="1035180332" sldId="344"/>
            <ac:spMk id="4" creationId="{49BB5A28-16CB-4476-B601-334F01E23798}"/>
          </ac:spMkLst>
        </pc:spChg>
      </pc:sldChg>
      <pc:sldChg chg="add del">
        <pc:chgData name="DU Angelo" userId="8b72b4b1065ef00f" providerId="LiveId" clId="{1BA41CA9-30B8-4EEC-9460-28B6562CCAD6}" dt="2020-11-28T09:22:27.309" v="632" actId="2696"/>
        <pc:sldMkLst>
          <pc:docMk/>
          <pc:sldMk cId="2033528535" sldId="344"/>
        </pc:sldMkLst>
      </pc:sldChg>
      <pc:sldChg chg="addSp delSp modSp add">
        <pc:chgData name="DU Angelo" userId="8b72b4b1065ef00f" providerId="LiveId" clId="{1BA41CA9-30B8-4EEC-9460-28B6562CCAD6}" dt="2020-11-28T09:25:04.933" v="685" actId="1076"/>
        <pc:sldMkLst>
          <pc:docMk/>
          <pc:sldMk cId="391359028" sldId="345"/>
        </pc:sldMkLst>
        <pc:spChg chg="mod">
          <ac:chgData name="DU Angelo" userId="8b72b4b1065ef00f" providerId="LiveId" clId="{1BA41CA9-30B8-4EEC-9460-28B6562CCAD6}" dt="2020-11-28T09:24:09.529" v="676" actId="20577"/>
          <ac:spMkLst>
            <pc:docMk/>
            <pc:sldMk cId="391359028" sldId="345"/>
            <ac:spMk id="3" creationId="{731D747E-D675-47E5-B7D4-5FB508149A3B}"/>
          </ac:spMkLst>
        </pc:spChg>
        <pc:spChg chg="del">
          <ac:chgData name="DU Angelo" userId="8b72b4b1065ef00f" providerId="LiveId" clId="{1BA41CA9-30B8-4EEC-9460-28B6562CCAD6}" dt="2020-11-28T09:24:13.237" v="677" actId="478"/>
          <ac:spMkLst>
            <pc:docMk/>
            <pc:sldMk cId="391359028" sldId="345"/>
            <ac:spMk id="4" creationId="{49BB5A28-16CB-4476-B601-334F01E23798}"/>
          </ac:spMkLst>
        </pc:spChg>
        <pc:picChg chg="add mod modCrop">
          <ac:chgData name="DU Angelo" userId="8b72b4b1065ef00f" providerId="LiveId" clId="{1BA41CA9-30B8-4EEC-9460-28B6562CCAD6}" dt="2020-11-28T09:25:04.933" v="685" actId="1076"/>
          <ac:picMkLst>
            <pc:docMk/>
            <pc:sldMk cId="391359028" sldId="345"/>
            <ac:picMk id="6" creationId="{38315243-72F9-47D1-ABC3-8072D6FD31E6}"/>
          </ac:picMkLst>
        </pc:picChg>
      </pc:sldChg>
      <pc:sldChg chg="modSp add ord">
        <pc:chgData name="DU Angelo" userId="8b72b4b1065ef00f" providerId="LiveId" clId="{1BA41CA9-30B8-4EEC-9460-28B6562CCAD6}" dt="2020-11-30T17:27:58.466" v="1438" actId="5793"/>
        <pc:sldMkLst>
          <pc:docMk/>
          <pc:sldMk cId="460224336" sldId="346"/>
        </pc:sldMkLst>
        <pc:spChg chg="mod">
          <ac:chgData name="DU Angelo" userId="8b72b4b1065ef00f" providerId="LiveId" clId="{1BA41CA9-30B8-4EEC-9460-28B6562CCAD6}" dt="2020-11-28T09:25:48.479" v="691" actId="1076"/>
          <ac:spMkLst>
            <pc:docMk/>
            <pc:sldMk cId="460224336" sldId="346"/>
            <ac:spMk id="3" creationId="{731D747E-D675-47E5-B7D4-5FB508149A3B}"/>
          </ac:spMkLst>
        </pc:spChg>
        <pc:spChg chg="mod">
          <ac:chgData name="DU Angelo" userId="8b72b4b1065ef00f" providerId="LiveId" clId="{1BA41CA9-30B8-4EEC-9460-28B6562CCAD6}" dt="2020-11-30T17:27:58.466" v="1438" actId="5793"/>
          <ac:spMkLst>
            <pc:docMk/>
            <pc:sldMk cId="460224336" sldId="346"/>
            <ac:spMk id="4" creationId="{49BB5A28-16CB-4476-B601-334F01E23798}"/>
          </ac:spMkLst>
        </pc:spChg>
      </pc:sldChg>
      <pc:sldChg chg="modSp add ord">
        <pc:chgData name="DU Angelo" userId="8b72b4b1065ef00f" providerId="LiveId" clId="{1BA41CA9-30B8-4EEC-9460-28B6562CCAD6}" dt="2020-11-30T17:24:05.457" v="1394" actId="255"/>
        <pc:sldMkLst>
          <pc:docMk/>
          <pc:sldMk cId="685234486" sldId="347"/>
        </pc:sldMkLst>
        <pc:spChg chg="mod">
          <ac:chgData name="DU Angelo" userId="8b72b4b1065ef00f" providerId="LiveId" clId="{1BA41CA9-30B8-4EEC-9460-28B6562CCAD6}" dt="2020-11-28T09:29:08.132" v="715" actId="404"/>
          <ac:spMkLst>
            <pc:docMk/>
            <pc:sldMk cId="685234486" sldId="347"/>
            <ac:spMk id="3" creationId="{731D747E-D675-47E5-B7D4-5FB508149A3B}"/>
          </ac:spMkLst>
        </pc:spChg>
        <pc:spChg chg="mod">
          <ac:chgData name="DU Angelo" userId="8b72b4b1065ef00f" providerId="LiveId" clId="{1BA41CA9-30B8-4EEC-9460-28B6562CCAD6}" dt="2020-11-30T17:24:05.457" v="1394" actId="255"/>
          <ac:spMkLst>
            <pc:docMk/>
            <pc:sldMk cId="685234486" sldId="347"/>
            <ac:spMk id="4" creationId="{49BB5A28-16CB-4476-B601-334F01E23798}"/>
          </ac:spMkLst>
        </pc:spChg>
      </pc:sldChg>
      <pc:sldChg chg="addSp modSp add">
        <pc:chgData name="DU Angelo" userId="8b72b4b1065ef00f" providerId="LiveId" clId="{1BA41CA9-30B8-4EEC-9460-28B6562CCAD6}" dt="2020-11-30T17:27:30.367" v="1428" actId="20577"/>
        <pc:sldMkLst>
          <pc:docMk/>
          <pc:sldMk cId="1488901790" sldId="348"/>
        </pc:sldMkLst>
        <pc:spChg chg="mod">
          <ac:chgData name="DU Angelo" userId="8b72b4b1065ef00f" providerId="LiveId" clId="{1BA41CA9-30B8-4EEC-9460-28B6562CCAD6}" dt="2020-11-28T09:30:20.543" v="718"/>
          <ac:spMkLst>
            <pc:docMk/>
            <pc:sldMk cId="1488901790" sldId="348"/>
            <ac:spMk id="3" creationId="{731D747E-D675-47E5-B7D4-5FB508149A3B}"/>
          </ac:spMkLst>
        </pc:spChg>
        <pc:spChg chg="mod">
          <ac:chgData name="DU Angelo" userId="8b72b4b1065ef00f" providerId="LiveId" clId="{1BA41CA9-30B8-4EEC-9460-28B6562CCAD6}" dt="2020-11-30T17:27:30.367" v="1428" actId="20577"/>
          <ac:spMkLst>
            <pc:docMk/>
            <pc:sldMk cId="1488901790" sldId="348"/>
            <ac:spMk id="4" creationId="{49BB5A28-16CB-4476-B601-334F01E23798}"/>
          </ac:spMkLst>
        </pc:spChg>
        <pc:picChg chg="add mod">
          <ac:chgData name="DU Angelo" userId="8b72b4b1065ef00f" providerId="LiveId" clId="{1BA41CA9-30B8-4EEC-9460-28B6562CCAD6}" dt="2020-11-28T09:31:49.918" v="747" actId="1076"/>
          <ac:picMkLst>
            <pc:docMk/>
            <pc:sldMk cId="1488901790" sldId="348"/>
            <ac:picMk id="6" creationId="{4BF8956B-8AC2-4378-9C8C-DE3B6B9C87AD}"/>
          </ac:picMkLst>
        </pc:picChg>
      </pc:sldChg>
      <pc:sldChg chg="addSp modSp add ord">
        <pc:chgData name="DU Angelo" userId="8b72b4b1065ef00f" providerId="LiveId" clId="{1BA41CA9-30B8-4EEC-9460-28B6562CCAD6}" dt="2020-11-30T17:28:31.264" v="1440" actId="255"/>
        <pc:sldMkLst>
          <pc:docMk/>
          <pc:sldMk cId="813258900" sldId="349"/>
        </pc:sldMkLst>
        <pc:spChg chg="mod">
          <ac:chgData name="DU Angelo" userId="8b72b4b1065ef00f" providerId="LiveId" clId="{1BA41CA9-30B8-4EEC-9460-28B6562CCAD6}" dt="2020-11-28T09:32:33.429" v="751" actId="403"/>
          <ac:spMkLst>
            <pc:docMk/>
            <pc:sldMk cId="813258900" sldId="349"/>
            <ac:spMk id="3" creationId="{731D747E-D675-47E5-B7D4-5FB508149A3B}"/>
          </ac:spMkLst>
        </pc:spChg>
        <pc:spChg chg="mod">
          <ac:chgData name="DU Angelo" userId="8b72b4b1065ef00f" providerId="LiveId" clId="{1BA41CA9-30B8-4EEC-9460-28B6562CCAD6}" dt="2020-11-30T17:28:31.264" v="1440" actId="255"/>
          <ac:spMkLst>
            <pc:docMk/>
            <pc:sldMk cId="813258900" sldId="349"/>
            <ac:spMk id="4" creationId="{49BB5A28-16CB-4476-B601-334F01E23798}"/>
          </ac:spMkLst>
        </pc:spChg>
        <pc:picChg chg="add mod">
          <ac:chgData name="DU Angelo" userId="8b72b4b1065ef00f" providerId="LiveId" clId="{1BA41CA9-30B8-4EEC-9460-28B6562CCAD6}" dt="2020-11-28T09:33:46.864" v="778" actId="1076"/>
          <ac:picMkLst>
            <pc:docMk/>
            <pc:sldMk cId="813258900" sldId="349"/>
            <ac:picMk id="6" creationId="{5C9829F1-E1CF-4AE7-880A-9A4BFF17EB03}"/>
          </ac:picMkLst>
        </pc:picChg>
      </pc:sldChg>
      <pc:sldChg chg="addSp modSp add ord">
        <pc:chgData name="DU Angelo" userId="8b72b4b1065ef00f" providerId="LiveId" clId="{1BA41CA9-30B8-4EEC-9460-28B6562CCAD6}" dt="2020-11-30T17:28:47.710" v="1446" actId="114"/>
        <pc:sldMkLst>
          <pc:docMk/>
          <pc:sldMk cId="3556481026" sldId="350"/>
        </pc:sldMkLst>
        <pc:spChg chg="mod">
          <ac:chgData name="DU Angelo" userId="8b72b4b1065ef00f" providerId="LiveId" clId="{1BA41CA9-30B8-4EEC-9460-28B6562CCAD6}" dt="2020-11-28T09:34:51.606" v="782" actId="1076"/>
          <ac:spMkLst>
            <pc:docMk/>
            <pc:sldMk cId="3556481026" sldId="350"/>
            <ac:spMk id="3" creationId="{731D747E-D675-47E5-B7D4-5FB508149A3B}"/>
          </ac:spMkLst>
        </pc:spChg>
        <pc:spChg chg="mod">
          <ac:chgData name="DU Angelo" userId="8b72b4b1065ef00f" providerId="LiveId" clId="{1BA41CA9-30B8-4EEC-9460-28B6562CCAD6}" dt="2020-11-30T17:28:47.710" v="1446" actId="114"/>
          <ac:spMkLst>
            <pc:docMk/>
            <pc:sldMk cId="3556481026" sldId="350"/>
            <ac:spMk id="4" creationId="{49BB5A28-16CB-4476-B601-334F01E23798}"/>
          </ac:spMkLst>
        </pc:spChg>
        <pc:picChg chg="add mod modCrop">
          <ac:chgData name="DU Angelo" userId="8b72b4b1065ef00f" providerId="LiveId" clId="{1BA41CA9-30B8-4EEC-9460-28B6562CCAD6}" dt="2020-11-28T09:36:57.214" v="844" actId="1076"/>
          <ac:picMkLst>
            <pc:docMk/>
            <pc:sldMk cId="3556481026" sldId="350"/>
            <ac:picMk id="6" creationId="{3820E7C5-7794-4B00-8F28-CC418DB765FB}"/>
          </ac:picMkLst>
        </pc:picChg>
      </pc:sldChg>
      <pc:sldChg chg="addSp delSp modSp add">
        <pc:chgData name="DU Angelo" userId="8b72b4b1065ef00f" providerId="LiveId" clId="{1BA41CA9-30B8-4EEC-9460-28B6562CCAD6}" dt="2020-11-30T17:33:41.072" v="1466" actId="1076"/>
        <pc:sldMkLst>
          <pc:docMk/>
          <pc:sldMk cId="3377600676" sldId="351"/>
        </pc:sldMkLst>
        <pc:spChg chg="mod">
          <ac:chgData name="DU Angelo" userId="8b72b4b1065ef00f" providerId="LiveId" clId="{1BA41CA9-30B8-4EEC-9460-28B6562CCAD6}" dt="2020-11-28T09:38:09.320" v="853"/>
          <ac:spMkLst>
            <pc:docMk/>
            <pc:sldMk cId="3377600676" sldId="351"/>
            <ac:spMk id="3" creationId="{731D747E-D675-47E5-B7D4-5FB508149A3B}"/>
          </ac:spMkLst>
        </pc:spChg>
        <pc:spChg chg="mod">
          <ac:chgData name="DU Angelo" userId="8b72b4b1065ef00f" providerId="LiveId" clId="{1BA41CA9-30B8-4EEC-9460-28B6562CCAD6}" dt="2020-11-28T09:39:49.706" v="878" actId="1076"/>
          <ac:spMkLst>
            <pc:docMk/>
            <pc:sldMk cId="3377600676" sldId="351"/>
            <ac:spMk id="4" creationId="{49BB5A28-16CB-4476-B601-334F01E23798}"/>
          </ac:spMkLst>
        </pc:spChg>
        <pc:spChg chg="add mod">
          <ac:chgData name="DU Angelo" userId="8b72b4b1065ef00f" providerId="LiveId" clId="{1BA41CA9-30B8-4EEC-9460-28B6562CCAD6}" dt="2020-11-28T09:40:00.086" v="881" actId="1076"/>
          <ac:spMkLst>
            <pc:docMk/>
            <pc:sldMk cId="3377600676" sldId="351"/>
            <ac:spMk id="9" creationId="{FD12ECD0-9E3F-4D28-872B-340EC2615FE5}"/>
          </ac:spMkLst>
        </pc:spChg>
        <pc:picChg chg="del">
          <ac:chgData name="DU Angelo" userId="8b72b4b1065ef00f" providerId="LiveId" clId="{1BA41CA9-30B8-4EEC-9460-28B6562CCAD6}" dt="2020-11-28T09:38:40.593" v="860" actId="478"/>
          <ac:picMkLst>
            <pc:docMk/>
            <pc:sldMk cId="3377600676" sldId="351"/>
            <ac:picMk id="6" creationId="{3820E7C5-7794-4B00-8F28-CC418DB765FB}"/>
          </ac:picMkLst>
        </pc:picChg>
        <pc:picChg chg="add mod">
          <ac:chgData name="DU Angelo" userId="8b72b4b1065ef00f" providerId="LiveId" clId="{1BA41CA9-30B8-4EEC-9460-28B6562CCAD6}" dt="2020-11-30T17:33:41.072" v="1466" actId="1076"/>
          <ac:picMkLst>
            <pc:docMk/>
            <pc:sldMk cId="3377600676" sldId="351"/>
            <ac:picMk id="7" creationId="{40A293BF-298E-43BD-B99E-DCF6C2B1A18D}"/>
          </ac:picMkLst>
        </pc:picChg>
      </pc:sldChg>
      <pc:sldChg chg="delSp modSp add">
        <pc:chgData name="DU Angelo" userId="8b72b4b1065ef00f" providerId="LiveId" clId="{1BA41CA9-30B8-4EEC-9460-28B6562CCAD6}" dt="2020-11-30T17:33:17.038" v="1465" actId="1076"/>
        <pc:sldMkLst>
          <pc:docMk/>
          <pc:sldMk cId="1057147937" sldId="352"/>
        </pc:sldMkLst>
        <pc:spChg chg="mod">
          <ac:chgData name="DU Angelo" userId="8b72b4b1065ef00f" providerId="LiveId" clId="{1BA41CA9-30B8-4EEC-9460-28B6562CCAD6}" dt="2020-11-30T17:33:17.038" v="1465" actId="1076"/>
          <ac:spMkLst>
            <pc:docMk/>
            <pc:sldMk cId="1057147937" sldId="352"/>
            <ac:spMk id="4" creationId="{49BB5A28-16CB-4476-B601-334F01E23798}"/>
          </ac:spMkLst>
        </pc:spChg>
        <pc:spChg chg="del">
          <ac:chgData name="DU Angelo" userId="8b72b4b1065ef00f" providerId="LiveId" clId="{1BA41CA9-30B8-4EEC-9460-28B6562CCAD6}" dt="2020-11-28T09:40:32.970" v="885" actId="478"/>
          <ac:spMkLst>
            <pc:docMk/>
            <pc:sldMk cId="1057147937" sldId="352"/>
            <ac:spMk id="9" creationId="{FD12ECD0-9E3F-4D28-872B-340EC2615FE5}"/>
          </ac:spMkLst>
        </pc:spChg>
        <pc:picChg chg="del">
          <ac:chgData name="DU Angelo" userId="8b72b4b1065ef00f" providerId="LiveId" clId="{1BA41CA9-30B8-4EEC-9460-28B6562CCAD6}" dt="2020-11-28T09:40:31.115" v="884" actId="478"/>
          <ac:picMkLst>
            <pc:docMk/>
            <pc:sldMk cId="1057147937" sldId="352"/>
            <ac:picMk id="7" creationId="{40A293BF-298E-43BD-B99E-DCF6C2B1A18D}"/>
          </ac:picMkLst>
        </pc:picChg>
      </pc:sldChg>
      <pc:sldChg chg="add del">
        <pc:chgData name="DU Angelo" userId="8b72b4b1065ef00f" providerId="LiveId" clId="{1BA41CA9-30B8-4EEC-9460-28B6562CCAD6}" dt="2020-11-28T09:40:50.418" v="888" actId="2696"/>
        <pc:sldMkLst>
          <pc:docMk/>
          <pc:sldMk cId="1309527613" sldId="353"/>
        </pc:sldMkLst>
      </pc:sldChg>
      <pc:sldChg chg="modSp add">
        <pc:chgData name="DU Angelo" userId="8b72b4b1065ef00f" providerId="LiveId" clId="{1BA41CA9-30B8-4EEC-9460-28B6562CCAD6}" dt="2020-11-28T09:41:37.938" v="901" actId="1076"/>
        <pc:sldMkLst>
          <pc:docMk/>
          <pc:sldMk cId="3869176609" sldId="353"/>
        </pc:sldMkLst>
        <pc:spChg chg="mod">
          <ac:chgData name="DU Angelo" userId="8b72b4b1065ef00f" providerId="LiveId" clId="{1BA41CA9-30B8-4EEC-9460-28B6562CCAD6}" dt="2020-11-28T09:41:37.938" v="901" actId="1076"/>
          <ac:spMkLst>
            <pc:docMk/>
            <pc:sldMk cId="3869176609" sldId="353"/>
            <ac:spMk id="3" creationId="{731D747E-D675-47E5-B7D4-5FB508149A3B}"/>
          </ac:spMkLst>
        </pc:spChg>
        <pc:spChg chg="mod">
          <ac:chgData name="DU Angelo" userId="8b72b4b1065ef00f" providerId="LiveId" clId="{1BA41CA9-30B8-4EEC-9460-28B6562CCAD6}" dt="2020-11-28T09:41:32.229" v="900" actId="313"/>
          <ac:spMkLst>
            <pc:docMk/>
            <pc:sldMk cId="3869176609" sldId="353"/>
            <ac:spMk id="4" creationId="{49BB5A28-16CB-4476-B601-334F01E23798}"/>
          </ac:spMkLst>
        </pc:spChg>
      </pc:sldChg>
      <pc:sldChg chg="modSp add del ord">
        <pc:chgData name="DU Angelo" userId="8b72b4b1065ef00f" providerId="LiveId" clId="{1BA41CA9-30B8-4EEC-9460-28B6562CCAD6}" dt="2020-12-01T16:39:53.400" v="2657" actId="5793"/>
        <pc:sldMkLst>
          <pc:docMk/>
          <pc:sldMk cId="1462517007" sldId="354"/>
        </pc:sldMkLst>
        <pc:spChg chg="mod">
          <ac:chgData name="DU Angelo" userId="8b72b4b1065ef00f" providerId="LiveId" clId="{1BA41CA9-30B8-4EEC-9460-28B6562CCAD6}" dt="2020-12-01T16:35:17.661" v="2466" actId="20577"/>
          <ac:spMkLst>
            <pc:docMk/>
            <pc:sldMk cId="1462517007" sldId="354"/>
            <ac:spMk id="3" creationId="{731D747E-D675-47E5-B7D4-5FB508149A3B}"/>
          </ac:spMkLst>
        </pc:spChg>
        <pc:spChg chg="mod">
          <ac:chgData name="DU Angelo" userId="8b72b4b1065ef00f" providerId="LiveId" clId="{1BA41CA9-30B8-4EEC-9460-28B6562CCAD6}" dt="2020-12-01T16:39:53.400" v="2657" actId="5793"/>
          <ac:spMkLst>
            <pc:docMk/>
            <pc:sldMk cId="1462517007" sldId="354"/>
            <ac:spMk id="4" creationId="{49BB5A28-16CB-4476-B601-334F01E23798}"/>
          </ac:spMkLst>
        </pc:spChg>
      </pc:sldChg>
      <pc:sldChg chg="modSp add ord">
        <pc:chgData name="DU Angelo" userId="8b72b4b1065ef00f" providerId="LiveId" clId="{1BA41CA9-30B8-4EEC-9460-28B6562CCAD6}" dt="2020-12-01T16:40:20.273" v="2659" actId="20577"/>
        <pc:sldMkLst>
          <pc:docMk/>
          <pc:sldMk cId="2376297448" sldId="355"/>
        </pc:sldMkLst>
        <pc:spChg chg="mod">
          <ac:chgData name="DU Angelo" userId="8b72b4b1065ef00f" providerId="LiveId" clId="{1BA41CA9-30B8-4EEC-9460-28B6562CCAD6}" dt="2020-12-01T16:25:33.137" v="2111"/>
          <ac:spMkLst>
            <pc:docMk/>
            <pc:sldMk cId="2376297448" sldId="355"/>
            <ac:spMk id="3" creationId="{731D747E-D675-47E5-B7D4-5FB508149A3B}"/>
          </ac:spMkLst>
        </pc:spChg>
        <pc:spChg chg="mod">
          <ac:chgData name="DU Angelo" userId="8b72b4b1065ef00f" providerId="LiveId" clId="{1BA41CA9-30B8-4EEC-9460-28B6562CCAD6}" dt="2020-12-01T16:40:20.273" v="2659" actId="20577"/>
          <ac:spMkLst>
            <pc:docMk/>
            <pc:sldMk cId="2376297448" sldId="355"/>
            <ac:spMk id="4" creationId="{49BB5A28-16CB-4476-B601-334F01E23798}"/>
          </ac:spMkLst>
        </pc:spChg>
      </pc:sldChg>
      <pc:sldChg chg="modSp add ord">
        <pc:chgData name="DU Angelo" userId="8b72b4b1065ef00f" providerId="LiveId" clId="{1BA41CA9-30B8-4EEC-9460-28B6562CCAD6}" dt="2020-12-01T16:50:23.155" v="3075" actId="20577"/>
        <pc:sldMkLst>
          <pc:docMk/>
          <pc:sldMk cId="2889475501" sldId="356"/>
        </pc:sldMkLst>
        <pc:spChg chg="mod">
          <ac:chgData name="DU Angelo" userId="8b72b4b1065ef00f" providerId="LiveId" clId="{1BA41CA9-30B8-4EEC-9460-28B6562CCAD6}" dt="2020-12-01T16:40:43.645" v="2662"/>
          <ac:spMkLst>
            <pc:docMk/>
            <pc:sldMk cId="2889475501" sldId="356"/>
            <ac:spMk id="3" creationId="{731D747E-D675-47E5-B7D4-5FB508149A3B}"/>
          </ac:spMkLst>
        </pc:spChg>
        <pc:spChg chg="mod">
          <ac:chgData name="DU Angelo" userId="8b72b4b1065ef00f" providerId="LiveId" clId="{1BA41CA9-30B8-4EEC-9460-28B6562CCAD6}" dt="2020-12-01T16:50:23.155" v="3075" actId="20577"/>
          <ac:spMkLst>
            <pc:docMk/>
            <pc:sldMk cId="2889475501" sldId="356"/>
            <ac:spMk id="4" creationId="{49BB5A28-16CB-4476-B601-334F01E23798}"/>
          </ac:spMkLst>
        </pc:spChg>
      </pc:sldChg>
    </pc:docChg>
  </pc:docChgLst>
  <pc:docChgLst>
    <pc:chgData name="文宇 杜文宇" userId="b5e9da50-0ac2-42d3-828f-b9593ddb1f83" providerId="ADAL" clId="{D1AA8B5D-E8AB-445D-9471-F62BBBE4B339}"/>
    <pc:docChg chg="undo custSel addSld delSld modSld sldOrd modSection">
      <pc:chgData name="文宇 杜文宇" userId="b5e9da50-0ac2-42d3-828f-b9593ddb1f83" providerId="ADAL" clId="{D1AA8B5D-E8AB-445D-9471-F62BBBE4B339}" dt="2020-11-24T20:36:52.545" v="3835" actId="1076"/>
      <pc:docMkLst>
        <pc:docMk/>
      </pc:docMkLst>
      <pc:sldChg chg="modSp">
        <pc:chgData name="文宇 杜文宇" userId="b5e9da50-0ac2-42d3-828f-b9593ddb1f83" providerId="ADAL" clId="{D1AA8B5D-E8AB-445D-9471-F62BBBE4B339}" dt="2020-11-24T16:31:44.773" v="3" actId="20577"/>
        <pc:sldMkLst>
          <pc:docMk/>
          <pc:sldMk cId="259383257" sldId="314"/>
        </pc:sldMkLst>
        <pc:spChg chg="mod">
          <ac:chgData name="文宇 杜文宇" userId="b5e9da50-0ac2-42d3-828f-b9593ddb1f83" providerId="ADAL" clId="{D1AA8B5D-E8AB-445D-9471-F62BBBE4B339}" dt="2020-11-24T16:31:44.773" v="3" actId="20577"/>
          <ac:spMkLst>
            <pc:docMk/>
            <pc:sldMk cId="259383257" sldId="314"/>
            <ac:spMk id="3" creationId="{5E867693-945D-4AEC-9D56-D29D514CD55B}"/>
          </ac:spMkLst>
        </pc:spChg>
      </pc:sldChg>
      <pc:sldChg chg="modSp">
        <pc:chgData name="文宇 杜文宇" userId="b5e9da50-0ac2-42d3-828f-b9593ddb1f83" providerId="ADAL" clId="{D1AA8B5D-E8AB-445D-9471-F62BBBE4B339}" dt="2020-11-24T16:38:15.199" v="115" actId="1076"/>
        <pc:sldMkLst>
          <pc:docMk/>
          <pc:sldMk cId="1767134883" sldId="315"/>
        </pc:sldMkLst>
        <pc:spChg chg="mod">
          <ac:chgData name="文宇 杜文宇" userId="b5e9da50-0ac2-42d3-828f-b9593ddb1f83" providerId="ADAL" clId="{D1AA8B5D-E8AB-445D-9471-F62BBBE4B339}" dt="2020-11-24T16:38:15.199" v="115" actId="1076"/>
          <ac:spMkLst>
            <pc:docMk/>
            <pc:sldMk cId="1767134883" sldId="315"/>
            <ac:spMk id="3" creationId="{E1BF4C49-D9BF-42F3-B713-48595D54AED3}"/>
          </ac:spMkLst>
        </pc:spChg>
        <pc:spChg chg="mod">
          <ac:chgData name="文宇 杜文宇" userId="b5e9da50-0ac2-42d3-828f-b9593ddb1f83" providerId="ADAL" clId="{D1AA8B5D-E8AB-445D-9471-F62BBBE4B339}" dt="2020-11-24T16:38:09.746" v="114" actId="1076"/>
          <ac:spMkLst>
            <pc:docMk/>
            <pc:sldMk cId="1767134883" sldId="315"/>
            <ac:spMk id="4" creationId="{2918002F-8C64-4968-9ECA-DC63D9D4E45B}"/>
          </ac:spMkLst>
        </pc:spChg>
      </pc:sldChg>
      <pc:sldChg chg="del">
        <pc:chgData name="文宇 杜文宇" userId="b5e9da50-0ac2-42d3-828f-b9593ddb1f83" providerId="ADAL" clId="{D1AA8B5D-E8AB-445D-9471-F62BBBE4B339}" dt="2020-11-24T16:32:05.911" v="5" actId="2696"/>
        <pc:sldMkLst>
          <pc:docMk/>
          <pc:sldMk cId="3294211129" sldId="317"/>
        </pc:sldMkLst>
      </pc:sldChg>
      <pc:sldChg chg="del">
        <pc:chgData name="文宇 杜文宇" userId="b5e9da50-0ac2-42d3-828f-b9593ddb1f83" providerId="ADAL" clId="{D1AA8B5D-E8AB-445D-9471-F62BBBE4B339}" dt="2020-11-24T16:32:06.208" v="6" actId="2696"/>
        <pc:sldMkLst>
          <pc:docMk/>
          <pc:sldMk cId="1896298792" sldId="318"/>
        </pc:sldMkLst>
      </pc:sldChg>
      <pc:sldChg chg="del">
        <pc:chgData name="文宇 杜文宇" userId="b5e9da50-0ac2-42d3-828f-b9593ddb1f83" providerId="ADAL" clId="{D1AA8B5D-E8AB-445D-9471-F62BBBE4B339}" dt="2020-11-24T16:32:07.374" v="13" actId="2696"/>
        <pc:sldMkLst>
          <pc:docMk/>
          <pc:sldMk cId="1234771746" sldId="319"/>
        </pc:sldMkLst>
      </pc:sldChg>
      <pc:sldChg chg="del">
        <pc:chgData name="文宇 杜文宇" userId="b5e9da50-0ac2-42d3-828f-b9593ddb1f83" providerId="ADAL" clId="{D1AA8B5D-E8AB-445D-9471-F62BBBE4B339}" dt="2020-11-24T16:32:11.796" v="36" actId="2696"/>
        <pc:sldMkLst>
          <pc:docMk/>
          <pc:sldMk cId="3755510747" sldId="320"/>
        </pc:sldMkLst>
      </pc:sldChg>
      <pc:sldChg chg="del">
        <pc:chgData name="文宇 杜文宇" userId="b5e9da50-0ac2-42d3-828f-b9593ddb1f83" providerId="ADAL" clId="{D1AA8B5D-E8AB-445D-9471-F62BBBE4B339}" dt="2020-11-24T16:32:26.184" v="44" actId="2696"/>
        <pc:sldMkLst>
          <pc:docMk/>
          <pc:sldMk cId="859989940" sldId="384"/>
        </pc:sldMkLst>
      </pc:sldChg>
      <pc:sldChg chg="addSp modSp">
        <pc:chgData name="文宇 杜文宇" userId="b5e9da50-0ac2-42d3-828f-b9593ddb1f83" providerId="ADAL" clId="{D1AA8B5D-E8AB-445D-9471-F62BBBE4B339}" dt="2020-11-24T20:31:29.328" v="3622" actId="1076"/>
        <pc:sldMkLst>
          <pc:docMk/>
          <pc:sldMk cId="710952880" sldId="385"/>
        </pc:sldMkLst>
        <pc:spChg chg="mod">
          <ac:chgData name="文宇 杜文宇" userId="b5e9da50-0ac2-42d3-828f-b9593ddb1f83" providerId="ADAL" clId="{D1AA8B5D-E8AB-445D-9471-F62BBBE4B339}" dt="2020-11-24T20:17:41.921" v="3391"/>
          <ac:spMkLst>
            <pc:docMk/>
            <pc:sldMk cId="710952880" sldId="385"/>
            <ac:spMk id="5" creationId="{1488A9D6-7824-4B74-9A21-BF3A90EEF12F}"/>
          </ac:spMkLst>
        </pc:spChg>
        <pc:spChg chg="mod">
          <ac:chgData name="文宇 杜文宇" userId="b5e9da50-0ac2-42d3-828f-b9593ddb1f83" providerId="ADAL" clId="{D1AA8B5D-E8AB-445D-9471-F62BBBE4B339}" dt="2020-11-24T20:27:14.048" v="3498" actId="20577"/>
          <ac:spMkLst>
            <pc:docMk/>
            <pc:sldMk cId="710952880" sldId="385"/>
            <ac:spMk id="6" creationId="{CBB3484C-A9A4-4A30-B91C-2180FE8C717A}"/>
          </ac:spMkLst>
        </pc:spChg>
        <pc:spChg chg="add mod">
          <ac:chgData name="文宇 杜文宇" userId="b5e9da50-0ac2-42d3-828f-b9593ddb1f83" providerId="ADAL" clId="{D1AA8B5D-E8AB-445D-9471-F62BBBE4B339}" dt="2020-11-24T20:31:29.328" v="3622" actId="1076"/>
          <ac:spMkLst>
            <pc:docMk/>
            <pc:sldMk cId="710952880" sldId="385"/>
            <ac:spMk id="14" creationId="{87ECC96E-314D-478E-A7A5-505CF0CDE35E}"/>
          </ac:spMkLst>
        </pc:spChg>
        <pc:grpChg chg="add mod">
          <ac:chgData name="文宇 杜文宇" userId="b5e9da50-0ac2-42d3-828f-b9593ddb1f83" providerId="ADAL" clId="{D1AA8B5D-E8AB-445D-9471-F62BBBE4B339}" dt="2020-11-24T20:31:25.499" v="3621" actId="1076"/>
          <ac:grpSpMkLst>
            <pc:docMk/>
            <pc:sldMk cId="710952880" sldId="385"/>
            <ac:grpSpMk id="12" creationId="{80F07E49-B349-440C-9BFE-FE5E35115ABF}"/>
          </ac:grpSpMkLst>
        </pc:grpChg>
        <pc:grpChg chg="add mod">
          <ac:chgData name="文宇 杜文宇" userId="b5e9da50-0ac2-42d3-828f-b9593ddb1f83" providerId="ADAL" clId="{D1AA8B5D-E8AB-445D-9471-F62BBBE4B339}" dt="2020-11-24T20:27:16.842" v="3499" actId="1076"/>
          <ac:grpSpMkLst>
            <pc:docMk/>
            <pc:sldMk cId="710952880" sldId="385"/>
            <ac:grpSpMk id="13" creationId="{F07FD438-FCB8-435C-B4AB-1866C832174E}"/>
          </ac:grpSpMkLst>
        </pc:grpChg>
        <pc:picChg chg="add mod">
          <ac:chgData name="文宇 杜文宇" userId="b5e9da50-0ac2-42d3-828f-b9593ddb1f83" providerId="ADAL" clId="{D1AA8B5D-E8AB-445D-9471-F62BBBE4B339}" dt="2020-11-24T20:23:33.657" v="3496" actId="164"/>
          <ac:picMkLst>
            <pc:docMk/>
            <pc:sldMk cId="710952880" sldId="385"/>
            <ac:picMk id="4" creationId="{80693108-23DB-4677-8020-78B1EE1501B9}"/>
          </ac:picMkLst>
        </pc:picChg>
        <pc:picChg chg="add mod">
          <ac:chgData name="文宇 杜文宇" userId="b5e9da50-0ac2-42d3-828f-b9593ddb1f83" providerId="ADAL" clId="{D1AA8B5D-E8AB-445D-9471-F62BBBE4B339}" dt="2020-11-24T20:23:29.836" v="3495" actId="164"/>
          <ac:picMkLst>
            <pc:docMk/>
            <pc:sldMk cId="710952880" sldId="385"/>
            <ac:picMk id="8" creationId="{C6FE642A-ABE8-4FC3-83CA-B98BC2E7A5C6}"/>
          </ac:picMkLst>
        </pc:picChg>
        <pc:picChg chg="add mod modCrop">
          <ac:chgData name="文宇 杜文宇" userId="b5e9da50-0ac2-42d3-828f-b9593ddb1f83" providerId="ADAL" clId="{D1AA8B5D-E8AB-445D-9471-F62BBBE4B339}" dt="2020-11-24T20:23:33.657" v="3496" actId="164"/>
          <ac:picMkLst>
            <pc:docMk/>
            <pc:sldMk cId="710952880" sldId="385"/>
            <ac:picMk id="9" creationId="{38F4E774-E8BB-4D0C-8F0D-38C53CFF6F82}"/>
          </ac:picMkLst>
        </pc:picChg>
        <pc:picChg chg="add mod">
          <ac:chgData name="文宇 杜文宇" userId="b5e9da50-0ac2-42d3-828f-b9593ddb1f83" providerId="ADAL" clId="{D1AA8B5D-E8AB-445D-9471-F62BBBE4B339}" dt="2020-11-24T20:20:53.706" v="3454" actId="571"/>
          <ac:picMkLst>
            <pc:docMk/>
            <pc:sldMk cId="710952880" sldId="385"/>
            <ac:picMk id="10" creationId="{381D4EA9-C025-4BF8-8538-A294C77C810F}"/>
          </ac:picMkLst>
        </pc:picChg>
        <pc:picChg chg="add mod">
          <ac:chgData name="文宇 杜文宇" userId="b5e9da50-0ac2-42d3-828f-b9593ddb1f83" providerId="ADAL" clId="{D1AA8B5D-E8AB-445D-9471-F62BBBE4B339}" dt="2020-11-24T20:23:29.836" v="3495" actId="164"/>
          <ac:picMkLst>
            <pc:docMk/>
            <pc:sldMk cId="710952880" sldId="385"/>
            <ac:picMk id="11" creationId="{8B89A918-F881-4015-A641-9156DD8D4731}"/>
          </ac:picMkLst>
        </pc:picChg>
      </pc:sldChg>
      <pc:sldChg chg="del">
        <pc:chgData name="文宇 杜文宇" userId="b5e9da50-0ac2-42d3-828f-b9593ddb1f83" providerId="ADAL" clId="{D1AA8B5D-E8AB-445D-9471-F62BBBE4B339}" dt="2020-11-24T16:32:05.738" v="4" actId="2696"/>
        <pc:sldMkLst>
          <pc:docMk/>
          <pc:sldMk cId="3350614429" sldId="386"/>
        </pc:sldMkLst>
      </pc:sldChg>
      <pc:sldChg chg="del">
        <pc:chgData name="文宇 杜文宇" userId="b5e9da50-0ac2-42d3-828f-b9593ddb1f83" providerId="ADAL" clId="{D1AA8B5D-E8AB-445D-9471-F62BBBE4B339}" dt="2020-11-24T16:32:06.349" v="7" actId="2696"/>
        <pc:sldMkLst>
          <pc:docMk/>
          <pc:sldMk cId="1983833981" sldId="387"/>
        </pc:sldMkLst>
      </pc:sldChg>
      <pc:sldChg chg="del">
        <pc:chgData name="文宇 杜文宇" userId="b5e9da50-0ac2-42d3-828f-b9593ddb1f83" providerId="ADAL" clId="{D1AA8B5D-E8AB-445D-9471-F62BBBE4B339}" dt="2020-11-24T16:32:06.442" v="8" actId="2696"/>
        <pc:sldMkLst>
          <pc:docMk/>
          <pc:sldMk cId="1936673014" sldId="388"/>
        </pc:sldMkLst>
      </pc:sldChg>
      <pc:sldChg chg="del">
        <pc:chgData name="文宇 杜文宇" userId="b5e9da50-0ac2-42d3-828f-b9593ddb1f83" providerId="ADAL" clId="{D1AA8B5D-E8AB-445D-9471-F62BBBE4B339}" dt="2020-11-24T16:32:06.791" v="9" actId="2696"/>
        <pc:sldMkLst>
          <pc:docMk/>
          <pc:sldMk cId="500334690" sldId="389"/>
        </pc:sldMkLst>
      </pc:sldChg>
      <pc:sldChg chg="del">
        <pc:chgData name="文宇 杜文宇" userId="b5e9da50-0ac2-42d3-828f-b9593ddb1f83" providerId="ADAL" clId="{D1AA8B5D-E8AB-445D-9471-F62BBBE4B339}" dt="2020-11-24T16:32:07.077" v="10" actId="2696"/>
        <pc:sldMkLst>
          <pc:docMk/>
          <pc:sldMk cId="918367609" sldId="390"/>
        </pc:sldMkLst>
      </pc:sldChg>
      <pc:sldChg chg="del">
        <pc:chgData name="文宇 杜文宇" userId="b5e9da50-0ac2-42d3-828f-b9593ddb1f83" providerId="ADAL" clId="{D1AA8B5D-E8AB-445D-9471-F62BBBE4B339}" dt="2020-11-24T16:32:07.295" v="11" actId="2696"/>
        <pc:sldMkLst>
          <pc:docMk/>
          <pc:sldMk cId="3405596182" sldId="391"/>
        </pc:sldMkLst>
      </pc:sldChg>
      <pc:sldChg chg="del">
        <pc:chgData name="文宇 杜文宇" userId="b5e9da50-0ac2-42d3-828f-b9593ddb1f83" providerId="ADAL" clId="{D1AA8B5D-E8AB-445D-9471-F62BBBE4B339}" dt="2020-11-24T16:32:07.327" v="12" actId="2696"/>
        <pc:sldMkLst>
          <pc:docMk/>
          <pc:sldMk cId="278557467" sldId="392"/>
        </pc:sldMkLst>
      </pc:sldChg>
      <pc:sldChg chg="del">
        <pc:chgData name="文宇 杜文宇" userId="b5e9da50-0ac2-42d3-828f-b9593ddb1f83" providerId="ADAL" clId="{D1AA8B5D-E8AB-445D-9471-F62BBBE4B339}" dt="2020-11-24T16:32:07.405" v="14" actId="2696"/>
        <pc:sldMkLst>
          <pc:docMk/>
          <pc:sldMk cId="3889176716" sldId="393"/>
        </pc:sldMkLst>
      </pc:sldChg>
      <pc:sldChg chg="del">
        <pc:chgData name="文宇 杜文宇" userId="b5e9da50-0ac2-42d3-828f-b9593ddb1f83" providerId="ADAL" clId="{D1AA8B5D-E8AB-445D-9471-F62BBBE4B339}" dt="2020-11-24T16:32:07.452" v="15" actId="2696"/>
        <pc:sldMkLst>
          <pc:docMk/>
          <pc:sldMk cId="468063394" sldId="394"/>
        </pc:sldMkLst>
      </pc:sldChg>
      <pc:sldChg chg="del">
        <pc:chgData name="文宇 杜文宇" userId="b5e9da50-0ac2-42d3-828f-b9593ddb1f83" providerId="ADAL" clId="{D1AA8B5D-E8AB-445D-9471-F62BBBE4B339}" dt="2020-11-24T16:32:07.546" v="16" actId="2696"/>
        <pc:sldMkLst>
          <pc:docMk/>
          <pc:sldMk cId="519773684" sldId="395"/>
        </pc:sldMkLst>
      </pc:sldChg>
      <pc:sldChg chg="del">
        <pc:chgData name="文宇 杜文宇" userId="b5e9da50-0ac2-42d3-828f-b9593ddb1f83" providerId="ADAL" clId="{D1AA8B5D-E8AB-445D-9471-F62BBBE4B339}" dt="2020-11-24T16:32:07.785" v="17" actId="2696"/>
        <pc:sldMkLst>
          <pc:docMk/>
          <pc:sldMk cId="1572983136" sldId="396"/>
        </pc:sldMkLst>
      </pc:sldChg>
      <pc:sldChg chg="del">
        <pc:chgData name="文宇 杜文宇" userId="b5e9da50-0ac2-42d3-828f-b9593ddb1f83" providerId="ADAL" clId="{D1AA8B5D-E8AB-445D-9471-F62BBBE4B339}" dt="2020-11-24T16:32:07.800" v="18" actId="2696"/>
        <pc:sldMkLst>
          <pc:docMk/>
          <pc:sldMk cId="331803091" sldId="397"/>
        </pc:sldMkLst>
      </pc:sldChg>
      <pc:sldChg chg="del">
        <pc:chgData name="文宇 杜文宇" userId="b5e9da50-0ac2-42d3-828f-b9593ddb1f83" providerId="ADAL" clId="{D1AA8B5D-E8AB-445D-9471-F62BBBE4B339}" dt="2020-11-24T16:32:07.832" v="19" actId="2696"/>
        <pc:sldMkLst>
          <pc:docMk/>
          <pc:sldMk cId="2448505635" sldId="398"/>
        </pc:sldMkLst>
      </pc:sldChg>
      <pc:sldChg chg="del">
        <pc:chgData name="文宇 杜文宇" userId="b5e9da50-0ac2-42d3-828f-b9593ddb1f83" providerId="ADAL" clId="{D1AA8B5D-E8AB-445D-9471-F62BBBE4B339}" dt="2020-11-24T16:32:07.925" v="20" actId="2696"/>
        <pc:sldMkLst>
          <pc:docMk/>
          <pc:sldMk cId="4220187259" sldId="399"/>
        </pc:sldMkLst>
      </pc:sldChg>
      <pc:sldChg chg="del">
        <pc:chgData name="文宇 杜文宇" userId="b5e9da50-0ac2-42d3-828f-b9593ddb1f83" providerId="ADAL" clId="{D1AA8B5D-E8AB-445D-9471-F62BBBE4B339}" dt="2020-11-24T16:32:08.160" v="21" actId="2696"/>
        <pc:sldMkLst>
          <pc:docMk/>
          <pc:sldMk cId="1803205649" sldId="400"/>
        </pc:sldMkLst>
      </pc:sldChg>
      <pc:sldChg chg="del">
        <pc:chgData name="文宇 杜文宇" userId="b5e9da50-0ac2-42d3-828f-b9593ddb1f83" providerId="ADAL" clId="{D1AA8B5D-E8AB-445D-9471-F62BBBE4B339}" dt="2020-11-24T16:32:08.587" v="22" actId="2696"/>
        <pc:sldMkLst>
          <pc:docMk/>
          <pc:sldMk cId="3527502015" sldId="401"/>
        </pc:sldMkLst>
      </pc:sldChg>
      <pc:sldChg chg="del">
        <pc:chgData name="文宇 杜文宇" userId="b5e9da50-0ac2-42d3-828f-b9593ddb1f83" providerId="ADAL" clId="{D1AA8B5D-E8AB-445D-9471-F62BBBE4B339}" dt="2020-11-24T16:32:09.025" v="23" actId="2696"/>
        <pc:sldMkLst>
          <pc:docMk/>
          <pc:sldMk cId="680063986" sldId="402"/>
        </pc:sldMkLst>
      </pc:sldChg>
      <pc:sldChg chg="del">
        <pc:chgData name="文宇 杜文宇" userId="b5e9da50-0ac2-42d3-828f-b9593ddb1f83" providerId="ADAL" clId="{D1AA8B5D-E8AB-445D-9471-F62BBBE4B339}" dt="2020-11-24T16:32:09.322" v="24" actId="2696"/>
        <pc:sldMkLst>
          <pc:docMk/>
          <pc:sldMk cId="283547357" sldId="403"/>
        </pc:sldMkLst>
      </pc:sldChg>
      <pc:sldChg chg="del">
        <pc:chgData name="文宇 杜文宇" userId="b5e9da50-0ac2-42d3-828f-b9593ddb1f83" providerId="ADAL" clId="{D1AA8B5D-E8AB-445D-9471-F62BBBE4B339}" dt="2020-11-24T16:32:09.827" v="25" actId="2696"/>
        <pc:sldMkLst>
          <pc:docMk/>
          <pc:sldMk cId="2886428976" sldId="404"/>
        </pc:sldMkLst>
      </pc:sldChg>
      <pc:sldChg chg="del">
        <pc:chgData name="文宇 杜文宇" userId="b5e9da50-0ac2-42d3-828f-b9593ddb1f83" providerId="ADAL" clId="{D1AA8B5D-E8AB-445D-9471-F62BBBE4B339}" dt="2020-11-24T16:32:09.858" v="26" actId="2696"/>
        <pc:sldMkLst>
          <pc:docMk/>
          <pc:sldMk cId="782311513" sldId="405"/>
        </pc:sldMkLst>
      </pc:sldChg>
      <pc:sldChg chg="del">
        <pc:chgData name="文宇 杜文宇" userId="b5e9da50-0ac2-42d3-828f-b9593ddb1f83" providerId="ADAL" clId="{D1AA8B5D-E8AB-445D-9471-F62BBBE4B339}" dt="2020-11-24T16:32:09.952" v="27" actId="2696"/>
        <pc:sldMkLst>
          <pc:docMk/>
          <pc:sldMk cId="1134792671" sldId="406"/>
        </pc:sldMkLst>
      </pc:sldChg>
      <pc:sldChg chg="del">
        <pc:chgData name="文宇 杜文宇" userId="b5e9da50-0ac2-42d3-828f-b9593ddb1f83" providerId="ADAL" clId="{D1AA8B5D-E8AB-445D-9471-F62BBBE4B339}" dt="2020-11-24T16:32:09.999" v="28" actId="2696"/>
        <pc:sldMkLst>
          <pc:docMk/>
          <pc:sldMk cId="4155850231" sldId="407"/>
        </pc:sldMkLst>
      </pc:sldChg>
      <pc:sldChg chg="del">
        <pc:chgData name="文宇 杜文宇" userId="b5e9da50-0ac2-42d3-828f-b9593ddb1f83" providerId="ADAL" clId="{D1AA8B5D-E8AB-445D-9471-F62BBBE4B339}" dt="2020-11-24T16:32:10.093" v="29" actId="2696"/>
        <pc:sldMkLst>
          <pc:docMk/>
          <pc:sldMk cId="4213619138" sldId="408"/>
        </pc:sldMkLst>
      </pc:sldChg>
      <pc:sldChg chg="del">
        <pc:chgData name="文宇 杜文宇" userId="b5e9da50-0ac2-42d3-828f-b9593ddb1f83" providerId="ADAL" clId="{D1AA8B5D-E8AB-445D-9471-F62BBBE4B339}" dt="2020-11-24T16:32:10.399" v="30" actId="2696"/>
        <pc:sldMkLst>
          <pc:docMk/>
          <pc:sldMk cId="2311055359" sldId="409"/>
        </pc:sldMkLst>
      </pc:sldChg>
      <pc:sldChg chg="del">
        <pc:chgData name="文宇 杜文宇" userId="b5e9da50-0ac2-42d3-828f-b9593ddb1f83" providerId="ADAL" clId="{D1AA8B5D-E8AB-445D-9471-F62BBBE4B339}" dt="2020-11-24T16:32:10.541" v="31" actId="2696"/>
        <pc:sldMkLst>
          <pc:docMk/>
          <pc:sldMk cId="3367949870" sldId="410"/>
        </pc:sldMkLst>
      </pc:sldChg>
      <pc:sldChg chg="del">
        <pc:chgData name="文宇 杜文宇" userId="b5e9da50-0ac2-42d3-828f-b9593ddb1f83" providerId="ADAL" clId="{D1AA8B5D-E8AB-445D-9471-F62BBBE4B339}" dt="2020-11-24T16:32:10.666" v="32" actId="2696"/>
        <pc:sldMkLst>
          <pc:docMk/>
          <pc:sldMk cId="1898117455" sldId="411"/>
        </pc:sldMkLst>
      </pc:sldChg>
      <pc:sldChg chg="del">
        <pc:chgData name="文宇 杜文宇" userId="b5e9da50-0ac2-42d3-828f-b9593ddb1f83" providerId="ADAL" clId="{D1AA8B5D-E8AB-445D-9471-F62BBBE4B339}" dt="2020-11-24T16:32:10.869" v="33" actId="2696"/>
        <pc:sldMkLst>
          <pc:docMk/>
          <pc:sldMk cId="31446493" sldId="412"/>
        </pc:sldMkLst>
      </pc:sldChg>
      <pc:sldChg chg="del">
        <pc:chgData name="文宇 杜文宇" userId="b5e9da50-0ac2-42d3-828f-b9593ddb1f83" providerId="ADAL" clId="{D1AA8B5D-E8AB-445D-9471-F62BBBE4B339}" dt="2020-11-24T16:32:11.217" v="34" actId="2696"/>
        <pc:sldMkLst>
          <pc:docMk/>
          <pc:sldMk cId="3684594811" sldId="413"/>
        </pc:sldMkLst>
      </pc:sldChg>
      <pc:sldChg chg="del">
        <pc:chgData name="文宇 杜文宇" userId="b5e9da50-0ac2-42d3-828f-b9593ddb1f83" providerId="ADAL" clId="{D1AA8B5D-E8AB-445D-9471-F62BBBE4B339}" dt="2020-11-24T16:32:11.358" v="35" actId="2696"/>
        <pc:sldMkLst>
          <pc:docMk/>
          <pc:sldMk cId="658671716" sldId="414"/>
        </pc:sldMkLst>
      </pc:sldChg>
      <pc:sldChg chg="del">
        <pc:chgData name="文宇 杜文宇" userId="b5e9da50-0ac2-42d3-828f-b9593ddb1f83" providerId="ADAL" clId="{D1AA8B5D-E8AB-445D-9471-F62BBBE4B339}" dt="2020-11-24T16:32:12.061" v="37" actId="2696"/>
        <pc:sldMkLst>
          <pc:docMk/>
          <pc:sldMk cId="719487568" sldId="415"/>
        </pc:sldMkLst>
      </pc:sldChg>
      <pc:sldChg chg="del">
        <pc:chgData name="文宇 杜文宇" userId="b5e9da50-0ac2-42d3-828f-b9593ddb1f83" providerId="ADAL" clId="{D1AA8B5D-E8AB-445D-9471-F62BBBE4B339}" dt="2020-11-24T16:32:12.312" v="38" actId="2696"/>
        <pc:sldMkLst>
          <pc:docMk/>
          <pc:sldMk cId="1783388521" sldId="416"/>
        </pc:sldMkLst>
      </pc:sldChg>
      <pc:sldChg chg="del">
        <pc:chgData name="文宇 杜文宇" userId="b5e9da50-0ac2-42d3-828f-b9593ddb1f83" providerId="ADAL" clId="{D1AA8B5D-E8AB-445D-9471-F62BBBE4B339}" dt="2020-11-24T16:32:12.775" v="39" actId="2696"/>
        <pc:sldMkLst>
          <pc:docMk/>
          <pc:sldMk cId="1750267369" sldId="417"/>
        </pc:sldMkLst>
      </pc:sldChg>
      <pc:sldChg chg="del">
        <pc:chgData name="文宇 杜文宇" userId="b5e9da50-0ac2-42d3-828f-b9593ddb1f83" providerId="ADAL" clId="{D1AA8B5D-E8AB-445D-9471-F62BBBE4B339}" dt="2020-11-24T16:32:13.075" v="40" actId="2696"/>
        <pc:sldMkLst>
          <pc:docMk/>
          <pc:sldMk cId="487838135" sldId="418"/>
        </pc:sldMkLst>
      </pc:sldChg>
      <pc:sldChg chg="del">
        <pc:chgData name="文宇 杜文宇" userId="b5e9da50-0ac2-42d3-828f-b9593ddb1f83" providerId="ADAL" clId="{D1AA8B5D-E8AB-445D-9471-F62BBBE4B339}" dt="2020-11-24T16:32:13.472" v="41" actId="2696"/>
        <pc:sldMkLst>
          <pc:docMk/>
          <pc:sldMk cId="364255693" sldId="419"/>
        </pc:sldMkLst>
      </pc:sldChg>
      <pc:sldChg chg="del">
        <pc:chgData name="文宇 杜文宇" userId="b5e9da50-0ac2-42d3-828f-b9593ddb1f83" providerId="ADAL" clId="{D1AA8B5D-E8AB-445D-9471-F62BBBE4B339}" dt="2020-11-24T16:32:14.087" v="42" actId="2696"/>
        <pc:sldMkLst>
          <pc:docMk/>
          <pc:sldMk cId="344034193" sldId="420"/>
        </pc:sldMkLst>
      </pc:sldChg>
      <pc:sldChg chg="del">
        <pc:chgData name="文宇 杜文宇" userId="b5e9da50-0ac2-42d3-828f-b9593ddb1f83" providerId="ADAL" clId="{D1AA8B5D-E8AB-445D-9471-F62BBBE4B339}" dt="2020-11-24T17:01:09.030" v="440" actId="2696"/>
        <pc:sldMkLst>
          <pc:docMk/>
          <pc:sldMk cId="567139431" sldId="421"/>
        </pc:sldMkLst>
      </pc:sldChg>
      <pc:sldChg chg="del">
        <pc:chgData name="文宇 杜文宇" userId="b5e9da50-0ac2-42d3-828f-b9593ddb1f83" providerId="ADAL" clId="{D1AA8B5D-E8AB-445D-9471-F62BBBE4B339}" dt="2020-11-24T16:32:26.184" v="45" actId="2696"/>
        <pc:sldMkLst>
          <pc:docMk/>
          <pc:sldMk cId="3089448460" sldId="422"/>
        </pc:sldMkLst>
      </pc:sldChg>
      <pc:sldChg chg="del">
        <pc:chgData name="文宇 杜文宇" userId="b5e9da50-0ac2-42d3-828f-b9593ddb1f83" providerId="ADAL" clId="{D1AA8B5D-E8AB-445D-9471-F62BBBE4B339}" dt="2020-11-24T16:32:26.320" v="47" actId="2696"/>
        <pc:sldMkLst>
          <pc:docMk/>
          <pc:sldMk cId="1584167007" sldId="423"/>
        </pc:sldMkLst>
      </pc:sldChg>
      <pc:sldChg chg="del">
        <pc:chgData name="文宇 杜文宇" userId="b5e9da50-0ac2-42d3-828f-b9593ddb1f83" providerId="ADAL" clId="{D1AA8B5D-E8AB-445D-9471-F62BBBE4B339}" dt="2020-11-24T16:32:23.043" v="43" actId="2696"/>
        <pc:sldMkLst>
          <pc:docMk/>
          <pc:sldMk cId="1394749522" sldId="424"/>
        </pc:sldMkLst>
      </pc:sldChg>
      <pc:sldChg chg="addSp delSp modSp">
        <pc:chgData name="文宇 杜文宇" userId="b5e9da50-0ac2-42d3-828f-b9593ddb1f83" providerId="ADAL" clId="{D1AA8B5D-E8AB-445D-9471-F62BBBE4B339}" dt="2020-11-24T20:17:17.445" v="3390" actId="1076"/>
        <pc:sldMkLst>
          <pc:docMk/>
          <pc:sldMk cId="1205641354" sldId="425"/>
        </pc:sldMkLst>
        <pc:spChg chg="add del">
          <ac:chgData name="文宇 杜文宇" userId="b5e9da50-0ac2-42d3-828f-b9593ddb1f83" providerId="ADAL" clId="{D1AA8B5D-E8AB-445D-9471-F62BBBE4B339}" dt="2020-11-24T20:15:52.287" v="3366"/>
          <ac:spMkLst>
            <pc:docMk/>
            <pc:sldMk cId="1205641354" sldId="425"/>
            <ac:spMk id="3" creationId="{66A32FED-B3ED-410B-90B1-123F2AEF90E4}"/>
          </ac:spMkLst>
        </pc:spChg>
        <pc:spChg chg="add del mod">
          <ac:chgData name="文宇 杜文宇" userId="b5e9da50-0ac2-42d3-828f-b9593ddb1f83" providerId="ADAL" clId="{D1AA8B5D-E8AB-445D-9471-F62BBBE4B339}" dt="2020-11-24T20:17:11.283" v="3388" actId="478"/>
          <ac:spMkLst>
            <pc:docMk/>
            <pc:sldMk cId="1205641354" sldId="425"/>
            <ac:spMk id="4" creationId="{A620E58F-F418-419E-8DBA-2A828B699FCB}"/>
          </ac:spMkLst>
        </pc:spChg>
        <pc:spChg chg="mod">
          <ac:chgData name="文宇 杜文宇" userId="b5e9da50-0ac2-42d3-828f-b9593ddb1f83" providerId="ADAL" clId="{D1AA8B5D-E8AB-445D-9471-F62BBBE4B339}" dt="2020-11-24T20:17:06.864" v="3387" actId="6549"/>
          <ac:spMkLst>
            <pc:docMk/>
            <pc:sldMk cId="1205641354" sldId="425"/>
            <ac:spMk id="5" creationId="{A21B1B4A-B145-4A37-AE10-5B4A5EF5744E}"/>
          </ac:spMkLst>
        </pc:spChg>
        <pc:spChg chg="mod">
          <ac:chgData name="文宇 杜文宇" userId="b5e9da50-0ac2-42d3-828f-b9593ddb1f83" providerId="ADAL" clId="{D1AA8B5D-E8AB-445D-9471-F62BBBE4B339}" dt="2020-11-24T20:17:17.445" v="3390" actId="1076"/>
          <ac:spMkLst>
            <pc:docMk/>
            <pc:sldMk cId="1205641354" sldId="425"/>
            <ac:spMk id="8" creationId="{2706FCC0-EA5A-4C5B-91CC-61EEAF9B93DD}"/>
          </ac:spMkLst>
        </pc:spChg>
      </pc:sldChg>
      <pc:sldChg chg="modSp add">
        <pc:chgData name="文宇 杜文宇" userId="b5e9da50-0ac2-42d3-828f-b9593ddb1f83" providerId="ADAL" clId="{D1AA8B5D-E8AB-445D-9471-F62BBBE4B339}" dt="2020-11-24T16:38:42.058" v="118" actId="113"/>
        <pc:sldMkLst>
          <pc:docMk/>
          <pc:sldMk cId="2190350276" sldId="426"/>
        </pc:sldMkLst>
        <pc:spChg chg="mod">
          <ac:chgData name="文宇 杜文宇" userId="b5e9da50-0ac2-42d3-828f-b9593ddb1f83" providerId="ADAL" clId="{D1AA8B5D-E8AB-445D-9471-F62BBBE4B339}" dt="2020-11-24T16:38:42.058" v="118" actId="113"/>
          <ac:spMkLst>
            <pc:docMk/>
            <pc:sldMk cId="2190350276" sldId="426"/>
            <ac:spMk id="4" creationId="{2918002F-8C64-4968-9ECA-DC63D9D4E45B}"/>
          </ac:spMkLst>
        </pc:spChg>
      </pc:sldChg>
      <pc:sldChg chg="del">
        <pc:chgData name="文宇 杜文宇" userId="b5e9da50-0ac2-42d3-828f-b9593ddb1f83" providerId="ADAL" clId="{D1AA8B5D-E8AB-445D-9471-F62BBBE4B339}" dt="2020-11-24T16:32:26.320" v="46" actId="2696"/>
        <pc:sldMkLst>
          <pc:docMk/>
          <pc:sldMk cId="3205752808" sldId="426"/>
        </pc:sldMkLst>
      </pc:sldChg>
      <pc:sldChg chg="addSp delSp modSp add">
        <pc:chgData name="文宇 杜文宇" userId="b5e9da50-0ac2-42d3-828f-b9593ddb1f83" providerId="ADAL" clId="{D1AA8B5D-E8AB-445D-9471-F62BBBE4B339}" dt="2020-11-24T18:05:22.203" v="1215"/>
        <pc:sldMkLst>
          <pc:docMk/>
          <pc:sldMk cId="436430313" sldId="427"/>
        </pc:sldMkLst>
        <pc:spChg chg="mod">
          <ac:chgData name="文宇 杜文宇" userId="b5e9da50-0ac2-42d3-828f-b9593ddb1f83" providerId="ADAL" clId="{D1AA8B5D-E8AB-445D-9471-F62BBBE4B339}" dt="2020-11-24T16:39:08.703" v="126" actId="113"/>
          <ac:spMkLst>
            <pc:docMk/>
            <pc:sldMk cId="436430313" sldId="427"/>
            <ac:spMk id="4" creationId="{2918002F-8C64-4968-9ECA-DC63D9D4E45B}"/>
          </ac:spMkLst>
        </pc:spChg>
        <pc:spChg chg="add del">
          <ac:chgData name="文宇 杜文宇" userId="b5e9da50-0ac2-42d3-828f-b9593ddb1f83" providerId="ADAL" clId="{D1AA8B5D-E8AB-445D-9471-F62BBBE4B339}" dt="2020-11-24T18:05:22.203" v="1215"/>
          <ac:spMkLst>
            <pc:docMk/>
            <pc:sldMk cId="436430313" sldId="427"/>
            <ac:spMk id="5" creationId="{6492D8C4-5700-4CA8-9FCA-6EE9F0EB447F}"/>
          </ac:spMkLst>
        </pc:spChg>
      </pc:sldChg>
      <pc:sldChg chg="modSp add">
        <pc:chgData name="文宇 杜文宇" userId="b5e9da50-0ac2-42d3-828f-b9593ddb1f83" providerId="ADAL" clId="{D1AA8B5D-E8AB-445D-9471-F62BBBE4B339}" dt="2020-11-24T16:39:05.629" v="125" actId="113"/>
        <pc:sldMkLst>
          <pc:docMk/>
          <pc:sldMk cId="2730066680" sldId="428"/>
        </pc:sldMkLst>
        <pc:spChg chg="mod">
          <ac:chgData name="文宇 杜文宇" userId="b5e9da50-0ac2-42d3-828f-b9593ddb1f83" providerId="ADAL" clId="{D1AA8B5D-E8AB-445D-9471-F62BBBE4B339}" dt="2020-11-24T16:39:05.629" v="125" actId="113"/>
          <ac:spMkLst>
            <pc:docMk/>
            <pc:sldMk cId="2730066680" sldId="428"/>
            <ac:spMk id="4" creationId="{2918002F-8C64-4968-9ECA-DC63D9D4E45B}"/>
          </ac:spMkLst>
        </pc:spChg>
      </pc:sldChg>
      <pc:sldChg chg="modSp add">
        <pc:chgData name="文宇 杜文宇" userId="b5e9da50-0ac2-42d3-828f-b9593ddb1f83" providerId="ADAL" clId="{D1AA8B5D-E8AB-445D-9471-F62BBBE4B339}" dt="2020-11-24T16:39:30.970" v="131" actId="113"/>
        <pc:sldMkLst>
          <pc:docMk/>
          <pc:sldMk cId="3554965389" sldId="429"/>
        </pc:sldMkLst>
        <pc:spChg chg="mod">
          <ac:chgData name="文宇 杜文宇" userId="b5e9da50-0ac2-42d3-828f-b9593ddb1f83" providerId="ADAL" clId="{D1AA8B5D-E8AB-445D-9471-F62BBBE4B339}" dt="2020-11-24T16:39:30.970" v="131" actId="113"/>
          <ac:spMkLst>
            <pc:docMk/>
            <pc:sldMk cId="3554965389" sldId="429"/>
            <ac:spMk id="4" creationId="{2918002F-8C64-4968-9ECA-DC63D9D4E45B}"/>
          </ac:spMkLst>
        </pc:spChg>
      </pc:sldChg>
      <pc:sldChg chg="modSp add">
        <pc:chgData name="文宇 杜文宇" userId="b5e9da50-0ac2-42d3-828f-b9593ddb1f83" providerId="ADAL" clId="{D1AA8B5D-E8AB-445D-9471-F62BBBE4B339}" dt="2020-11-24T16:39:49.858" v="136" actId="113"/>
        <pc:sldMkLst>
          <pc:docMk/>
          <pc:sldMk cId="985485262" sldId="430"/>
        </pc:sldMkLst>
        <pc:spChg chg="mod">
          <ac:chgData name="文宇 杜文宇" userId="b5e9da50-0ac2-42d3-828f-b9593ddb1f83" providerId="ADAL" clId="{D1AA8B5D-E8AB-445D-9471-F62BBBE4B339}" dt="2020-11-24T16:39:49.858" v="136" actId="113"/>
          <ac:spMkLst>
            <pc:docMk/>
            <pc:sldMk cId="985485262" sldId="430"/>
            <ac:spMk id="4" creationId="{2918002F-8C64-4968-9ECA-DC63D9D4E45B}"/>
          </ac:spMkLst>
        </pc:spChg>
      </pc:sldChg>
      <pc:sldChg chg="modSp add">
        <pc:chgData name="文宇 杜文宇" userId="b5e9da50-0ac2-42d3-828f-b9593ddb1f83" providerId="ADAL" clId="{D1AA8B5D-E8AB-445D-9471-F62BBBE4B339}" dt="2020-11-24T16:40:04.803" v="142" actId="113"/>
        <pc:sldMkLst>
          <pc:docMk/>
          <pc:sldMk cId="1337385554" sldId="431"/>
        </pc:sldMkLst>
        <pc:spChg chg="mod">
          <ac:chgData name="文宇 杜文宇" userId="b5e9da50-0ac2-42d3-828f-b9593ddb1f83" providerId="ADAL" clId="{D1AA8B5D-E8AB-445D-9471-F62BBBE4B339}" dt="2020-11-24T16:40:04.803" v="142" actId="113"/>
          <ac:spMkLst>
            <pc:docMk/>
            <pc:sldMk cId="1337385554" sldId="431"/>
            <ac:spMk id="4" creationId="{2918002F-8C64-4968-9ECA-DC63D9D4E45B}"/>
          </ac:spMkLst>
        </pc:spChg>
      </pc:sldChg>
      <pc:sldChg chg="addSp delSp modSp add">
        <pc:chgData name="文宇 杜文宇" userId="b5e9da50-0ac2-42d3-828f-b9593ddb1f83" providerId="ADAL" clId="{D1AA8B5D-E8AB-445D-9471-F62BBBE4B339}" dt="2020-11-24T19:34:37.003" v="2645"/>
        <pc:sldMkLst>
          <pc:docMk/>
          <pc:sldMk cId="698184666" sldId="432"/>
        </pc:sldMkLst>
        <pc:spChg chg="mod">
          <ac:chgData name="文宇 杜文宇" userId="b5e9da50-0ac2-42d3-828f-b9593ddb1f83" providerId="ADAL" clId="{D1AA8B5D-E8AB-445D-9471-F62BBBE4B339}" dt="2020-11-24T16:40:37.579" v="155" actId="113"/>
          <ac:spMkLst>
            <pc:docMk/>
            <pc:sldMk cId="698184666" sldId="432"/>
            <ac:spMk id="4" creationId="{2918002F-8C64-4968-9ECA-DC63D9D4E45B}"/>
          </ac:spMkLst>
        </pc:spChg>
        <pc:spChg chg="add del">
          <ac:chgData name="文宇 杜文宇" userId="b5e9da50-0ac2-42d3-828f-b9593ddb1f83" providerId="ADAL" clId="{D1AA8B5D-E8AB-445D-9471-F62BBBE4B339}" dt="2020-11-24T19:34:37.003" v="2645"/>
          <ac:spMkLst>
            <pc:docMk/>
            <pc:sldMk cId="698184666" sldId="432"/>
            <ac:spMk id="5" creationId="{E947AFD8-8C73-4464-B7ED-FA9E2C6004EB}"/>
          </ac:spMkLst>
        </pc:spChg>
      </pc:sldChg>
      <pc:sldChg chg="modSp add">
        <pc:chgData name="文宇 杜文宇" userId="b5e9da50-0ac2-42d3-828f-b9593ddb1f83" providerId="ADAL" clId="{D1AA8B5D-E8AB-445D-9471-F62BBBE4B339}" dt="2020-11-24T16:40:51.895" v="159" actId="113"/>
        <pc:sldMkLst>
          <pc:docMk/>
          <pc:sldMk cId="951052256" sldId="433"/>
        </pc:sldMkLst>
        <pc:spChg chg="mod">
          <ac:chgData name="文宇 杜文宇" userId="b5e9da50-0ac2-42d3-828f-b9593ddb1f83" providerId="ADAL" clId="{D1AA8B5D-E8AB-445D-9471-F62BBBE4B339}" dt="2020-11-24T16:40:51.895" v="159" actId="113"/>
          <ac:spMkLst>
            <pc:docMk/>
            <pc:sldMk cId="951052256" sldId="433"/>
            <ac:spMk id="4" creationId="{2918002F-8C64-4968-9ECA-DC63D9D4E45B}"/>
          </ac:spMkLst>
        </pc:spChg>
      </pc:sldChg>
      <pc:sldChg chg="modSp add">
        <pc:chgData name="文宇 杜文宇" userId="b5e9da50-0ac2-42d3-828f-b9593ddb1f83" providerId="ADAL" clId="{D1AA8B5D-E8AB-445D-9471-F62BBBE4B339}" dt="2020-11-24T16:41:03.694" v="163" actId="113"/>
        <pc:sldMkLst>
          <pc:docMk/>
          <pc:sldMk cId="3567584339" sldId="434"/>
        </pc:sldMkLst>
        <pc:spChg chg="mod">
          <ac:chgData name="文宇 杜文宇" userId="b5e9da50-0ac2-42d3-828f-b9593ddb1f83" providerId="ADAL" clId="{D1AA8B5D-E8AB-445D-9471-F62BBBE4B339}" dt="2020-11-24T16:41:03.694" v="163" actId="113"/>
          <ac:spMkLst>
            <pc:docMk/>
            <pc:sldMk cId="3567584339" sldId="434"/>
            <ac:spMk id="4" creationId="{2918002F-8C64-4968-9ECA-DC63D9D4E45B}"/>
          </ac:spMkLst>
        </pc:spChg>
      </pc:sldChg>
      <pc:sldChg chg="addSp delSp modSp add">
        <pc:chgData name="文宇 杜文宇" userId="b5e9da50-0ac2-42d3-828f-b9593ddb1f83" providerId="ADAL" clId="{D1AA8B5D-E8AB-445D-9471-F62BBBE4B339}" dt="2020-11-24T19:50:49.537" v="2944"/>
        <pc:sldMkLst>
          <pc:docMk/>
          <pc:sldMk cId="3143191837" sldId="435"/>
        </pc:sldMkLst>
        <pc:spChg chg="mod">
          <ac:chgData name="文宇 杜文宇" userId="b5e9da50-0ac2-42d3-828f-b9593ddb1f83" providerId="ADAL" clId="{D1AA8B5D-E8AB-445D-9471-F62BBBE4B339}" dt="2020-11-24T16:41:16.849" v="167" actId="113"/>
          <ac:spMkLst>
            <pc:docMk/>
            <pc:sldMk cId="3143191837" sldId="435"/>
            <ac:spMk id="4" creationId="{2918002F-8C64-4968-9ECA-DC63D9D4E45B}"/>
          </ac:spMkLst>
        </pc:spChg>
        <pc:spChg chg="add del">
          <ac:chgData name="文宇 杜文宇" userId="b5e9da50-0ac2-42d3-828f-b9593ddb1f83" providerId="ADAL" clId="{D1AA8B5D-E8AB-445D-9471-F62BBBE4B339}" dt="2020-11-24T19:50:49.537" v="2944"/>
          <ac:spMkLst>
            <pc:docMk/>
            <pc:sldMk cId="3143191837" sldId="435"/>
            <ac:spMk id="5" creationId="{5D28202E-E152-4CC8-907C-0B29DBF2FE07}"/>
          </ac:spMkLst>
        </pc:spChg>
      </pc:sldChg>
      <pc:sldChg chg="modSp add del">
        <pc:chgData name="文宇 杜文宇" userId="b5e9da50-0ac2-42d3-828f-b9593ddb1f83" providerId="ADAL" clId="{D1AA8B5D-E8AB-445D-9471-F62BBBE4B339}" dt="2020-11-24T19:58:41.617" v="3086" actId="2696"/>
        <pc:sldMkLst>
          <pc:docMk/>
          <pc:sldMk cId="1592896987" sldId="436"/>
        </pc:sldMkLst>
        <pc:spChg chg="mod">
          <ac:chgData name="文宇 杜文宇" userId="b5e9da50-0ac2-42d3-828f-b9593ddb1f83" providerId="ADAL" clId="{D1AA8B5D-E8AB-445D-9471-F62BBBE4B339}" dt="2020-11-24T16:42:23.028" v="184" actId="207"/>
          <ac:spMkLst>
            <pc:docMk/>
            <pc:sldMk cId="1592896987" sldId="436"/>
            <ac:spMk id="4" creationId="{2918002F-8C64-4968-9ECA-DC63D9D4E45B}"/>
          </ac:spMkLst>
        </pc:spChg>
      </pc:sldChg>
      <pc:sldChg chg="modSp add">
        <pc:chgData name="文宇 杜文宇" userId="b5e9da50-0ac2-42d3-828f-b9593ddb1f83" providerId="ADAL" clId="{D1AA8B5D-E8AB-445D-9471-F62BBBE4B339}" dt="2020-11-24T16:42:19.765" v="183" actId="207"/>
        <pc:sldMkLst>
          <pc:docMk/>
          <pc:sldMk cId="3260591710" sldId="437"/>
        </pc:sldMkLst>
        <pc:spChg chg="mod">
          <ac:chgData name="文宇 杜文宇" userId="b5e9da50-0ac2-42d3-828f-b9593ddb1f83" providerId="ADAL" clId="{D1AA8B5D-E8AB-445D-9471-F62BBBE4B339}" dt="2020-11-24T16:42:19.765" v="183" actId="207"/>
          <ac:spMkLst>
            <pc:docMk/>
            <pc:sldMk cId="3260591710" sldId="437"/>
            <ac:spMk id="4" creationId="{2918002F-8C64-4968-9ECA-DC63D9D4E45B}"/>
          </ac:spMkLst>
        </pc:spChg>
      </pc:sldChg>
      <pc:sldChg chg="modSp add">
        <pc:chgData name="文宇 杜文宇" userId="b5e9da50-0ac2-42d3-828f-b9593ddb1f83" providerId="ADAL" clId="{D1AA8B5D-E8AB-445D-9471-F62BBBE4B339}" dt="2020-11-24T16:42:10.255" v="182" actId="207"/>
        <pc:sldMkLst>
          <pc:docMk/>
          <pc:sldMk cId="3929902098" sldId="438"/>
        </pc:sldMkLst>
        <pc:spChg chg="mod">
          <ac:chgData name="文宇 杜文宇" userId="b5e9da50-0ac2-42d3-828f-b9593ddb1f83" providerId="ADAL" clId="{D1AA8B5D-E8AB-445D-9471-F62BBBE4B339}" dt="2020-11-24T16:42:10.255" v="182" actId="207"/>
          <ac:spMkLst>
            <pc:docMk/>
            <pc:sldMk cId="3929902098" sldId="438"/>
            <ac:spMk id="4" creationId="{2918002F-8C64-4968-9ECA-DC63D9D4E45B}"/>
          </ac:spMkLst>
        </pc:spChg>
      </pc:sldChg>
      <pc:sldChg chg="modSp add">
        <pc:chgData name="文宇 杜文宇" userId="b5e9da50-0ac2-42d3-828f-b9593ddb1f83" providerId="ADAL" clId="{D1AA8B5D-E8AB-445D-9471-F62BBBE4B339}" dt="2020-11-24T16:42:06.273" v="181" actId="207"/>
        <pc:sldMkLst>
          <pc:docMk/>
          <pc:sldMk cId="1227919429" sldId="439"/>
        </pc:sldMkLst>
        <pc:spChg chg="mod">
          <ac:chgData name="文宇 杜文宇" userId="b5e9da50-0ac2-42d3-828f-b9593ddb1f83" providerId="ADAL" clId="{D1AA8B5D-E8AB-445D-9471-F62BBBE4B339}" dt="2020-11-24T16:42:06.273" v="181" actId="207"/>
          <ac:spMkLst>
            <pc:docMk/>
            <pc:sldMk cId="1227919429" sldId="439"/>
            <ac:spMk id="4" creationId="{2918002F-8C64-4968-9ECA-DC63D9D4E45B}"/>
          </ac:spMkLst>
        </pc:spChg>
      </pc:sldChg>
      <pc:sldChg chg="modSp add">
        <pc:chgData name="文宇 杜文宇" userId="b5e9da50-0ac2-42d3-828f-b9593ddb1f83" providerId="ADAL" clId="{D1AA8B5D-E8AB-445D-9471-F62BBBE4B339}" dt="2020-11-24T16:42:02.636" v="180" actId="113"/>
        <pc:sldMkLst>
          <pc:docMk/>
          <pc:sldMk cId="398637625" sldId="440"/>
        </pc:sldMkLst>
        <pc:spChg chg="mod">
          <ac:chgData name="文宇 杜文宇" userId="b5e9da50-0ac2-42d3-828f-b9593ddb1f83" providerId="ADAL" clId="{D1AA8B5D-E8AB-445D-9471-F62BBBE4B339}" dt="2020-11-24T16:42:02.636" v="180" actId="113"/>
          <ac:spMkLst>
            <pc:docMk/>
            <pc:sldMk cId="398637625" sldId="440"/>
            <ac:spMk id="4" creationId="{2918002F-8C64-4968-9ECA-DC63D9D4E45B}"/>
          </ac:spMkLst>
        </pc:spChg>
      </pc:sldChg>
      <pc:sldChg chg="addSp delSp modSp add ord">
        <pc:chgData name="文宇 杜文宇" userId="b5e9da50-0ac2-42d3-828f-b9593ddb1f83" providerId="ADAL" clId="{D1AA8B5D-E8AB-445D-9471-F62BBBE4B339}" dt="2020-11-24T16:52:45.076" v="252"/>
        <pc:sldMkLst>
          <pc:docMk/>
          <pc:sldMk cId="330739266" sldId="441"/>
        </pc:sldMkLst>
        <pc:spChg chg="mod">
          <ac:chgData name="文宇 杜文宇" userId="b5e9da50-0ac2-42d3-828f-b9593ddb1f83" providerId="ADAL" clId="{D1AA8B5D-E8AB-445D-9471-F62BBBE4B339}" dt="2020-11-24T16:43:08.854" v="202" actId="20577"/>
          <ac:spMkLst>
            <pc:docMk/>
            <pc:sldMk cId="330739266" sldId="441"/>
            <ac:spMk id="5" creationId="{1488A9D6-7824-4B74-9A21-BF3A90EEF12F}"/>
          </ac:spMkLst>
        </pc:spChg>
        <pc:spChg chg="del">
          <ac:chgData name="文宇 杜文宇" userId="b5e9da50-0ac2-42d3-828f-b9593ddb1f83" providerId="ADAL" clId="{D1AA8B5D-E8AB-445D-9471-F62BBBE4B339}" dt="2020-11-24T16:43:17.870" v="203" actId="478"/>
          <ac:spMkLst>
            <pc:docMk/>
            <pc:sldMk cId="330739266" sldId="441"/>
            <ac:spMk id="6" creationId="{CBB3484C-A9A4-4A30-B91C-2180FE8C717A}"/>
          </ac:spMkLst>
        </pc:spChg>
        <pc:spChg chg="add mod">
          <ac:chgData name="文宇 杜文宇" userId="b5e9da50-0ac2-42d3-828f-b9593ddb1f83" providerId="ADAL" clId="{D1AA8B5D-E8AB-445D-9471-F62BBBE4B339}" dt="2020-11-24T16:44:53.708" v="234" actId="1076"/>
          <ac:spMkLst>
            <pc:docMk/>
            <pc:sldMk cId="330739266" sldId="441"/>
            <ac:spMk id="7" creationId="{9ACE3D17-6328-4C7F-B8BE-402B6BD84464}"/>
          </ac:spMkLst>
        </pc:spChg>
        <pc:picChg chg="add mod">
          <ac:chgData name="文宇 杜文宇" userId="b5e9da50-0ac2-42d3-828f-b9593ddb1f83" providerId="ADAL" clId="{D1AA8B5D-E8AB-445D-9471-F62BBBE4B339}" dt="2020-11-24T16:44:51.099" v="233" actId="1076"/>
          <ac:picMkLst>
            <pc:docMk/>
            <pc:sldMk cId="330739266" sldId="441"/>
            <ac:picMk id="4" creationId="{ADAB375B-52B5-4436-8868-EF64D5174C86}"/>
          </ac:picMkLst>
        </pc:picChg>
        <pc:picChg chg="add mod">
          <ac:chgData name="文宇 杜文宇" userId="b5e9da50-0ac2-42d3-828f-b9593ddb1f83" providerId="ADAL" clId="{D1AA8B5D-E8AB-445D-9471-F62BBBE4B339}" dt="2020-11-24T16:44:43.689" v="232" actId="1076"/>
          <ac:picMkLst>
            <pc:docMk/>
            <pc:sldMk cId="330739266" sldId="441"/>
            <ac:picMk id="9" creationId="{CAEAC23A-CDEF-4D4A-B748-55D4B45468C3}"/>
          </ac:picMkLst>
        </pc:picChg>
      </pc:sldChg>
      <pc:sldChg chg="addSp modSp add">
        <pc:chgData name="文宇 杜文宇" userId="b5e9da50-0ac2-42d3-828f-b9593ddb1f83" providerId="ADAL" clId="{D1AA8B5D-E8AB-445D-9471-F62BBBE4B339}" dt="2020-11-24T16:51:55.002" v="250" actId="962"/>
        <pc:sldMkLst>
          <pc:docMk/>
          <pc:sldMk cId="4196557477" sldId="442"/>
        </pc:sldMkLst>
        <pc:spChg chg="mod">
          <ac:chgData name="文宇 杜文宇" userId="b5e9da50-0ac2-42d3-828f-b9593ddb1f83" providerId="ADAL" clId="{D1AA8B5D-E8AB-445D-9471-F62BBBE4B339}" dt="2020-11-24T16:45:59.993" v="240"/>
          <ac:spMkLst>
            <pc:docMk/>
            <pc:sldMk cId="4196557477" sldId="442"/>
            <ac:spMk id="5" creationId="{1488A9D6-7824-4B74-9A21-BF3A90EEF12F}"/>
          </ac:spMkLst>
        </pc:spChg>
        <pc:spChg chg="mod">
          <ac:chgData name="文宇 杜文宇" userId="b5e9da50-0ac2-42d3-828f-b9593ddb1f83" providerId="ADAL" clId="{D1AA8B5D-E8AB-445D-9471-F62BBBE4B339}" dt="2020-11-24T16:50:21.167" v="246" actId="313"/>
          <ac:spMkLst>
            <pc:docMk/>
            <pc:sldMk cId="4196557477" sldId="442"/>
            <ac:spMk id="6" creationId="{CBB3484C-A9A4-4A30-B91C-2180FE8C717A}"/>
          </ac:spMkLst>
        </pc:spChg>
        <pc:picChg chg="add mod">
          <ac:chgData name="文宇 杜文宇" userId="b5e9da50-0ac2-42d3-828f-b9593ddb1f83" providerId="ADAL" clId="{D1AA8B5D-E8AB-445D-9471-F62BBBE4B339}" dt="2020-11-24T16:51:55.002" v="250" actId="962"/>
          <ac:picMkLst>
            <pc:docMk/>
            <pc:sldMk cId="4196557477" sldId="442"/>
            <ac:picMk id="4" creationId="{FE56B9EA-4501-4697-A0FC-3263564F2F3B}"/>
          </ac:picMkLst>
        </pc:picChg>
      </pc:sldChg>
      <pc:sldChg chg="addSp delSp modSp add">
        <pc:chgData name="文宇 杜文宇" userId="b5e9da50-0ac2-42d3-828f-b9593ddb1f83" providerId="ADAL" clId="{D1AA8B5D-E8AB-445D-9471-F62BBBE4B339}" dt="2020-11-24T16:57:06.457" v="366" actId="1076"/>
        <pc:sldMkLst>
          <pc:docMk/>
          <pc:sldMk cId="541321750" sldId="443"/>
        </pc:sldMkLst>
        <pc:spChg chg="mod">
          <ac:chgData name="文宇 杜文宇" userId="b5e9da50-0ac2-42d3-828f-b9593ddb1f83" providerId="ADAL" clId="{D1AA8B5D-E8AB-445D-9471-F62BBBE4B339}" dt="2020-11-24T16:53:09.443" v="256" actId="1076"/>
          <ac:spMkLst>
            <pc:docMk/>
            <pc:sldMk cId="541321750" sldId="443"/>
            <ac:spMk id="5" creationId="{1488A9D6-7824-4B74-9A21-BF3A90EEF12F}"/>
          </ac:spMkLst>
        </pc:spChg>
        <pc:spChg chg="mod">
          <ac:chgData name="文宇 杜文宇" userId="b5e9da50-0ac2-42d3-828f-b9593ddb1f83" providerId="ADAL" clId="{D1AA8B5D-E8AB-445D-9471-F62BBBE4B339}" dt="2020-11-24T16:57:04.102" v="365" actId="1076"/>
          <ac:spMkLst>
            <pc:docMk/>
            <pc:sldMk cId="541321750" sldId="443"/>
            <ac:spMk id="6" creationId="{CBB3484C-A9A4-4A30-B91C-2180FE8C717A}"/>
          </ac:spMkLst>
        </pc:spChg>
        <pc:picChg chg="del">
          <ac:chgData name="文宇 杜文宇" userId="b5e9da50-0ac2-42d3-828f-b9593ddb1f83" providerId="ADAL" clId="{D1AA8B5D-E8AB-445D-9471-F62BBBE4B339}" dt="2020-11-24T16:52:54.644" v="253" actId="478"/>
          <ac:picMkLst>
            <pc:docMk/>
            <pc:sldMk cId="541321750" sldId="443"/>
            <ac:picMk id="4" creationId="{FE56B9EA-4501-4697-A0FC-3263564F2F3B}"/>
          </ac:picMkLst>
        </pc:picChg>
        <pc:picChg chg="add mod">
          <ac:chgData name="文宇 杜文宇" userId="b5e9da50-0ac2-42d3-828f-b9593ddb1f83" providerId="ADAL" clId="{D1AA8B5D-E8AB-445D-9471-F62BBBE4B339}" dt="2020-11-24T16:57:06.457" v="366" actId="1076"/>
          <ac:picMkLst>
            <pc:docMk/>
            <pc:sldMk cId="541321750" sldId="443"/>
            <ac:picMk id="7" creationId="{E7D242C8-61CF-47FE-A20C-AFC2A7EFB741}"/>
          </ac:picMkLst>
        </pc:picChg>
      </pc:sldChg>
      <pc:sldChg chg="delSp modSp add">
        <pc:chgData name="文宇 杜文宇" userId="b5e9da50-0ac2-42d3-828f-b9593ddb1f83" providerId="ADAL" clId="{D1AA8B5D-E8AB-445D-9471-F62BBBE4B339}" dt="2020-11-24T16:59:53.066" v="437" actId="14100"/>
        <pc:sldMkLst>
          <pc:docMk/>
          <pc:sldMk cId="1881841547" sldId="444"/>
        </pc:sldMkLst>
        <pc:spChg chg="mod">
          <ac:chgData name="文宇 杜文宇" userId="b5e9da50-0ac2-42d3-828f-b9593ddb1f83" providerId="ADAL" clId="{D1AA8B5D-E8AB-445D-9471-F62BBBE4B339}" dt="2020-11-24T16:57:35.731" v="377" actId="20577"/>
          <ac:spMkLst>
            <pc:docMk/>
            <pc:sldMk cId="1881841547" sldId="444"/>
            <ac:spMk id="5" creationId="{1488A9D6-7824-4B74-9A21-BF3A90EEF12F}"/>
          </ac:spMkLst>
        </pc:spChg>
        <pc:spChg chg="mod">
          <ac:chgData name="文宇 杜文宇" userId="b5e9da50-0ac2-42d3-828f-b9593ddb1f83" providerId="ADAL" clId="{D1AA8B5D-E8AB-445D-9471-F62BBBE4B339}" dt="2020-11-24T16:59:53.066" v="437" actId="14100"/>
          <ac:spMkLst>
            <pc:docMk/>
            <pc:sldMk cId="1881841547" sldId="444"/>
            <ac:spMk id="6" creationId="{CBB3484C-A9A4-4A30-B91C-2180FE8C717A}"/>
          </ac:spMkLst>
        </pc:spChg>
        <pc:picChg chg="del">
          <ac:chgData name="文宇 杜文宇" userId="b5e9da50-0ac2-42d3-828f-b9593ddb1f83" providerId="ADAL" clId="{D1AA8B5D-E8AB-445D-9471-F62BBBE4B339}" dt="2020-11-24T16:57:38.967" v="378" actId="478"/>
          <ac:picMkLst>
            <pc:docMk/>
            <pc:sldMk cId="1881841547" sldId="444"/>
            <ac:picMk id="4" creationId="{FE56B9EA-4501-4697-A0FC-3263564F2F3B}"/>
          </ac:picMkLst>
        </pc:picChg>
      </pc:sldChg>
      <pc:sldChg chg="addSp modSp add setBg">
        <pc:chgData name="文宇 杜文宇" userId="b5e9da50-0ac2-42d3-828f-b9593ddb1f83" providerId="ADAL" clId="{D1AA8B5D-E8AB-445D-9471-F62BBBE4B339}" dt="2020-11-24T17:16:14.955" v="644" actId="1076"/>
        <pc:sldMkLst>
          <pc:docMk/>
          <pc:sldMk cId="1592120953" sldId="445"/>
        </pc:sldMkLst>
        <pc:spChg chg="add mod">
          <ac:chgData name="文宇 杜文宇" userId="b5e9da50-0ac2-42d3-828f-b9593ddb1f83" providerId="ADAL" clId="{D1AA8B5D-E8AB-445D-9471-F62BBBE4B339}" dt="2020-11-24T17:15:29.273" v="600" actId="1076"/>
          <ac:spMkLst>
            <pc:docMk/>
            <pc:sldMk cId="1592120953" sldId="445"/>
            <ac:spMk id="3" creationId="{2EF911C1-D75E-47C0-AA52-AC1BC2B47E03}"/>
          </ac:spMkLst>
        </pc:spChg>
        <pc:spChg chg="mod">
          <ac:chgData name="文宇 杜文宇" userId="b5e9da50-0ac2-42d3-828f-b9593ddb1f83" providerId="ADAL" clId="{D1AA8B5D-E8AB-445D-9471-F62BBBE4B339}" dt="2020-11-24T17:15:23.429" v="599" actId="404"/>
          <ac:spMkLst>
            <pc:docMk/>
            <pc:sldMk cId="1592120953" sldId="445"/>
            <ac:spMk id="5" creationId="{84893080-5A47-4389-9BAC-88DD2BDA7C65}"/>
          </ac:spMkLst>
        </pc:spChg>
        <pc:spChg chg="add mod">
          <ac:chgData name="文宇 杜文宇" userId="b5e9da50-0ac2-42d3-828f-b9593ddb1f83" providerId="ADAL" clId="{D1AA8B5D-E8AB-445D-9471-F62BBBE4B339}" dt="2020-11-24T17:16:14.955" v="644" actId="1076"/>
          <ac:spMkLst>
            <pc:docMk/>
            <pc:sldMk cId="1592120953" sldId="445"/>
            <ac:spMk id="7" creationId="{7F8C3EDD-B6F5-4FDE-A311-5CB657F4E056}"/>
          </ac:spMkLst>
        </pc:spChg>
      </pc:sldChg>
      <pc:sldChg chg="addSp delSp modSp add setBg">
        <pc:chgData name="文宇 杜文宇" userId="b5e9da50-0ac2-42d3-828f-b9593ddb1f83" providerId="ADAL" clId="{D1AA8B5D-E8AB-445D-9471-F62BBBE4B339}" dt="2020-11-24T17:35:05.740" v="837" actId="1076"/>
        <pc:sldMkLst>
          <pc:docMk/>
          <pc:sldMk cId="894606917" sldId="446"/>
        </pc:sldMkLst>
        <pc:spChg chg="del">
          <ac:chgData name="文宇 杜文宇" userId="b5e9da50-0ac2-42d3-828f-b9593ddb1f83" providerId="ADAL" clId="{D1AA8B5D-E8AB-445D-9471-F62BBBE4B339}" dt="2020-11-24T17:18:45.426" v="667" actId="478"/>
          <ac:spMkLst>
            <pc:docMk/>
            <pc:sldMk cId="894606917" sldId="446"/>
            <ac:spMk id="3" creationId="{2EF911C1-D75E-47C0-AA52-AC1BC2B47E03}"/>
          </ac:spMkLst>
        </pc:spChg>
        <pc:spChg chg="add del mod">
          <ac:chgData name="文宇 杜文宇" userId="b5e9da50-0ac2-42d3-828f-b9593ddb1f83" providerId="ADAL" clId="{D1AA8B5D-E8AB-445D-9471-F62BBBE4B339}" dt="2020-11-24T17:20:25.571" v="677" actId="767"/>
          <ac:spMkLst>
            <pc:docMk/>
            <pc:sldMk cId="894606917" sldId="446"/>
            <ac:spMk id="4" creationId="{099D3B2D-326A-47CE-AE2F-90E23DE23F1E}"/>
          </ac:spMkLst>
        </pc:spChg>
        <pc:spChg chg="mod">
          <ac:chgData name="文宇 杜文宇" userId="b5e9da50-0ac2-42d3-828f-b9593ddb1f83" providerId="ADAL" clId="{D1AA8B5D-E8AB-445D-9471-F62BBBE4B339}" dt="2020-11-24T17:18:38.057" v="666" actId="13926"/>
          <ac:spMkLst>
            <pc:docMk/>
            <pc:sldMk cId="894606917" sldId="446"/>
            <ac:spMk id="5" creationId="{84893080-5A47-4389-9BAC-88DD2BDA7C65}"/>
          </ac:spMkLst>
        </pc:spChg>
        <pc:spChg chg="del">
          <ac:chgData name="文宇 杜文宇" userId="b5e9da50-0ac2-42d3-828f-b9593ddb1f83" providerId="ADAL" clId="{D1AA8B5D-E8AB-445D-9471-F62BBBE4B339}" dt="2020-11-24T17:18:48.172" v="668" actId="478"/>
          <ac:spMkLst>
            <pc:docMk/>
            <pc:sldMk cId="894606917" sldId="446"/>
            <ac:spMk id="7" creationId="{7F8C3EDD-B6F5-4FDE-A311-5CB657F4E056}"/>
          </ac:spMkLst>
        </pc:spChg>
        <pc:spChg chg="add mod">
          <ac:chgData name="文宇 杜文宇" userId="b5e9da50-0ac2-42d3-828f-b9593ddb1f83" providerId="ADAL" clId="{D1AA8B5D-E8AB-445D-9471-F62BBBE4B339}" dt="2020-11-24T17:34:30.702" v="828" actId="1076"/>
          <ac:spMkLst>
            <pc:docMk/>
            <pc:sldMk cId="894606917" sldId="446"/>
            <ac:spMk id="8" creationId="{A4AEBC82-0B3F-486C-A7C7-3A95385715A5}"/>
          </ac:spMkLst>
        </pc:spChg>
        <pc:spChg chg="add del mod">
          <ac:chgData name="文宇 杜文宇" userId="b5e9da50-0ac2-42d3-828f-b9593ddb1f83" providerId="ADAL" clId="{D1AA8B5D-E8AB-445D-9471-F62BBBE4B339}" dt="2020-11-24T17:33:52.211" v="821" actId="478"/>
          <ac:spMkLst>
            <pc:docMk/>
            <pc:sldMk cId="894606917" sldId="446"/>
            <ac:spMk id="9" creationId="{AE0618BE-87F3-473A-ABF0-FFD23A5BB509}"/>
          </ac:spMkLst>
        </pc:spChg>
        <pc:spChg chg="add del mod">
          <ac:chgData name="文宇 杜文宇" userId="b5e9da50-0ac2-42d3-828f-b9593ddb1f83" providerId="ADAL" clId="{D1AA8B5D-E8AB-445D-9471-F62BBBE4B339}" dt="2020-11-24T17:33:53.535" v="822" actId="478"/>
          <ac:spMkLst>
            <pc:docMk/>
            <pc:sldMk cId="894606917" sldId="446"/>
            <ac:spMk id="10" creationId="{D620C3EC-B0BB-419C-ADF0-2229DDED57C7}"/>
          </ac:spMkLst>
        </pc:spChg>
        <pc:spChg chg="add del">
          <ac:chgData name="文宇 杜文宇" userId="b5e9da50-0ac2-42d3-828f-b9593ddb1f83" providerId="ADAL" clId="{D1AA8B5D-E8AB-445D-9471-F62BBBE4B339}" dt="2020-11-24T17:24:48.519" v="720"/>
          <ac:spMkLst>
            <pc:docMk/>
            <pc:sldMk cId="894606917" sldId="446"/>
            <ac:spMk id="11" creationId="{4580F8A5-0460-4147-AA88-FC20FF45DCB8}"/>
          </ac:spMkLst>
        </pc:spChg>
        <pc:picChg chg="add mod">
          <ac:chgData name="文宇 杜文宇" userId="b5e9da50-0ac2-42d3-828f-b9593ddb1f83" providerId="ADAL" clId="{D1AA8B5D-E8AB-445D-9471-F62BBBE4B339}" dt="2020-11-24T17:34:26.808" v="827" actId="1076"/>
          <ac:picMkLst>
            <pc:docMk/>
            <pc:sldMk cId="894606917" sldId="446"/>
            <ac:picMk id="13" creationId="{0C729CF0-F7A0-4AB9-B827-89C13EF1E143}"/>
          </ac:picMkLst>
        </pc:picChg>
        <pc:picChg chg="add mod">
          <ac:chgData name="文宇 杜文宇" userId="b5e9da50-0ac2-42d3-828f-b9593ddb1f83" providerId="ADAL" clId="{D1AA8B5D-E8AB-445D-9471-F62BBBE4B339}" dt="2020-11-24T17:35:05.740" v="837" actId="1076"/>
          <ac:picMkLst>
            <pc:docMk/>
            <pc:sldMk cId="894606917" sldId="446"/>
            <ac:picMk id="15" creationId="{52E0DE5E-42EB-441F-A8A5-B8F549D724B7}"/>
          </ac:picMkLst>
        </pc:picChg>
      </pc:sldChg>
      <pc:sldChg chg="addSp delSp modSp add">
        <pc:chgData name="文宇 杜文宇" userId="b5e9da50-0ac2-42d3-828f-b9593ddb1f83" providerId="ADAL" clId="{D1AA8B5D-E8AB-445D-9471-F62BBBE4B339}" dt="2020-11-24T17:36:10.908" v="848" actId="14100"/>
        <pc:sldMkLst>
          <pc:docMk/>
          <pc:sldMk cId="3631835278" sldId="447"/>
        </pc:sldMkLst>
        <pc:spChg chg="mod">
          <ac:chgData name="文宇 杜文宇" userId="b5e9da50-0ac2-42d3-828f-b9593ddb1f83" providerId="ADAL" clId="{D1AA8B5D-E8AB-445D-9471-F62BBBE4B339}" dt="2020-11-24T17:27:35.059" v="768" actId="1076"/>
          <ac:spMkLst>
            <pc:docMk/>
            <pc:sldMk cId="3631835278" sldId="447"/>
            <ac:spMk id="5" creationId="{84893080-5A47-4389-9BAC-88DD2BDA7C65}"/>
          </ac:spMkLst>
        </pc:spChg>
        <pc:spChg chg="mod">
          <ac:chgData name="文宇 杜文宇" userId="b5e9da50-0ac2-42d3-828f-b9593ddb1f83" providerId="ADAL" clId="{D1AA8B5D-E8AB-445D-9471-F62BBBE4B339}" dt="2020-11-24T17:35:43.308" v="843" actId="1076"/>
          <ac:spMkLst>
            <pc:docMk/>
            <pc:sldMk cId="3631835278" sldId="447"/>
            <ac:spMk id="8" creationId="{A4AEBC82-0B3F-486C-A7C7-3A95385715A5}"/>
          </ac:spMkLst>
        </pc:spChg>
        <pc:spChg chg="del mod">
          <ac:chgData name="文宇 杜文宇" userId="b5e9da50-0ac2-42d3-828f-b9593ddb1f83" providerId="ADAL" clId="{D1AA8B5D-E8AB-445D-9471-F62BBBE4B339}" dt="2020-11-24T17:33:48.127" v="819" actId="478"/>
          <ac:spMkLst>
            <pc:docMk/>
            <pc:sldMk cId="3631835278" sldId="447"/>
            <ac:spMk id="9" creationId="{AE0618BE-87F3-473A-ABF0-FFD23A5BB509}"/>
          </ac:spMkLst>
        </pc:spChg>
        <pc:spChg chg="del mod">
          <ac:chgData name="文宇 杜文宇" userId="b5e9da50-0ac2-42d3-828f-b9593ddb1f83" providerId="ADAL" clId="{D1AA8B5D-E8AB-445D-9471-F62BBBE4B339}" dt="2020-11-24T17:33:49.731" v="820" actId="478"/>
          <ac:spMkLst>
            <pc:docMk/>
            <pc:sldMk cId="3631835278" sldId="447"/>
            <ac:spMk id="10" creationId="{D620C3EC-B0BB-419C-ADF0-2229DDED57C7}"/>
          </ac:spMkLst>
        </pc:spChg>
        <pc:picChg chg="add mod">
          <ac:chgData name="文宇 杜文宇" userId="b5e9da50-0ac2-42d3-828f-b9593ddb1f83" providerId="ADAL" clId="{D1AA8B5D-E8AB-445D-9471-F62BBBE4B339}" dt="2020-11-24T17:35:40.007" v="842" actId="1076"/>
          <ac:picMkLst>
            <pc:docMk/>
            <pc:sldMk cId="3631835278" sldId="447"/>
            <ac:picMk id="4" creationId="{625F0BC8-6CDA-456D-B04F-92B603E3F8AB}"/>
          </ac:picMkLst>
        </pc:picChg>
        <pc:picChg chg="add mod">
          <ac:chgData name="文宇 杜文宇" userId="b5e9da50-0ac2-42d3-828f-b9593ddb1f83" providerId="ADAL" clId="{D1AA8B5D-E8AB-445D-9471-F62BBBE4B339}" dt="2020-11-24T17:36:10.908" v="848" actId="14100"/>
          <ac:picMkLst>
            <pc:docMk/>
            <pc:sldMk cId="3631835278" sldId="447"/>
            <ac:picMk id="11" creationId="{C2AD5799-65D0-4505-8AD3-52ED1AC0FB95}"/>
          </ac:picMkLst>
        </pc:picChg>
      </pc:sldChg>
      <pc:sldChg chg="addSp delSp modSp add setBg">
        <pc:chgData name="文宇 杜文宇" userId="b5e9da50-0ac2-42d3-828f-b9593ddb1f83" providerId="ADAL" clId="{D1AA8B5D-E8AB-445D-9471-F62BBBE4B339}" dt="2020-11-24T17:41:32.696" v="928"/>
        <pc:sldMkLst>
          <pc:docMk/>
          <pc:sldMk cId="2065531928" sldId="448"/>
        </pc:sldMkLst>
        <pc:spChg chg="mod">
          <ac:chgData name="文宇 杜文宇" userId="b5e9da50-0ac2-42d3-828f-b9593ddb1f83" providerId="ADAL" clId="{D1AA8B5D-E8AB-445D-9471-F62BBBE4B339}" dt="2020-11-24T17:40:03.303" v="892" actId="1076"/>
          <ac:spMkLst>
            <pc:docMk/>
            <pc:sldMk cId="2065531928" sldId="448"/>
            <ac:spMk id="5" creationId="{84893080-5A47-4389-9BAC-88DD2BDA7C65}"/>
          </ac:spMkLst>
        </pc:spChg>
        <pc:spChg chg="mod">
          <ac:chgData name="文宇 杜文宇" userId="b5e9da50-0ac2-42d3-828f-b9593ddb1f83" providerId="ADAL" clId="{D1AA8B5D-E8AB-445D-9471-F62BBBE4B339}" dt="2020-11-24T17:40:38.237" v="921" actId="1076"/>
          <ac:spMkLst>
            <pc:docMk/>
            <pc:sldMk cId="2065531928" sldId="448"/>
            <ac:spMk id="8" creationId="{A4AEBC82-0B3F-486C-A7C7-3A95385715A5}"/>
          </ac:spMkLst>
        </pc:spChg>
        <pc:spChg chg="del">
          <ac:chgData name="文宇 杜文宇" userId="b5e9da50-0ac2-42d3-828f-b9593ddb1f83" providerId="ADAL" clId="{D1AA8B5D-E8AB-445D-9471-F62BBBE4B339}" dt="2020-11-24T17:38:53.323" v="877" actId="478"/>
          <ac:spMkLst>
            <pc:docMk/>
            <pc:sldMk cId="2065531928" sldId="448"/>
            <ac:spMk id="9" creationId="{AE0618BE-87F3-473A-ABF0-FFD23A5BB509}"/>
          </ac:spMkLst>
        </pc:spChg>
        <pc:spChg chg="del">
          <ac:chgData name="文宇 杜文宇" userId="b5e9da50-0ac2-42d3-828f-b9593ddb1f83" providerId="ADAL" clId="{D1AA8B5D-E8AB-445D-9471-F62BBBE4B339}" dt="2020-11-24T17:38:54.381" v="878" actId="478"/>
          <ac:spMkLst>
            <pc:docMk/>
            <pc:sldMk cId="2065531928" sldId="448"/>
            <ac:spMk id="10" creationId="{D620C3EC-B0BB-419C-ADF0-2229DDED57C7}"/>
          </ac:spMkLst>
        </pc:spChg>
        <pc:spChg chg="add mod">
          <ac:chgData name="文宇 杜文宇" userId="b5e9da50-0ac2-42d3-828f-b9593ddb1f83" providerId="ADAL" clId="{D1AA8B5D-E8AB-445D-9471-F62BBBE4B339}" dt="2020-11-24T17:41:25.620" v="927" actId="13926"/>
          <ac:spMkLst>
            <pc:docMk/>
            <pc:sldMk cId="2065531928" sldId="448"/>
            <ac:spMk id="12" creationId="{CC942E2B-0582-4881-94CC-CC2B08B34401}"/>
          </ac:spMkLst>
        </pc:spChg>
        <pc:picChg chg="add mod">
          <ac:chgData name="文宇 杜文宇" userId="b5e9da50-0ac2-42d3-828f-b9593ddb1f83" providerId="ADAL" clId="{D1AA8B5D-E8AB-445D-9471-F62BBBE4B339}" dt="2020-11-24T17:40:16.075" v="894" actId="14100"/>
          <ac:picMkLst>
            <pc:docMk/>
            <pc:sldMk cId="2065531928" sldId="448"/>
            <ac:picMk id="4" creationId="{D6D7BF8D-988E-4020-B3AA-D7BFF9B91165}"/>
          </ac:picMkLst>
        </pc:picChg>
        <pc:picChg chg="add mod">
          <ac:chgData name="文宇 杜文宇" userId="b5e9da50-0ac2-42d3-828f-b9593ddb1f83" providerId="ADAL" clId="{D1AA8B5D-E8AB-445D-9471-F62BBBE4B339}" dt="2020-11-24T17:40:43.741" v="923" actId="14100"/>
          <ac:picMkLst>
            <pc:docMk/>
            <pc:sldMk cId="2065531928" sldId="448"/>
            <ac:picMk id="11" creationId="{C0D9EB79-0EAA-46C1-AA97-65C1286F1348}"/>
          </ac:picMkLst>
        </pc:picChg>
      </pc:sldChg>
      <pc:sldChg chg="addSp delSp modSp add ord setBg">
        <pc:chgData name="文宇 杜文宇" userId="b5e9da50-0ac2-42d3-828f-b9593ddb1f83" providerId="ADAL" clId="{D1AA8B5D-E8AB-445D-9471-F62BBBE4B339}" dt="2020-11-24T17:38:25.350" v="876" actId="1076"/>
        <pc:sldMkLst>
          <pc:docMk/>
          <pc:sldMk cId="1789150158" sldId="449"/>
        </pc:sldMkLst>
        <pc:spChg chg="mod">
          <ac:chgData name="文宇 杜文宇" userId="b5e9da50-0ac2-42d3-828f-b9593ddb1f83" providerId="ADAL" clId="{D1AA8B5D-E8AB-445D-9471-F62BBBE4B339}" dt="2020-11-24T17:38:16.308" v="874" actId="1076"/>
          <ac:spMkLst>
            <pc:docMk/>
            <pc:sldMk cId="1789150158" sldId="449"/>
            <ac:spMk id="5" creationId="{84893080-5A47-4389-9BAC-88DD2BDA7C65}"/>
          </ac:spMkLst>
        </pc:spChg>
        <pc:spChg chg="mod">
          <ac:chgData name="文宇 杜文宇" userId="b5e9da50-0ac2-42d3-828f-b9593ddb1f83" providerId="ADAL" clId="{D1AA8B5D-E8AB-445D-9471-F62BBBE4B339}" dt="2020-11-24T17:38:25.350" v="876" actId="1076"/>
          <ac:spMkLst>
            <pc:docMk/>
            <pc:sldMk cId="1789150158" sldId="449"/>
            <ac:spMk id="6" creationId="{FACAE81B-C014-4AA4-BFE9-BEEEF1EBC107}"/>
          </ac:spMkLst>
        </pc:spChg>
        <pc:spChg chg="mod">
          <ac:chgData name="文宇 杜文宇" userId="b5e9da50-0ac2-42d3-828f-b9593ddb1f83" providerId="ADAL" clId="{D1AA8B5D-E8AB-445D-9471-F62BBBE4B339}" dt="2020-11-24T17:38:04.997" v="871" actId="1076"/>
          <ac:spMkLst>
            <pc:docMk/>
            <pc:sldMk cId="1789150158" sldId="449"/>
            <ac:spMk id="8" creationId="{A4AEBC82-0B3F-486C-A7C7-3A95385715A5}"/>
          </ac:spMkLst>
        </pc:spChg>
        <pc:spChg chg="del mod">
          <ac:chgData name="文宇 杜文宇" userId="b5e9da50-0ac2-42d3-828f-b9593ddb1f83" providerId="ADAL" clId="{D1AA8B5D-E8AB-445D-9471-F62BBBE4B339}" dt="2020-11-24T17:33:44.005" v="817" actId="478"/>
          <ac:spMkLst>
            <pc:docMk/>
            <pc:sldMk cId="1789150158" sldId="449"/>
            <ac:spMk id="9" creationId="{AE0618BE-87F3-473A-ABF0-FFD23A5BB509}"/>
          </ac:spMkLst>
        </pc:spChg>
        <pc:spChg chg="del mod">
          <ac:chgData name="文宇 杜文宇" userId="b5e9da50-0ac2-42d3-828f-b9593ddb1f83" providerId="ADAL" clId="{D1AA8B5D-E8AB-445D-9471-F62BBBE4B339}" dt="2020-11-24T17:33:45.503" v="818" actId="478"/>
          <ac:spMkLst>
            <pc:docMk/>
            <pc:sldMk cId="1789150158" sldId="449"/>
            <ac:spMk id="10" creationId="{D620C3EC-B0BB-419C-ADF0-2229DDED57C7}"/>
          </ac:spMkLst>
        </pc:spChg>
        <pc:spChg chg="add mod">
          <ac:chgData name="文宇 杜文宇" userId="b5e9da50-0ac2-42d3-828f-b9593ddb1f83" providerId="ADAL" clId="{D1AA8B5D-E8AB-445D-9471-F62BBBE4B339}" dt="2020-11-24T17:38:04.997" v="871" actId="1076"/>
          <ac:spMkLst>
            <pc:docMk/>
            <pc:sldMk cId="1789150158" sldId="449"/>
            <ac:spMk id="12" creationId="{9C4C4B94-E32E-4E1F-A4BE-8519818480B2}"/>
          </ac:spMkLst>
        </pc:spChg>
        <pc:picChg chg="add mod">
          <ac:chgData name="文宇 杜文宇" userId="b5e9da50-0ac2-42d3-828f-b9593ddb1f83" providerId="ADAL" clId="{D1AA8B5D-E8AB-445D-9471-F62BBBE4B339}" dt="2020-11-24T17:38:13.945" v="873" actId="1076"/>
          <ac:picMkLst>
            <pc:docMk/>
            <pc:sldMk cId="1789150158" sldId="449"/>
            <ac:picMk id="4" creationId="{507CFA4E-402D-49B9-9066-3B0A5BAEC457}"/>
          </ac:picMkLst>
        </pc:picChg>
        <pc:picChg chg="add mod">
          <ac:chgData name="文宇 杜文宇" userId="b5e9da50-0ac2-42d3-828f-b9593ddb1f83" providerId="ADAL" clId="{D1AA8B5D-E8AB-445D-9471-F62BBBE4B339}" dt="2020-11-24T17:38:04.997" v="871" actId="1076"/>
          <ac:picMkLst>
            <pc:docMk/>
            <pc:sldMk cId="1789150158" sldId="449"/>
            <ac:picMk id="11" creationId="{E0BF1EC0-C0C5-44E7-A758-48432A7EEADC}"/>
          </ac:picMkLst>
        </pc:picChg>
        <pc:picChg chg="add mod">
          <ac:chgData name="文宇 杜文宇" userId="b5e9da50-0ac2-42d3-828f-b9593ddb1f83" providerId="ADAL" clId="{D1AA8B5D-E8AB-445D-9471-F62BBBE4B339}" dt="2020-11-24T17:38:04.997" v="871" actId="1076"/>
          <ac:picMkLst>
            <pc:docMk/>
            <pc:sldMk cId="1789150158" sldId="449"/>
            <ac:picMk id="14" creationId="{996CE13B-607D-419A-91DF-40ACF9D35026}"/>
          </ac:picMkLst>
        </pc:picChg>
      </pc:sldChg>
      <pc:sldChg chg="addSp modSp add">
        <pc:chgData name="文宇 杜文宇" userId="b5e9da50-0ac2-42d3-828f-b9593ddb1f83" providerId="ADAL" clId="{D1AA8B5D-E8AB-445D-9471-F62BBBE4B339}" dt="2020-11-24T17:44:19.680" v="963" actId="14100"/>
        <pc:sldMkLst>
          <pc:docMk/>
          <pc:sldMk cId="1390645703" sldId="450"/>
        </pc:sldMkLst>
        <pc:spChg chg="mod">
          <ac:chgData name="文宇 杜文宇" userId="b5e9da50-0ac2-42d3-828f-b9593ddb1f83" providerId="ADAL" clId="{D1AA8B5D-E8AB-445D-9471-F62BBBE4B339}" dt="2020-11-24T17:42:07.194" v="930"/>
          <ac:spMkLst>
            <pc:docMk/>
            <pc:sldMk cId="1390645703" sldId="450"/>
            <ac:spMk id="5" creationId="{1488A9D6-7824-4B74-9A21-BF3A90EEF12F}"/>
          </ac:spMkLst>
        </pc:spChg>
        <pc:spChg chg="mod">
          <ac:chgData name="文宇 杜文宇" userId="b5e9da50-0ac2-42d3-828f-b9593ddb1f83" providerId="ADAL" clId="{D1AA8B5D-E8AB-445D-9471-F62BBBE4B339}" dt="2020-11-24T17:43:32.618" v="949" actId="1076"/>
          <ac:spMkLst>
            <pc:docMk/>
            <pc:sldMk cId="1390645703" sldId="450"/>
            <ac:spMk id="6" creationId="{CBB3484C-A9A4-4A30-B91C-2180FE8C717A}"/>
          </ac:spMkLst>
        </pc:spChg>
        <pc:spChg chg="add mod">
          <ac:chgData name="文宇 杜文宇" userId="b5e9da50-0ac2-42d3-828f-b9593ddb1f83" providerId="ADAL" clId="{D1AA8B5D-E8AB-445D-9471-F62BBBE4B339}" dt="2020-11-24T17:43:05.649" v="943" actId="1076"/>
          <ac:spMkLst>
            <pc:docMk/>
            <pc:sldMk cId="1390645703" sldId="450"/>
            <ac:spMk id="7" creationId="{09E0FCE2-D561-408F-845D-04764F47233F}"/>
          </ac:spMkLst>
        </pc:spChg>
        <pc:spChg chg="add mod">
          <ac:chgData name="文宇 杜文宇" userId="b5e9da50-0ac2-42d3-828f-b9593ddb1f83" providerId="ADAL" clId="{D1AA8B5D-E8AB-445D-9471-F62BBBE4B339}" dt="2020-11-24T17:43:51.023" v="955" actId="1076"/>
          <ac:spMkLst>
            <pc:docMk/>
            <pc:sldMk cId="1390645703" sldId="450"/>
            <ac:spMk id="8" creationId="{A05C7928-86A1-4C07-85BF-AB86C4030B23}"/>
          </ac:spMkLst>
        </pc:spChg>
        <pc:picChg chg="add mod">
          <ac:chgData name="文宇 杜文宇" userId="b5e9da50-0ac2-42d3-828f-b9593ddb1f83" providerId="ADAL" clId="{D1AA8B5D-E8AB-445D-9471-F62BBBE4B339}" dt="2020-11-24T17:43:37.688" v="951" actId="1076"/>
          <ac:picMkLst>
            <pc:docMk/>
            <pc:sldMk cId="1390645703" sldId="450"/>
            <ac:picMk id="4" creationId="{FCABC9B5-A4C3-4DEC-B2E9-6A3ECD2FDAC8}"/>
          </ac:picMkLst>
        </pc:picChg>
        <pc:picChg chg="add mod">
          <ac:chgData name="文宇 杜文宇" userId="b5e9da50-0ac2-42d3-828f-b9593ddb1f83" providerId="ADAL" clId="{D1AA8B5D-E8AB-445D-9471-F62BBBE4B339}" dt="2020-11-24T17:43:58.800" v="957" actId="1076"/>
          <ac:picMkLst>
            <pc:docMk/>
            <pc:sldMk cId="1390645703" sldId="450"/>
            <ac:picMk id="10" creationId="{A37917C2-FCE6-470E-AD8A-82241A41C1C5}"/>
          </ac:picMkLst>
        </pc:picChg>
        <pc:picChg chg="add mod">
          <ac:chgData name="文宇 杜文宇" userId="b5e9da50-0ac2-42d3-828f-b9593ddb1f83" providerId="ADAL" clId="{D1AA8B5D-E8AB-445D-9471-F62BBBE4B339}" dt="2020-11-24T17:44:19.680" v="963" actId="14100"/>
          <ac:picMkLst>
            <pc:docMk/>
            <pc:sldMk cId="1390645703" sldId="450"/>
            <ac:picMk id="12" creationId="{266FA1C4-4F2E-490E-ACB0-1B61A0A4ECFE}"/>
          </ac:picMkLst>
        </pc:picChg>
      </pc:sldChg>
      <pc:sldChg chg="addSp delSp modSp add">
        <pc:chgData name="文宇 杜文宇" userId="b5e9da50-0ac2-42d3-828f-b9593ddb1f83" providerId="ADAL" clId="{D1AA8B5D-E8AB-445D-9471-F62BBBE4B339}" dt="2020-11-24T17:45:49.117" v="978" actId="1076"/>
        <pc:sldMkLst>
          <pc:docMk/>
          <pc:sldMk cId="746114519" sldId="451"/>
        </pc:sldMkLst>
        <pc:spChg chg="mod">
          <ac:chgData name="文宇 杜文宇" userId="b5e9da50-0ac2-42d3-828f-b9593ddb1f83" providerId="ADAL" clId="{D1AA8B5D-E8AB-445D-9471-F62BBBE4B339}" dt="2020-11-24T17:45:49.117" v="978" actId="1076"/>
          <ac:spMkLst>
            <pc:docMk/>
            <pc:sldMk cId="746114519" sldId="451"/>
            <ac:spMk id="5" creationId="{1488A9D6-7824-4B74-9A21-BF3A90EEF12F}"/>
          </ac:spMkLst>
        </pc:spChg>
        <pc:spChg chg="mod">
          <ac:chgData name="文宇 杜文宇" userId="b5e9da50-0ac2-42d3-828f-b9593ddb1f83" providerId="ADAL" clId="{D1AA8B5D-E8AB-445D-9471-F62BBBE4B339}" dt="2020-11-24T17:45:43.440" v="976" actId="1076"/>
          <ac:spMkLst>
            <pc:docMk/>
            <pc:sldMk cId="746114519" sldId="451"/>
            <ac:spMk id="6" creationId="{CBB3484C-A9A4-4A30-B91C-2180FE8C717A}"/>
          </ac:spMkLst>
        </pc:spChg>
        <pc:spChg chg="del">
          <ac:chgData name="文宇 杜文宇" userId="b5e9da50-0ac2-42d3-828f-b9593ddb1f83" providerId="ADAL" clId="{D1AA8B5D-E8AB-445D-9471-F62BBBE4B339}" dt="2020-11-24T17:45:19.663" v="968" actId="478"/>
          <ac:spMkLst>
            <pc:docMk/>
            <pc:sldMk cId="746114519" sldId="451"/>
            <ac:spMk id="7" creationId="{09E0FCE2-D561-408F-845D-04764F47233F}"/>
          </ac:spMkLst>
        </pc:spChg>
        <pc:spChg chg="del">
          <ac:chgData name="文宇 杜文宇" userId="b5e9da50-0ac2-42d3-828f-b9593ddb1f83" providerId="ADAL" clId="{D1AA8B5D-E8AB-445D-9471-F62BBBE4B339}" dt="2020-11-24T17:45:20.984" v="969" actId="478"/>
          <ac:spMkLst>
            <pc:docMk/>
            <pc:sldMk cId="746114519" sldId="451"/>
            <ac:spMk id="8" creationId="{A05C7928-86A1-4C07-85BF-AB86C4030B23}"/>
          </ac:spMkLst>
        </pc:spChg>
        <pc:picChg chg="del">
          <ac:chgData name="文宇 杜文宇" userId="b5e9da50-0ac2-42d3-828f-b9593ddb1f83" providerId="ADAL" clId="{D1AA8B5D-E8AB-445D-9471-F62BBBE4B339}" dt="2020-11-24T17:45:13.393" v="967" actId="478"/>
          <ac:picMkLst>
            <pc:docMk/>
            <pc:sldMk cId="746114519" sldId="451"/>
            <ac:picMk id="4" creationId="{FCABC9B5-A4C3-4DEC-B2E9-6A3ECD2FDAC8}"/>
          </ac:picMkLst>
        </pc:picChg>
        <pc:picChg chg="add mod">
          <ac:chgData name="文宇 杜文宇" userId="b5e9da50-0ac2-42d3-828f-b9593ddb1f83" providerId="ADAL" clId="{D1AA8B5D-E8AB-445D-9471-F62BBBE4B339}" dt="2020-11-24T17:45:45.225" v="977" actId="1076"/>
          <ac:picMkLst>
            <pc:docMk/>
            <pc:sldMk cId="746114519" sldId="451"/>
            <ac:picMk id="9" creationId="{35E162D6-D431-4235-A98C-09BE5544CEA4}"/>
          </ac:picMkLst>
        </pc:picChg>
        <pc:picChg chg="del">
          <ac:chgData name="文宇 杜文宇" userId="b5e9da50-0ac2-42d3-828f-b9593ddb1f83" providerId="ADAL" clId="{D1AA8B5D-E8AB-445D-9471-F62BBBE4B339}" dt="2020-11-24T17:45:13.393" v="967" actId="478"/>
          <ac:picMkLst>
            <pc:docMk/>
            <pc:sldMk cId="746114519" sldId="451"/>
            <ac:picMk id="10" creationId="{A37917C2-FCE6-470E-AD8A-82241A41C1C5}"/>
          </ac:picMkLst>
        </pc:picChg>
        <pc:picChg chg="del">
          <ac:chgData name="文宇 杜文宇" userId="b5e9da50-0ac2-42d3-828f-b9593ddb1f83" providerId="ADAL" clId="{D1AA8B5D-E8AB-445D-9471-F62BBBE4B339}" dt="2020-11-24T17:45:13.393" v="967" actId="478"/>
          <ac:picMkLst>
            <pc:docMk/>
            <pc:sldMk cId="746114519" sldId="451"/>
            <ac:picMk id="12" creationId="{266FA1C4-4F2E-490E-ACB0-1B61A0A4ECFE}"/>
          </ac:picMkLst>
        </pc:picChg>
      </pc:sldChg>
      <pc:sldChg chg="addSp delSp modSp add setBg">
        <pc:chgData name="文宇 杜文宇" userId="b5e9da50-0ac2-42d3-828f-b9593ddb1f83" providerId="ADAL" clId="{D1AA8B5D-E8AB-445D-9471-F62BBBE4B339}" dt="2020-11-24T17:48:56.326" v="1019"/>
        <pc:sldMkLst>
          <pc:docMk/>
          <pc:sldMk cId="2011821805" sldId="452"/>
        </pc:sldMkLst>
        <pc:spChg chg="mod">
          <ac:chgData name="文宇 杜文宇" userId="b5e9da50-0ac2-42d3-828f-b9593ddb1f83" providerId="ADAL" clId="{D1AA8B5D-E8AB-445D-9471-F62BBBE4B339}" dt="2020-11-24T17:48:42.719" v="1013" actId="1076"/>
          <ac:spMkLst>
            <pc:docMk/>
            <pc:sldMk cId="2011821805" sldId="452"/>
            <ac:spMk id="5" creationId="{84893080-5A47-4389-9BAC-88DD2BDA7C65}"/>
          </ac:spMkLst>
        </pc:spChg>
        <pc:spChg chg="del">
          <ac:chgData name="文宇 杜文宇" userId="b5e9da50-0ac2-42d3-828f-b9593ddb1f83" providerId="ADAL" clId="{D1AA8B5D-E8AB-445D-9471-F62BBBE4B339}" dt="2020-11-24T17:47:05.660" v="991" actId="478"/>
          <ac:spMkLst>
            <pc:docMk/>
            <pc:sldMk cId="2011821805" sldId="452"/>
            <ac:spMk id="8" creationId="{A4AEBC82-0B3F-486C-A7C7-3A95385715A5}"/>
          </ac:spMkLst>
        </pc:spChg>
        <pc:spChg chg="add del mod">
          <ac:chgData name="文宇 杜文宇" userId="b5e9da50-0ac2-42d3-828f-b9593ddb1f83" providerId="ADAL" clId="{D1AA8B5D-E8AB-445D-9471-F62BBBE4B339}" dt="2020-11-24T17:48:52.981" v="1018" actId="478"/>
          <ac:spMkLst>
            <pc:docMk/>
            <pc:sldMk cId="2011821805" sldId="452"/>
            <ac:spMk id="10" creationId="{4FDEE413-CF72-41FE-AC60-B87C0F46EF91}"/>
          </ac:spMkLst>
        </pc:spChg>
        <pc:spChg chg="add mod">
          <ac:chgData name="文宇 杜文宇" userId="b5e9da50-0ac2-42d3-828f-b9593ddb1f83" providerId="ADAL" clId="{D1AA8B5D-E8AB-445D-9471-F62BBBE4B339}" dt="2020-11-24T17:48:56.326" v="1019"/>
          <ac:spMkLst>
            <pc:docMk/>
            <pc:sldMk cId="2011821805" sldId="452"/>
            <ac:spMk id="14" creationId="{5345F4F8-B756-4F8D-BAE0-CC4AD36204A3}"/>
          </ac:spMkLst>
        </pc:spChg>
        <pc:picChg chg="add mod">
          <ac:chgData name="文宇 杜文宇" userId="b5e9da50-0ac2-42d3-828f-b9593ddb1f83" providerId="ADAL" clId="{D1AA8B5D-E8AB-445D-9471-F62BBBE4B339}" dt="2020-11-24T17:48:44.902" v="1014" actId="1076"/>
          <ac:picMkLst>
            <pc:docMk/>
            <pc:sldMk cId="2011821805" sldId="452"/>
            <ac:picMk id="4" creationId="{8C89E1EF-DF04-4E9D-995A-DF52B331096F}"/>
          </ac:picMkLst>
        </pc:picChg>
        <pc:picChg chg="add mod">
          <ac:chgData name="文宇 杜文宇" userId="b5e9da50-0ac2-42d3-828f-b9593ddb1f83" providerId="ADAL" clId="{D1AA8B5D-E8AB-445D-9471-F62BBBE4B339}" dt="2020-11-24T17:48:46.535" v="1015" actId="1076"/>
          <ac:picMkLst>
            <pc:docMk/>
            <pc:sldMk cId="2011821805" sldId="452"/>
            <ac:picMk id="9" creationId="{EC183FA8-F1B1-4E47-A861-C8CE183A7CB2}"/>
          </ac:picMkLst>
        </pc:picChg>
        <pc:picChg chg="del">
          <ac:chgData name="文宇 杜文宇" userId="b5e9da50-0ac2-42d3-828f-b9593ddb1f83" providerId="ADAL" clId="{D1AA8B5D-E8AB-445D-9471-F62BBBE4B339}" dt="2020-11-24T17:46:50.584" v="988" actId="478"/>
          <ac:picMkLst>
            <pc:docMk/>
            <pc:sldMk cId="2011821805" sldId="452"/>
            <ac:picMk id="13" creationId="{0C729CF0-F7A0-4AB9-B827-89C13EF1E143}"/>
          </ac:picMkLst>
        </pc:picChg>
        <pc:picChg chg="del">
          <ac:chgData name="文宇 杜文宇" userId="b5e9da50-0ac2-42d3-828f-b9593ddb1f83" providerId="ADAL" clId="{D1AA8B5D-E8AB-445D-9471-F62BBBE4B339}" dt="2020-11-24T17:47:03.671" v="990" actId="478"/>
          <ac:picMkLst>
            <pc:docMk/>
            <pc:sldMk cId="2011821805" sldId="452"/>
            <ac:picMk id="15" creationId="{52E0DE5E-42EB-441F-A8A5-B8F549D724B7}"/>
          </ac:picMkLst>
        </pc:picChg>
      </pc:sldChg>
      <pc:sldChg chg="add del">
        <pc:chgData name="文宇 杜文宇" userId="b5e9da50-0ac2-42d3-828f-b9593ddb1f83" providerId="ADAL" clId="{D1AA8B5D-E8AB-445D-9471-F62BBBE4B339}" dt="2020-11-24T17:46:13.016" v="980" actId="2696"/>
        <pc:sldMkLst>
          <pc:docMk/>
          <pc:sldMk cId="3407488403" sldId="452"/>
        </pc:sldMkLst>
      </pc:sldChg>
      <pc:sldChg chg="addSp delSp modSp add setBg">
        <pc:chgData name="文宇 杜文宇" userId="b5e9da50-0ac2-42d3-828f-b9593ddb1f83" providerId="ADAL" clId="{D1AA8B5D-E8AB-445D-9471-F62BBBE4B339}" dt="2020-11-24T17:51:56.248" v="1057" actId="14100"/>
        <pc:sldMkLst>
          <pc:docMk/>
          <pc:sldMk cId="2860662360" sldId="453"/>
        </pc:sldMkLst>
        <pc:spChg chg="mod">
          <ac:chgData name="文宇 杜文宇" userId="b5e9da50-0ac2-42d3-828f-b9593ddb1f83" providerId="ADAL" clId="{D1AA8B5D-E8AB-445D-9471-F62BBBE4B339}" dt="2020-11-24T17:49:55.998" v="1022"/>
          <ac:spMkLst>
            <pc:docMk/>
            <pc:sldMk cId="2860662360" sldId="453"/>
            <ac:spMk id="5" creationId="{84893080-5A47-4389-9BAC-88DD2BDA7C65}"/>
          </ac:spMkLst>
        </pc:spChg>
        <pc:spChg chg="mod">
          <ac:chgData name="文宇 杜文宇" userId="b5e9da50-0ac2-42d3-828f-b9593ddb1f83" providerId="ADAL" clId="{D1AA8B5D-E8AB-445D-9471-F62BBBE4B339}" dt="2020-11-24T17:51:50.278" v="1055" actId="1076"/>
          <ac:spMkLst>
            <pc:docMk/>
            <pc:sldMk cId="2860662360" sldId="453"/>
            <ac:spMk id="8" creationId="{A4AEBC82-0B3F-486C-A7C7-3A95385715A5}"/>
          </ac:spMkLst>
        </pc:spChg>
        <pc:spChg chg="mod">
          <ac:chgData name="文宇 杜文宇" userId="b5e9da50-0ac2-42d3-828f-b9593ddb1f83" providerId="ADAL" clId="{D1AA8B5D-E8AB-445D-9471-F62BBBE4B339}" dt="2020-11-24T17:51:33.289" v="1050" actId="1076"/>
          <ac:spMkLst>
            <pc:docMk/>
            <pc:sldMk cId="2860662360" sldId="453"/>
            <ac:spMk id="12" creationId="{9C4C4B94-E32E-4E1F-A4BE-8519818480B2}"/>
          </ac:spMkLst>
        </pc:spChg>
        <pc:picChg chg="del">
          <ac:chgData name="文宇 杜文宇" userId="b5e9da50-0ac2-42d3-828f-b9593ddb1f83" providerId="ADAL" clId="{D1AA8B5D-E8AB-445D-9471-F62BBBE4B339}" dt="2020-11-24T17:50:13.565" v="1025" actId="478"/>
          <ac:picMkLst>
            <pc:docMk/>
            <pc:sldMk cId="2860662360" sldId="453"/>
            <ac:picMk id="4" creationId="{507CFA4E-402D-49B9-9066-3B0A5BAEC457}"/>
          </ac:picMkLst>
        </pc:picChg>
        <pc:picChg chg="add mod">
          <ac:chgData name="文宇 杜文宇" userId="b5e9da50-0ac2-42d3-828f-b9593ddb1f83" providerId="ADAL" clId="{D1AA8B5D-E8AB-445D-9471-F62BBBE4B339}" dt="2020-11-24T17:50:41.135" v="1034" actId="1076"/>
          <ac:picMkLst>
            <pc:docMk/>
            <pc:sldMk cId="2860662360" sldId="453"/>
            <ac:picMk id="7" creationId="{75EC522C-C0E5-48BB-A50C-B2A388457A41}"/>
          </ac:picMkLst>
        </pc:picChg>
        <pc:picChg chg="add mod">
          <ac:chgData name="文宇 杜文宇" userId="b5e9da50-0ac2-42d3-828f-b9593ddb1f83" providerId="ADAL" clId="{D1AA8B5D-E8AB-445D-9471-F62BBBE4B339}" dt="2020-11-24T17:51:33.289" v="1050" actId="1076"/>
          <ac:picMkLst>
            <pc:docMk/>
            <pc:sldMk cId="2860662360" sldId="453"/>
            <ac:picMk id="10" creationId="{DEF4CED2-56A3-4E5D-A219-9104FA3843F5}"/>
          </ac:picMkLst>
        </pc:picChg>
        <pc:picChg chg="del">
          <ac:chgData name="文宇 杜文宇" userId="b5e9da50-0ac2-42d3-828f-b9593ddb1f83" providerId="ADAL" clId="{D1AA8B5D-E8AB-445D-9471-F62BBBE4B339}" dt="2020-11-24T17:50:14.143" v="1026" actId="478"/>
          <ac:picMkLst>
            <pc:docMk/>
            <pc:sldMk cId="2860662360" sldId="453"/>
            <ac:picMk id="11" creationId="{E0BF1EC0-C0C5-44E7-A758-48432A7EEADC}"/>
          </ac:picMkLst>
        </pc:picChg>
        <pc:picChg chg="del">
          <ac:chgData name="文宇 杜文宇" userId="b5e9da50-0ac2-42d3-828f-b9593ddb1f83" providerId="ADAL" clId="{D1AA8B5D-E8AB-445D-9471-F62BBBE4B339}" dt="2020-11-24T17:50:14.645" v="1027" actId="478"/>
          <ac:picMkLst>
            <pc:docMk/>
            <pc:sldMk cId="2860662360" sldId="453"/>
            <ac:picMk id="14" creationId="{996CE13B-607D-419A-91DF-40ACF9D35026}"/>
          </ac:picMkLst>
        </pc:picChg>
        <pc:picChg chg="add mod">
          <ac:chgData name="文宇 杜文宇" userId="b5e9da50-0ac2-42d3-828f-b9593ddb1f83" providerId="ADAL" clId="{D1AA8B5D-E8AB-445D-9471-F62BBBE4B339}" dt="2020-11-24T17:51:56.248" v="1057" actId="14100"/>
          <ac:picMkLst>
            <pc:docMk/>
            <pc:sldMk cId="2860662360" sldId="453"/>
            <ac:picMk id="15" creationId="{A06F2DBE-F438-49BA-A94C-7A427CAF113A}"/>
          </ac:picMkLst>
        </pc:picChg>
      </pc:sldChg>
      <pc:sldChg chg="addSp delSp modSp add">
        <pc:chgData name="文宇 杜文宇" userId="b5e9da50-0ac2-42d3-828f-b9593ddb1f83" providerId="ADAL" clId="{D1AA8B5D-E8AB-445D-9471-F62BBBE4B339}" dt="2020-11-24T17:53:43.573" v="1078" actId="1076"/>
        <pc:sldMkLst>
          <pc:docMk/>
          <pc:sldMk cId="2254999364" sldId="454"/>
        </pc:sldMkLst>
        <pc:spChg chg="mod">
          <ac:chgData name="文宇 杜文宇" userId="b5e9da50-0ac2-42d3-828f-b9593ddb1f83" providerId="ADAL" clId="{D1AA8B5D-E8AB-445D-9471-F62BBBE4B339}" dt="2020-11-24T17:53:12.305" v="1069" actId="1076"/>
          <ac:spMkLst>
            <pc:docMk/>
            <pc:sldMk cId="2254999364" sldId="454"/>
            <ac:spMk id="5" creationId="{84893080-5A47-4389-9BAC-88DD2BDA7C65}"/>
          </ac:spMkLst>
        </pc:spChg>
        <pc:spChg chg="mod">
          <ac:chgData name="文宇 杜文宇" userId="b5e9da50-0ac2-42d3-828f-b9593ddb1f83" providerId="ADAL" clId="{D1AA8B5D-E8AB-445D-9471-F62BBBE4B339}" dt="2020-11-24T17:53:17.097" v="1071" actId="1076"/>
          <ac:spMkLst>
            <pc:docMk/>
            <pc:sldMk cId="2254999364" sldId="454"/>
            <ac:spMk id="8" creationId="{A4AEBC82-0B3F-486C-A7C7-3A95385715A5}"/>
          </ac:spMkLst>
        </pc:spChg>
        <pc:spChg chg="del">
          <ac:chgData name="文宇 杜文宇" userId="b5e9da50-0ac2-42d3-828f-b9593ddb1f83" providerId="ADAL" clId="{D1AA8B5D-E8AB-445D-9471-F62BBBE4B339}" dt="2020-11-24T17:52:31.610" v="1059" actId="478"/>
          <ac:spMkLst>
            <pc:docMk/>
            <pc:sldMk cId="2254999364" sldId="454"/>
            <ac:spMk id="12" creationId="{9C4C4B94-E32E-4E1F-A4BE-8519818480B2}"/>
          </ac:spMkLst>
        </pc:spChg>
        <pc:picChg chg="add mod">
          <ac:chgData name="文宇 杜文宇" userId="b5e9da50-0ac2-42d3-828f-b9593ddb1f83" providerId="ADAL" clId="{D1AA8B5D-E8AB-445D-9471-F62BBBE4B339}" dt="2020-11-24T17:53:14.202" v="1070" actId="1076"/>
          <ac:picMkLst>
            <pc:docMk/>
            <pc:sldMk cId="2254999364" sldId="454"/>
            <ac:picMk id="4" creationId="{985E6372-FEE0-48C6-B7D9-D745D1B3B390}"/>
          </ac:picMkLst>
        </pc:picChg>
        <pc:picChg chg="del">
          <ac:chgData name="文宇 杜文宇" userId="b5e9da50-0ac2-42d3-828f-b9593ddb1f83" providerId="ADAL" clId="{D1AA8B5D-E8AB-445D-9471-F62BBBE4B339}" dt="2020-11-24T17:52:33.400" v="1060" actId="478"/>
          <ac:picMkLst>
            <pc:docMk/>
            <pc:sldMk cId="2254999364" sldId="454"/>
            <ac:picMk id="7" creationId="{75EC522C-C0E5-48BB-A50C-B2A388457A41}"/>
          </ac:picMkLst>
        </pc:picChg>
        <pc:picChg chg="del">
          <ac:chgData name="文宇 杜文宇" userId="b5e9da50-0ac2-42d3-828f-b9593ddb1f83" providerId="ADAL" clId="{D1AA8B5D-E8AB-445D-9471-F62BBBE4B339}" dt="2020-11-24T17:52:31.610" v="1059" actId="478"/>
          <ac:picMkLst>
            <pc:docMk/>
            <pc:sldMk cId="2254999364" sldId="454"/>
            <ac:picMk id="10" creationId="{DEF4CED2-56A3-4E5D-A219-9104FA3843F5}"/>
          </ac:picMkLst>
        </pc:picChg>
        <pc:picChg chg="add mod">
          <ac:chgData name="文宇 杜文宇" userId="b5e9da50-0ac2-42d3-828f-b9593ddb1f83" providerId="ADAL" clId="{D1AA8B5D-E8AB-445D-9471-F62BBBE4B339}" dt="2020-11-24T17:53:43.573" v="1078" actId="1076"/>
          <ac:picMkLst>
            <pc:docMk/>
            <pc:sldMk cId="2254999364" sldId="454"/>
            <ac:picMk id="11" creationId="{751624FF-F710-4627-9D16-A63ABFB41330}"/>
          </ac:picMkLst>
        </pc:picChg>
        <pc:picChg chg="del">
          <ac:chgData name="文宇 杜文宇" userId="b5e9da50-0ac2-42d3-828f-b9593ddb1f83" providerId="ADAL" clId="{D1AA8B5D-E8AB-445D-9471-F62BBBE4B339}" dt="2020-11-24T17:52:31.610" v="1059" actId="478"/>
          <ac:picMkLst>
            <pc:docMk/>
            <pc:sldMk cId="2254999364" sldId="454"/>
            <ac:picMk id="15" creationId="{A06F2DBE-F438-49BA-A94C-7A427CAF113A}"/>
          </ac:picMkLst>
        </pc:picChg>
      </pc:sldChg>
      <pc:sldChg chg="addSp delSp modSp add">
        <pc:chgData name="文宇 杜文宇" userId="b5e9da50-0ac2-42d3-828f-b9593ddb1f83" providerId="ADAL" clId="{D1AA8B5D-E8AB-445D-9471-F62BBBE4B339}" dt="2020-11-24T17:56:41.995" v="1101"/>
        <pc:sldMkLst>
          <pc:docMk/>
          <pc:sldMk cId="4265822117" sldId="455"/>
        </pc:sldMkLst>
        <pc:spChg chg="mod">
          <ac:chgData name="文宇 杜文宇" userId="b5e9da50-0ac2-42d3-828f-b9593ddb1f83" providerId="ADAL" clId="{D1AA8B5D-E8AB-445D-9471-F62BBBE4B339}" dt="2020-11-24T17:55:07.774" v="1098" actId="1076"/>
          <ac:spMkLst>
            <pc:docMk/>
            <pc:sldMk cId="4265822117" sldId="455"/>
            <ac:spMk id="5" creationId="{84893080-5A47-4389-9BAC-88DD2BDA7C65}"/>
          </ac:spMkLst>
        </pc:spChg>
        <pc:spChg chg="del mod">
          <ac:chgData name="文宇 杜文宇" userId="b5e9da50-0ac2-42d3-828f-b9593ddb1f83" providerId="ADAL" clId="{D1AA8B5D-E8AB-445D-9471-F62BBBE4B339}" dt="2020-11-24T17:54:08.608" v="1083" actId="478"/>
          <ac:spMkLst>
            <pc:docMk/>
            <pc:sldMk cId="4265822117" sldId="455"/>
            <ac:spMk id="8" creationId="{A4AEBC82-0B3F-486C-A7C7-3A95385715A5}"/>
          </ac:spMkLst>
        </pc:spChg>
        <pc:spChg chg="add del">
          <ac:chgData name="文宇 杜文宇" userId="b5e9da50-0ac2-42d3-828f-b9593ddb1f83" providerId="ADAL" clId="{D1AA8B5D-E8AB-445D-9471-F62BBBE4B339}" dt="2020-11-24T17:56:41.995" v="1101"/>
          <ac:spMkLst>
            <pc:docMk/>
            <pc:sldMk cId="4265822117" sldId="455"/>
            <ac:spMk id="12" creationId="{8041C8BC-C69E-495F-B349-5A6F4FA1A8AD}"/>
          </ac:spMkLst>
        </pc:spChg>
        <pc:picChg chg="del">
          <ac:chgData name="文宇 杜文宇" userId="b5e9da50-0ac2-42d3-828f-b9593ddb1f83" providerId="ADAL" clId="{D1AA8B5D-E8AB-445D-9471-F62BBBE4B339}" dt="2020-11-24T17:54:09.142" v="1084" actId="478"/>
          <ac:picMkLst>
            <pc:docMk/>
            <pc:sldMk cId="4265822117" sldId="455"/>
            <ac:picMk id="4" creationId="{985E6372-FEE0-48C6-B7D9-D745D1B3B390}"/>
          </ac:picMkLst>
        </pc:picChg>
        <pc:picChg chg="add mod">
          <ac:chgData name="文宇 杜文宇" userId="b5e9da50-0ac2-42d3-828f-b9593ddb1f83" providerId="ADAL" clId="{D1AA8B5D-E8AB-445D-9471-F62BBBE4B339}" dt="2020-11-24T17:55:09.642" v="1099" actId="1076"/>
          <ac:picMkLst>
            <pc:docMk/>
            <pc:sldMk cId="4265822117" sldId="455"/>
            <ac:picMk id="7" creationId="{BC37CF97-82E4-45DE-BF3F-FF6CD8079AC4}"/>
          </ac:picMkLst>
        </pc:picChg>
        <pc:picChg chg="add mod">
          <ac:chgData name="文宇 杜文宇" userId="b5e9da50-0ac2-42d3-828f-b9593ddb1f83" providerId="ADAL" clId="{D1AA8B5D-E8AB-445D-9471-F62BBBE4B339}" dt="2020-11-24T17:55:03.416" v="1096" actId="1076"/>
          <ac:picMkLst>
            <pc:docMk/>
            <pc:sldMk cId="4265822117" sldId="455"/>
            <ac:picMk id="10" creationId="{D2DBFAA9-3FCE-43F2-9754-58E15065277E}"/>
          </ac:picMkLst>
        </pc:picChg>
        <pc:picChg chg="del">
          <ac:chgData name="文宇 杜文宇" userId="b5e9da50-0ac2-42d3-828f-b9593ddb1f83" providerId="ADAL" clId="{D1AA8B5D-E8AB-445D-9471-F62BBBE4B339}" dt="2020-11-24T17:54:06.801" v="1081" actId="478"/>
          <ac:picMkLst>
            <pc:docMk/>
            <pc:sldMk cId="4265822117" sldId="455"/>
            <ac:picMk id="11" creationId="{751624FF-F710-4627-9D16-A63ABFB41330}"/>
          </ac:picMkLst>
        </pc:picChg>
      </pc:sldChg>
      <pc:sldChg chg="addSp delSp modSp add">
        <pc:chgData name="文宇 杜文宇" userId="b5e9da50-0ac2-42d3-828f-b9593ddb1f83" providerId="ADAL" clId="{D1AA8B5D-E8AB-445D-9471-F62BBBE4B339}" dt="2020-11-24T17:58:34.981" v="1123"/>
        <pc:sldMkLst>
          <pc:docMk/>
          <pc:sldMk cId="1611194353" sldId="456"/>
        </pc:sldMkLst>
        <pc:spChg chg="add del mod">
          <ac:chgData name="文宇 杜文宇" userId="b5e9da50-0ac2-42d3-828f-b9593ddb1f83" providerId="ADAL" clId="{D1AA8B5D-E8AB-445D-9471-F62BBBE4B339}" dt="2020-11-24T17:57:44.181" v="1111" actId="478"/>
          <ac:spMkLst>
            <pc:docMk/>
            <pc:sldMk cId="1611194353" sldId="456"/>
            <ac:spMk id="3" creationId="{2877DA01-8886-498B-848A-B1A33399C156}"/>
          </ac:spMkLst>
        </pc:spChg>
        <pc:spChg chg="mod">
          <ac:chgData name="文宇 杜文宇" userId="b5e9da50-0ac2-42d3-828f-b9593ddb1f83" providerId="ADAL" clId="{D1AA8B5D-E8AB-445D-9471-F62BBBE4B339}" dt="2020-11-24T17:58:11.442" v="1118" actId="1076"/>
          <ac:spMkLst>
            <pc:docMk/>
            <pc:sldMk cId="1611194353" sldId="456"/>
            <ac:spMk id="5" creationId="{1488A9D6-7824-4B74-9A21-BF3A90EEF12F}"/>
          </ac:spMkLst>
        </pc:spChg>
        <pc:spChg chg="del">
          <ac:chgData name="文宇 杜文宇" userId="b5e9da50-0ac2-42d3-828f-b9593ddb1f83" providerId="ADAL" clId="{D1AA8B5D-E8AB-445D-9471-F62BBBE4B339}" dt="2020-11-24T17:56:54.335" v="1104" actId="478"/>
          <ac:spMkLst>
            <pc:docMk/>
            <pc:sldMk cId="1611194353" sldId="456"/>
            <ac:spMk id="6" creationId="{CBB3484C-A9A4-4A30-B91C-2180FE8C717A}"/>
          </ac:spMkLst>
        </pc:spChg>
        <pc:picChg chg="add mod">
          <ac:chgData name="文宇 杜文宇" userId="b5e9da50-0ac2-42d3-828f-b9593ddb1f83" providerId="ADAL" clId="{D1AA8B5D-E8AB-445D-9471-F62BBBE4B339}" dt="2020-11-24T17:58:15.777" v="1121" actId="1076"/>
          <ac:picMkLst>
            <pc:docMk/>
            <pc:sldMk cId="1611194353" sldId="456"/>
            <ac:picMk id="4" creationId="{5F0BA986-D69E-4631-8D67-C05A0D245C07}"/>
          </ac:picMkLst>
        </pc:picChg>
        <pc:picChg chg="add del">
          <ac:chgData name="文宇 杜文宇" userId="b5e9da50-0ac2-42d3-828f-b9593ddb1f83" providerId="ADAL" clId="{D1AA8B5D-E8AB-445D-9471-F62BBBE4B339}" dt="2020-11-24T17:58:34.981" v="1123"/>
          <ac:picMkLst>
            <pc:docMk/>
            <pc:sldMk cId="1611194353" sldId="456"/>
            <ac:picMk id="7" creationId="{2BC11FAA-F704-485D-BCDD-A77492ED6183}"/>
          </ac:picMkLst>
        </pc:picChg>
        <pc:picChg chg="del">
          <ac:chgData name="文宇 杜文宇" userId="b5e9da50-0ac2-42d3-828f-b9593ddb1f83" providerId="ADAL" clId="{D1AA8B5D-E8AB-445D-9471-F62BBBE4B339}" dt="2020-11-24T17:56:52.237" v="1103" actId="478"/>
          <ac:picMkLst>
            <pc:docMk/>
            <pc:sldMk cId="1611194353" sldId="456"/>
            <ac:picMk id="9" creationId="{35E162D6-D431-4235-A98C-09BE5544CEA4}"/>
          </ac:picMkLst>
        </pc:picChg>
      </pc:sldChg>
      <pc:sldChg chg="addSp delSp modSp add">
        <pc:chgData name="文宇 杜文宇" userId="b5e9da50-0ac2-42d3-828f-b9593ddb1f83" providerId="ADAL" clId="{D1AA8B5D-E8AB-445D-9471-F62BBBE4B339}" dt="2020-11-24T18:04:53.990" v="1213"/>
        <pc:sldMkLst>
          <pc:docMk/>
          <pc:sldMk cId="3343015649" sldId="457"/>
        </pc:sldMkLst>
        <pc:spChg chg="mod">
          <ac:chgData name="文宇 杜文宇" userId="b5e9da50-0ac2-42d3-828f-b9593ddb1f83" providerId="ADAL" clId="{D1AA8B5D-E8AB-445D-9471-F62BBBE4B339}" dt="2020-11-24T17:59:55.872" v="1142" actId="1076"/>
          <ac:spMkLst>
            <pc:docMk/>
            <pc:sldMk cId="3343015649" sldId="457"/>
            <ac:spMk id="5" creationId="{1488A9D6-7824-4B74-9A21-BF3A90EEF12F}"/>
          </ac:spMkLst>
        </pc:spChg>
        <pc:spChg chg="add mod">
          <ac:chgData name="文宇 杜文宇" userId="b5e9da50-0ac2-42d3-828f-b9593ddb1f83" providerId="ADAL" clId="{D1AA8B5D-E8AB-445D-9471-F62BBBE4B339}" dt="2020-11-24T18:00:36.244" v="1147" actId="1076"/>
          <ac:spMkLst>
            <pc:docMk/>
            <pc:sldMk cId="3343015649" sldId="457"/>
            <ac:spMk id="6" creationId="{611E32B6-73DE-47D5-A7B5-A560D20C1C5D}"/>
          </ac:spMkLst>
        </pc:spChg>
        <pc:spChg chg="add mod">
          <ac:chgData name="文宇 杜文宇" userId="b5e9da50-0ac2-42d3-828f-b9593ddb1f83" providerId="ADAL" clId="{D1AA8B5D-E8AB-445D-9471-F62BBBE4B339}" dt="2020-11-24T18:01:14.055" v="1153" actId="20577"/>
          <ac:spMkLst>
            <pc:docMk/>
            <pc:sldMk cId="3343015649" sldId="457"/>
            <ac:spMk id="8" creationId="{6EC8E4CA-CBDA-4CF0-B1EC-2C951FC0DF47}"/>
          </ac:spMkLst>
        </pc:spChg>
        <pc:spChg chg="add mod">
          <ac:chgData name="文宇 杜文宇" userId="b5e9da50-0ac2-42d3-828f-b9593ddb1f83" providerId="ADAL" clId="{D1AA8B5D-E8AB-445D-9471-F62BBBE4B339}" dt="2020-11-24T18:02:22.209" v="1175" actId="20577"/>
          <ac:spMkLst>
            <pc:docMk/>
            <pc:sldMk cId="3343015649" sldId="457"/>
            <ac:spMk id="13" creationId="{2BABE471-FA68-45F8-9BBF-6A11AE08DEC7}"/>
          </ac:spMkLst>
        </pc:spChg>
        <pc:spChg chg="add mod">
          <ac:chgData name="文宇 杜文宇" userId="b5e9da50-0ac2-42d3-828f-b9593ddb1f83" providerId="ADAL" clId="{D1AA8B5D-E8AB-445D-9471-F62BBBE4B339}" dt="2020-11-24T18:04:53.990" v="1213"/>
          <ac:spMkLst>
            <pc:docMk/>
            <pc:sldMk cId="3343015649" sldId="457"/>
            <ac:spMk id="16" creationId="{F2A4D024-CC11-42F1-BED7-882D50401220}"/>
          </ac:spMkLst>
        </pc:spChg>
        <pc:picChg chg="del">
          <ac:chgData name="文宇 杜文宇" userId="b5e9da50-0ac2-42d3-828f-b9593ddb1f83" providerId="ADAL" clId="{D1AA8B5D-E8AB-445D-9471-F62BBBE4B339}" dt="2020-11-24T17:58:49.389" v="1133" actId="478"/>
          <ac:picMkLst>
            <pc:docMk/>
            <pc:sldMk cId="3343015649" sldId="457"/>
            <ac:picMk id="4" creationId="{5F0BA986-D69E-4631-8D67-C05A0D245C07}"/>
          </ac:picMkLst>
        </pc:picChg>
        <pc:picChg chg="add mod">
          <ac:chgData name="文宇 杜文宇" userId="b5e9da50-0ac2-42d3-828f-b9593ddb1f83" providerId="ADAL" clId="{D1AA8B5D-E8AB-445D-9471-F62BBBE4B339}" dt="2020-11-24T18:00:38.870" v="1148" actId="1076"/>
          <ac:picMkLst>
            <pc:docMk/>
            <pc:sldMk cId="3343015649" sldId="457"/>
            <ac:picMk id="7" creationId="{7A60A904-C0A5-48CE-9041-5F926BF43A70}"/>
          </ac:picMkLst>
        </pc:picChg>
        <pc:picChg chg="add mod">
          <ac:chgData name="文宇 杜文宇" userId="b5e9da50-0ac2-42d3-828f-b9593ddb1f83" providerId="ADAL" clId="{D1AA8B5D-E8AB-445D-9471-F62BBBE4B339}" dt="2020-11-24T18:01:36.701" v="1162" actId="14100"/>
          <ac:picMkLst>
            <pc:docMk/>
            <pc:sldMk cId="3343015649" sldId="457"/>
            <ac:picMk id="10" creationId="{D605D73B-97C0-44B7-86B7-95806D957798}"/>
          </ac:picMkLst>
        </pc:picChg>
        <pc:picChg chg="add mod">
          <ac:chgData name="文宇 杜文宇" userId="b5e9da50-0ac2-42d3-828f-b9593ddb1f83" providerId="ADAL" clId="{D1AA8B5D-E8AB-445D-9471-F62BBBE4B339}" dt="2020-11-24T18:02:07.399" v="1168" actId="1076"/>
          <ac:picMkLst>
            <pc:docMk/>
            <pc:sldMk cId="3343015649" sldId="457"/>
            <ac:picMk id="12" creationId="{1E6B85A9-56F1-4854-83DD-CEE12FD072E8}"/>
          </ac:picMkLst>
        </pc:picChg>
        <pc:picChg chg="add mod">
          <ac:chgData name="文宇 杜文宇" userId="b5e9da50-0ac2-42d3-828f-b9593ddb1f83" providerId="ADAL" clId="{D1AA8B5D-E8AB-445D-9471-F62BBBE4B339}" dt="2020-11-24T18:03:08.869" v="1180" actId="1076"/>
          <ac:picMkLst>
            <pc:docMk/>
            <pc:sldMk cId="3343015649" sldId="457"/>
            <ac:picMk id="15" creationId="{3D56FE47-5606-4C17-AA14-D3D7DD5823EA}"/>
          </ac:picMkLst>
        </pc:picChg>
      </pc:sldChg>
      <pc:sldChg chg="addSp delSp modSp add">
        <pc:chgData name="文宇 杜文宇" userId="b5e9da50-0ac2-42d3-828f-b9593ddb1f83" providerId="ADAL" clId="{D1AA8B5D-E8AB-445D-9471-F62BBBE4B339}" dt="2020-11-24T18:06:43" v="1233" actId="1076"/>
        <pc:sldMkLst>
          <pc:docMk/>
          <pc:sldMk cId="2008029852" sldId="458"/>
        </pc:sldMkLst>
        <pc:spChg chg="mod">
          <ac:chgData name="文宇 杜文宇" userId="b5e9da50-0ac2-42d3-828f-b9593ddb1f83" providerId="ADAL" clId="{D1AA8B5D-E8AB-445D-9471-F62BBBE4B339}" dt="2020-11-24T18:05:41.915" v="1219"/>
          <ac:spMkLst>
            <pc:docMk/>
            <pc:sldMk cId="2008029852" sldId="458"/>
            <ac:spMk id="5" creationId="{1488A9D6-7824-4B74-9A21-BF3A90EEF12F}"/>
          </ac:spMkLst>
        </pc:spChg>
        <pc:spChg chg="del">
          <ac:chgData name="文宇 杜文宇" userId="b5e9da50-0ac2-42d3-828f-b9593ddb1f83" providerId="ADAL" clId="{D1AA8B5D-E8AB-445D-9471-F62BBBE4B339}" dt="2020-11-24T18:05:47.370" v="1220" actId="478"/>
          <ac:spMkLst>
            <pc:docMk/>
            <pc:sldMk cId="2008029852" sldId="458"/>
            <ac:spMk id="6" creationId="{611E32B6-73DE-47D5-A7B5-A560D20C1C5D}"/>
          </ac:spMkLst>
        </pc:spChg>
        <pc:spChg chg="del">
          <ac:chgData name="文宇 杜文宇" userId="b5e9da50-0ac2-42d3-828f-b9593ddb1f83" providerId="ADAL" clId="{D1AA8B5D-E8AB-445D-9471-F62BBBE4B339}" dt="2020-11-24T18:05:47.370" v="1220" actId="478"/>
          <ac:spMkLst>
            <pc:docMk/>
            <pc:sldMk cId="2008029852" sldId="458"/>
            <ac:spMk id="8" creationId="{6EC8E4CA-CBDA-4CF0-B1EC-2C951FC0DF47}"/>
          </ac:spMkLst>
        </pc:spChg>
        <pc:spChg chg="del">
          <ac:chgData name="文宇 杜文宇" userId="b5e9da50-0ac2-42d3-828f-b9593ddb1f83" providerId="ADAL" clId="{D1AA8B5D-E8AB-445D-9471-F62BBBE4B339}" dt="2020-11-24T18:05:47.370" v="1220" actId="478"/>
          <ac:spMkLst>
            <pc:docMk/>
            <pc:sldMk cId="2008029852" sldId="458"/>
            <ac:spMk id="13" creationId="{2BABE471-FA68-45F8-9BBF-6A11AE08DEC7}"/>
          </ac:spMkLst>
        </pc:spChg>
        <pc:spChg chg="del">
          <ac:chgData name="文宇 杜文宇" userId="b5e9da50-0ac2-42d3-828f-b9593ddb1f83" providerId="ADAL" clId="{D1AA8B5D-E8AB-445D-9471-F62BBBE4B339}" dt="2020-11-24T18:05:47.370" v="1220" actId="478"/>
          <ac:spMkLst>
            <pc:docMk/>
            <pc:sldMk cId="2008029852" sldId="458"/>
            <ac:spMk id="16" creationId="{F2A4D024-CC11-42F1-BED7-882D50401220}"/>
          </ac:spMkLst>
        </pc:spChg>
        <pc:picChg chg="add mod">
          <ac:chgData name="文宇 杜文宇" userId="b5e9da50-0ac2-42d3-828f-b9593ddb1f83" providerId="ADAL" clId="{D1AA8B5D-E8AB-445D-9471-F62BBBE4B339}" dt="2020-11-24T18:06:43" v="1233" actId="1076"/>
          <ac:picMkLst>
            <pc:docMk/>
            <pc:sldMk cId="2008029852" sldId="458"/>
            <ac:picMk id="4" creationId="{0FDFE5B5-9298-4F62-93FD-B0198F2A620D}"/>
          </ac:picMkLst>
        </pc:picChg>
        <pc:picChg chg="del">
          <ac:chgData name="文宇 杜文宇" userId="b5e9da50-0ac2-42d3-828f-b9593ddb1f83" providerId="ADAL" clId="{D1AA8B5D-E8AB-445D-9471-F62BBBE4B339}" dt="2020-11-24T18:05:49.933" v="1221" actId="478"/>
          <ac:picMkLst>
            <pc:docMk/>
            <pc:sldMk cId="2008029852" sldId="458"/>
            <ac:picMk id="7" creationId="{7A60A904-C0A5-48CE-9041-5F926BF43A70}"/>
          </ac:picMkLst>
        </pc:picChg>
        <pc:picChg chg="del">
          <ac:chgData name="文宇 杜文宇" userId="b5e9da50-0ac2-42d3-828f-b9593ddb1f83" providerId="ADAL" clId="{D1AA8B5D-E8AB-445D-9471-F62BBBE4B339}" dt="2020-11-24T18:05:49.933" v="1221" actId="478"/>
          <ac:picMkLst>
            <pc:docMk/>
            <pc:sldMk cId="2008029852" sldId="458"/>
            <ac:picMk id="10" creationId="{D605D73B-97C0-44B7-86B7-95806D957798}"/>
          </ac:picMkLst>
        </pc:picChg>
        <pc:picChg chg="add mod">
          <ac:chgData name="文宇 杜文宇" userId="b5e9da50-0ac2-42d3-828f-b9593ddb1f83" providerId="ADAL" clId="{D1AA8B5D-E8AB-445D-9471-F62BBBE4B339}" dt="2020-11-24T18:06:38.380" v="1232" actId="1076"/>
          <ac:picMkLst>
            <pc:docMk/>
            <pc:sldMk cId="2008029852" sldId="458"/>
            <ac:picMk id="11" creationId="{574F4FF8-7DD8-409B-B67C-2F240345B17C}"/>
          </ac:picMkLst>
        </pc:picChg>
        <pc:picChg chg="del">
          <ac:chgData name="文宇 杜文宇" userId="b5e9da50-0ac2-42d3-828f-b9593ddb1f83" providerId="ADAL" clId="{D1AA8B5D-E8AB-445D-9471-F62BBBE4B339}" dt="2020-11-24T18:05:47.370" v="1220" actId="478"/>
          <ac:picMkLst>
            <pc:docMk/>
            <pc:sldMk cId="2008029852" sldId="458"/>
            <ac:picMk id="12" creationId="{1E6B85A9-56F1-4854-83DD-CEE12FD072E8}"/>
          </ac:picMkLst>
        </pc:picChg>
        <pc:picChg chg="del">
          <ac:chgData name="文宇 杜文宇" userId="b5e9da50-0ac2-42d3-828f-b9593ddb1f83" providerId="ADAL" clId="{D1AA8B5D-E8AB-445D-9471-F62BBBE4B339}" dt="2020-11-24T18:05:49.933" v="1221" actId="478"/>
          <ac:picMkLst>
            <pc:docMk/>
            <pc:sldMk cId="2008029852" sldId="458"/>
            <ac:picMk id="15" creationId="{3D56FE47-5606-4C17-AA14-D3D7DD5823EA}"/>
          </ac:picMkLst>
        </pc:picChg>
      </pc:sldChg>
      <pc:sldChg chg="addSp delSp modSp add">
        <pc:chgData name="文宇 杜文宇" userId="b5e9da50-0ac2-42d3-828f-b9593ddb1f83" providerId="ADAL" clId="{D1AA8B5D-E8AB-445D-9471-F62BBBE4B339}" dt="2020-11-24T18:10:23.132" v="1292" actId="1076"/>
        <pc:sldMkLst>
          <pc:docMk/>
          <pc:sldMk cId="2689793843" sldId="459"/>
        </pc:sldMkLst>
        <pc:spChg chg="mod">
          <ac:chgData name="文宇 杜文宇" userId="b5e9da50-0ac2-42d3-828f-b9593ddb1f83" providerId="ADAL" clId="{D1AA8B5D-E8AB-445D-9471-F62BBBE4B339}" dt="2020-11-24T18:08:05.778" v="1236" actId="1076"/>
          <ac:spMkLst>
            <pc:docMk/>
            <pc:sldMk cId="2689793843" sldId="459"/>
            <ac:spMk id="5" creationId="{1488A9D6-7824-4B74-9A21-BF3A90EEF12F}"/>
          </ac:spMkLst>
        </pc:spChg>
        <pc:spChg chg="mod">
          <ac:chgData name="文宇 杜文宇" userId="b5e9da50-0ac2-42d3-828f-b9593ddb1f83" providerId="ADAL" clId="{D1AA8B5D-E8AB-445D-9471-F62BBBE4B339}" dt="2020-11-24T18:08:24.510" v="1241"/>
          <ac:spMkLst>
            <pc:docMk/>
            <pc:sldMk cId="2689793843" sldId="459"/>
            <ac:spMk id="6" creationId="{CBB3484C-A9A4-4A30-B91C-2180FE8C717A}"/>
          </ac:spMkLst>
        </pc:spChg>
        <pc:spChg chg="mod">
          <ac:chgData name="文宇 杜文宇" userId="b5e9da50-0ac2-42d3-828f-b9593ddb1f83" providerId="ADAL" clId="{D1AA8B5D-E8AB-445D-9471-F62BBBE4B339}" dt="2020-11-24T18:08:54.512" v="1247"/>
          <ac:spMkLst>
            <pc:docMk/>
            <pc:sldMk cId="2689793843" sldId="459"/>
            <ac:spMk id="7" creationId="{09E0FCE2-D561-408F-845D-04764F47233F}"/>
          </ac:spMkLst>
        </pc:spChg>
        <pc:spChg chg="mod">
          <ac:chgData name="文宇 杜文宇" userId="b5e9da50-0ac2-42d3-828f-b9593ddb1f83" providerId="ADAL" clId="{D1AA8B5D-E8AB-445D-9471-F62BBBE4B339}" dt="2020-11-24T18:09:54.557" v="1286" actId="1076"/>
          <ac:spMkLst>
            <pc:docMk/>
            <pc:sldMk cId="2689793843" sldId="459"/>
            <ac:spMk id="8" creationId="{A05C7928-86A1-4C07-85BF-AB86C4030B23}"/>
          </ac:spMkLst>
        </pc:spChg>
        <pc:picChg chg="del">
          <ac:chgData name="文宇 杜文宇" userId="b5e9da50-0ac2-42d3-828f-b9593ddb1f83" providerId="ADAL" clId="{D1AA8B5D-E8AB-445D-9471-F62BBBE4B339}" dt="2020-11-24T18:08:09.332" v="1237" actId="478"/>
          <ac:picMkLst>
            <pc:docMk/>
            <pc:sldMk cId="2689793843" sldId="459"/>
            <ac:picMk id="4" creationId="{FCABC9B5-A4C3-4DEC-B2E9-6A3ECD2FDAC8}"/>
          </ac:picMkLst>
        </pc:picChg>
        <pc:picChg chg="add mod">
          <ac:chgData name="文宇 杜文宇" userId="b5e9da50-0ac2-42d3-828f-b9593ddb1f83" providerId="ADAL" clId="{D1AA8B5D-E8AB-445D-9471-F62BBBE4B339}" dt="2020-11-24T18:08:43.951" v="1245" actId="14100"/>
          <ac:picMkLst>
            <pc:docMk/>
            <pc:sldMk cId="2689793843" sldId="459"/>
            <ac:picMk id="9" creationId="{12C847A7-E092-4F9E-BE3C-0E1FDA14C669}"/>
          </ac:picMkLst>
        </pc:picChg>
        <pc:picChg chg="del">
          <ac:chgData name="文宇 杜文宇" userId="b5e9da50-0ac2-42d3-828f-b9593ddb1f83" providerId="ADAL" clId="{D1AA8B5D-E8AB-445D-9471-F62BBBE4B339}" dt="2020-11-24T18:08:09.861" v="1238" actId="478"/>
          <ac:picMkLst>
            <pc:docMk/>
            <pc:sldMk cId="2689793843" sldId="459"/>
            <ac:picMk id="10" creationId="{A37917C2-FCE6-470E-AD8A-82241A41C1C5}"/>
          </ac:picMkLst>
        </pc:picChg>
        <pc:picChg chg="del">
          <ac:chgData name="文宇 杜文宇" userId="b5e9da50-0ac2-42d3-828f-b9593ddb1f83" providerId="ADAL" clId="{D1AA8B5D-E8AB-445D-9471-F62BBBE4B339}" dt="2020-11-24T18:08:10.701" v="1239" actId="478"/>
          <ac:picMkLst>
            <pc:docMk/>
            <pc:sldMk cId="2689793843" sldId="459"/>
            <ac:picMk id="12" creationId="{266FA1C4-4F2E-490E-ACB0-1B61A0A4ECFE}"/>
          </ac:picMkLst>
        </pc:picChg>
        <pc:picChg chg="add mod">
          <ac:chgData name="文宇 杜文宇" userId="b5e9da50-0ac2-42d3-828f-b9593ddb1f83" providerId="ADAL" clId="{D1AA8B5D-E8AB-445D-9471-F62BBBE4B339}" dt="2020-11-24T18:09:50.440" v="1285" actId="14100"/>
          <ac:picMkLst>
            <pc:docMk/>
            <pc:sldMk cId="2689793843" sldId="459"/>
            <ac:picMk id="13" creationId="{8A2446B3-3B8A-4CF2-8007-026E029F6742}"/>
          </ac:picMkLst>
        </pc:picChg>
        <pc:picChg chg="add mod">
          <ac:chgData name="文宇 杜文宇" userId="b5e9da50-0ac2-42d3-828f-b9593ddb1f83" providerId="ADAL" clId="{D1AA8B5D-E8AB-445D-9471-F62BBBE4B339}" dt="2020-11-24T18:10:23.132" v="1292" actId="1076"/>
          <ac:picMkLst>
            <pc:docMk/>
            <pc:sldMk cId="2689793843" sldId="459"/>
            <ac:picMk id="15" creationId="{917444D5-9CB8-40D4-98AB-DDFF55AB3FCD}"/>
          </ac:picMkLst>
        </pc:picChg>
      </pc:sldChg>
      <pc:sldChg chg="addSp delSp modSp add setBg">
        <pc:chgData name="文宇 杜文宇" userId="b5e9da50-0ac2-42d3-828f-b9593ddb1f83" providerId="ADAL" clId="{D1AA8B5D-E8AB-445D-9471-F62BBBE4B339}" dt="2020-11-24T18:16:29.701" v="1376" actId="1076"/>
        <pc:sldMkLst>
          <pc:docMk/>
          <pc:sldMk cId="366376743" sldId="460"/>
        </pc:sldMkLst>
        <pc:spChg chg="mod">
          <ac:chgData name="文宇 杜文宇" userId="b5e9da50-0ac2-42d3-828f-b9593ddb1f83" providerId="ADAL" clId="{D1AA8B5D-E8AB-445D-9471-F62BBBE4B339}" dt="2020-11-24T18:16:29.701" v="1376" actId="1076"/>
          <ac:spMkLst>
            <pc:docMk/>
            <pc:sldMk cId="366376743" sldId="460"/>
            <ac:spMk id="5" creationId="{84893080-5A47-4389-9BAC-88DD2BDA7C65}"/>
          </ac:spMkLst>
        </pc:spChg>
        <pc:spChg chg="add">
          <ac:chgData name="文宇 杜文宇" userId="b5e9da50-0ac2-42d3-828f-b9593ddb1f83" providerId="ADAL" clId="{D1AA8B5D-E8AB-445D-9471-F62BBBE4B339}" dt="2020-11-24T18:16:11.615" v="1373"/>
          <ac:spMkLst>
            <pc:docMk/>
            <pc:sldMk cId="366376743" sldId="460"/>
            <ac:spMk id="10" creationId="{EFF08936-B11A-46BA-8BF2-A5BF81CD1EB2}"/>
          </ac:spMkLst>
        </pc:spChg>
        <pc:spChg chg="del">
          <ac:chgData name="文宇 杜文宇" userId="b5e9da50-0ac2-42d3-828f-b9593ddb1f83" providerId="ADAL" clId="{D1AA8B5D-E8AB-445D-9471-F62BBBE4B339}" dt="2020-11-24T18:12:27.635" v="1300" actId="478"/>
          <ac:spMkLst>
            <pc:docMk/>
            <pc:sldMk cId="366376743" sldId="460"/>
            <ac:spMk id="14" creationId="{5345F4F8-B756-4F8D-BAE0-CC4AD36204A3}"/>
          </ac:spMkLst>
        </pc:spChg>
        <pc:picChg chg="del">
          <ac:chgData name="文宇 杜文宇" userId="b5e9da50-0ac2-42d3-828f-b9593ddb1f83" providerId="ADAL" clId="{D1AA8B5D-E8AB-445D-9471-F62BBBE4B339}" dt="2020-11-24T18:12:25.741" v="1298" actId="478"/>
          <ac:picMkLst>
            <pc:docMk/>
            <pc:sldMk cId="366376743" sldId="460"/>
            <ac:picMk id="4" creationId="{8C89E1EF-DF04-4E9D-995A-DF52B331096F}"/>
          </ac:picMkLst>
        </pc:picChg>
        <pc:picChg chg="add mod">
          <ac:chgData name="文宇 杜文宇" userId="b5e9da50-0ac2-42d3-828f-b9593ddb1f83" providerId="ADAL" clId="{D1AA8B5D-E8AB-445D-9471-F62BBBE4B339}" dt="2020-11-24T18:16:18.188" v="1374" actId="1076"/>
          <ac:picMkLst>
            <pc:docMk/>
            <pc:sldMk cId="366376743" sldId="460"/>
            <ac:picMk id="7" creationId="{3954E5C6-9304-43A7-9519-8DEBD1859884}"/>
          </ac:picMkLst>
        </pc:picChg>
        <pc:picChg chg="del">
          <ac:chgData name="文宇 杜文宇" userId="b5e9da50-0ac2-42d3-828f-b9593ddb1f83" providerId="ADAL" clId="{D1AA8B5D-E8AB-445D-9471-F62BBBE4B339}" dt="2020-11-24T18:12:26.239" v="1299" actId="478"/>
          <ac:picMkLst>
            <pc:docMk/>
            <pc:sldMk cId="366376743" sldId="460"/>
            <ac:picMk id="9" creationId="{EC183FA8-F1B1-4E47-A861-C8CE183A7CB2}"/>
          </ac:picMkLst>
        </pc:picChg>
      </pc:sldChg>
      <pc:sldChg chg="add del">
        <pc:chgData name="文宇 杜文宇" userId="b5e9da50-0ac2-42d3-828f-b9593ddb1f83" providerId="ADAL" clId="{D1AA8B5D-E8AB-445D-9471-F62BBBE4B339}" dt="2020-11-24T18:11:49.481" v="1294" actId="2696"/>
        <pc:sldMkLst>
          <pc:docMk/>
          <pc:sldMk cId="2253505537" sldId="460"/>
        </pc:sldMkLst>
      </pc:sldChg>
      <pc:sldChg chg="add del">
        <pc:chgData name="文宇 杜文宇" userId="b5e9da50-0ac2-42d3-828f-b9593ddb1f83" providerId="ADAL" clId="{D1AA8B5D-E8AB-445D-9471-F62BBBE4B339}" dt="2020-11-24T18:16:49.719" v="1378" actId="2696"/>
        <pc:sldMkLst>
          <pc:docMk/>
          <pc:sldMk cId="330472280" sldId="461"/>
        </pc:sldMkLst>
      </pc:sldChg>
      <pc:sldChg chg="addSp delSp modSp add setBg">
        <pc:chgData name="文宇 杜文宇" userId="b5e9da50-0ac2-42d3-828f-b9593ddb1f83" providerId="ADAL" clId="{D1AA8B5D-E8AB-445D-9471-F62BBBE4B339}" dt="2020-11-24T18:19:52.207" v="1432" actId="1076"/>
        <pc:sldMkLst>
          <pc:docMk/>
          <pc:sldMk cId="2284649163" sldId="461"/>
        </pc:sldMkLst>
        <pc:spChg chg="mod">
          <ac:chgData name="文宇 杜文宇" userId="b5e9da50-0ac2-42d3-828f-b9593ddb1f83" providerId="ADAL" clId="{D1AA8B5D-E8AB-445D-9471-F62BBBE4B339}" dt="2020-11-24T18:17:20.883" v="1382" actId="13926"/>
          <ac:spMkLst>
            <pc:docMk/>
            <pc:sldMk cId="2284649163" sldId="461"/>
            <ac:spMk id="5" creationId="{84893080-5A47-4389-9BAC-88DD2BDA7C65}"/>
          </ac:spMkLst>
        </pc:spChg>
        <pc:spChg chg="mod">
          <ac:chgData name="文宇 杜文宇" userId="b5e9da50-0ac2-42d3-828f-b9593ddb1f83" providerId="ADAL" clId="{D1AA8B5D-E8AB-445D-9471-F62BBBE4B339}" dt="2020-11-24T18:19:50.715" v="1431" actId="1076"/>
          <ac:spMkLst>
            <pc:docMk/>
            <pc:sldMk cId="2284649163" sldId="461"/>
            <ac:spMk id="8" creationId="{A4AEBC82-0B3F-486C-A7C7-3A95385715A5}"/>
          </ac:spMkLst>
        </pc:spChg>
        <pc:spChg chg="mod">
          <ac:chgData name="文宇 杜文宇" userId="b5e9da50-0ac2-42d3-828f-b9593ddb1f83" providerId="ADAL" clId="{D1AA8B5D-E8AB-445D-9471-F62BBBE4B339}" dt="2020-11-24T18:17:55.156" v="1400" actId="1076"/>
          <ac:spMkLst>
            <pc:docMk/>
            <pc:sldMk cId="2284649163" sldId="461"/>
            <ac:spMk id="12" creationId="{9C4C4B94-E32E-4E1F-A4BE-8519818480B2}"/>
          </ac:spMkLst>
        </pc:spChg>
        <pc:spChg chg="add mod">
          <ac:chgData name="文宇 杜文宇" userId="b5e9da50-0ac2-42d3-828f-b9593ddb1f83" providerId="ADAL" clId="{D1AA8B5D-E8AB-445D-9471-F62BBBE4B339}" dt="2020-11-24T18:18:49.636" v="1416" actId="20577"/>
          <ac:spMkLst>
            <pc:docMk/>
            <pc:sldMk cId="2284649163" sldId="461"/>
            <ac:spMk id="14" creationId="{60D2002D-FE21-43FD-8FFD-1FF61593B604}"/>
          </ac:spMkLst>
        </pc:spChg>
        <pc:picChg chg="add mod">
          <ac:chgData name="文宇 杜文宇" userId="b5e9da50-0ac2-42d3-828f-b9593ddb1f83" providerId="ADAL" clId="{D1AA8B5D-E8AB-445D-9471-F62BBBE4B339}" dt="2020-11-24T18:17:49.591" v="1398" actId="14100"/>
          <ac:picMkLst>
            <pc:docMk/>
            <pc:sldMk cId="2284649163" sldId="461"/>
            <ac:picMk id="4" creationId="{30D60842-2DEE-48A2-8893-296371488EF7}"/>
          </ac:picMkLst>
        </pc:picChg>
        <pc:picChg chg="del">
          <ac:chgData name="文宇 杜文宇" userId="b5e9da50-0ac2-42d3-828f-b9593ddb1f83" providerId="ADAL" clId="{D1AA8B5D-E8AB-445D-9471-F62BBBE4B339}" dt="2020-11-24T18:17:31.053" v="1394" actId="478"/>
          <ac:picMkLst>
            <pc:docMk/>
            <pc:sldMk cId="2284649163" sldId="461"/>
            <ac:picMk id="7" creationId="{75EC522C-C0E5-48BB-A50C-B2A388457A41}"/>
          </ac:picMkLst>
        </pc:picChg>
        <pc:picChg chg="del">
          <ac:chgData name="文宇 杜文宇" userId="b5e9da50-0ac2-42d3-828f-b9593ddb1f83" providerId="ADAL" clId="{D1AA8B5D-E8AB-445D-9471-F62BBBE4B339}" dt="2020-11-24T18:17:50.989" v="1399" actId="478"/>
          <ac:picMkLst>
            <pc:docMk/>
            <pc:sldMk cId="2284649163" sldId="461"/>
            <ac:picMk id="10" creationId="{DEF4CED2-56A3-4E5D-A219-9104FA3843F5}"/>
          </ac:picMkLst>
        </pc:picChg>
        <pc:picChg chg="add mod">
          <ac:chgData name="文宇 杜文宇" userId="b5e9da50-0ac2-42d3-828f-b9593ddb1f83" providerId="ADAL" clId="{D1AA8B5D-E8AB-445D-9471-F62BBBE4B339}" dt="2020-11-24T18:18:14.175" v="1406" actId="14100"/>
          <ac:picMkLst>
            <pc:docMk/>
            <pc:sldMk cId="2284649163" sldId="461"/>
            <ac:picMk id="11" creationId="{AC8833C0-C42A-47CB-A14C-87523F620DE7}"/>
          </ac:picMkLst>
        </pc:picChg>
        <pc:picChg chg="del">
          <ac:chgData name="文宇 杜文宇" userId="b5e9da50-0ac2-42d3-828f-b9593ddb1f83" providerId="ADAL" clId="{D1AA8B5D-E8AB-445D-9471-F62BBBE4B339}" dt="2020-11-24T18:18:35.334" v="1407" actId="478"/>
          <ac:picMkLst>
            <pc:docMk/>
            <pc:sldMk cId="2284649163" sldId="461"/>
            <ac:picMk id="15" creationId="{A06F2DBE-F438-49BA-A94C-7A427CAF113A}"/>
          </ac:picMkLst>
        </pc:picChg>
        <pc:picChg chg="add mod">
          <ac:chgData name="文宇 杜文宇" userId="b5e9da50-0ac2-42d3-828f-b9593ddb1f83" providerId="ADAL" clId="{D1AA8B5D-E8AB-445D-9471-F62BBBE4B339}" dt="2020-11-24T18:19:11.483" v="1420" actId="14100"/>
          <ac:picMkLst>
            <pc:docMk/>
            <pc:sldMk cId="2284649163" sldId="461"/>
            <ac:picMk id="16" creationId="{8A7826DF-4D5A-4F60-82FA-1BCC1C17614D}"/>
          </ac:picMkLst>
        </pc:picChg>
        <pc:picChg chg="add mod">
          <ac:chgData name="文宇 杜文宇" userId="b5e9da50-0ac2-42d3-828f-b9593ddb1f83" providerId="ADAL" clId="{D1AA8B5D-E8AB-445D-9471-F62BBBE4B339}" dt="2020-11-24T18:19:52.207" v="1432" actId="1076"/>
          <ac:picMkLst>
            <pc:docMk/>
            <pc:sldMk cId="2284649163" sldId="461"/>
            <ac:picMk id="18" creationId="{09995986-3782-45F5-B4BB-3F41238276F4}"/>
          </ac:picMkLst>
        </pc:picChg>
      </pc:sldChg>
      <pc:sldChg chg="add del">
        <pc:chgData name="文宇 杜文宇" userId="b5e9da50-0ac2-42d3-828f-b9593ddb1f83" providerId="ADAL" clId="{D1AA8B5D-E8AB-445D-9471-F62BBBE4B339}" dt="2020-11-24T18:20:38.371" v="1434" actId="2696"/>
        <pc:sldMkLst>
          <pc:docMk/>
          <pc:sldMk cId="2952280031" sldId="462"/>
        </pc:sldMkLst>
      </pc:sldChg>
      <pc:sldChg chg="addSp delSp modSp add">
        <pc:chgData name="文宇 杜文宇" userId="b5e9da50-0ac2-42d3-828f-b9593ddb1f83" providerId="ADAL" clId="{D1AA8B5D-E8AB-445D-9471-F62BBBE4B339}" dt="2020-11-24T18:22:35.301" v="1476" actId="1076"/>
        <pc:sldMkLst>
          <pc:docMk/>
          <pc:sldMk cId="3934661983" sldId="462"/>
        </pc:sldMkLst>
        <pc:spChg chg="mod">
          <ac:chgData name="文宇 杜文宇" userId="b5e9da50-0ac2-42d3-828f-b9593ddb1f83" providerId="ADAL" clId="{D1AA8B5D-E8AB-445D-9471-F62BBBE4B339}" dt="2020-11-24T18:21:08.115" v="1451" actId="1076"/>
          <ac:spMkLst>
            <pc:docMk/>
            <pc:sldMk cId="3934661983" sldId="462"/>
            <ac:spMk id="5" creationId="{1488A9D6-7824-4B74-9A21-BF3A90EEF12F}"/>
          </ac:spMkLst>
        </pc:spChg>
        <pc:spChg chg="mod">
          <ac:chgData name="文宇 杜文宇" userId="b5e9da50-0ac2-42d3-828f-b9593ddb1f83" providerId="ADAL" clId="{D1AA8B5D-E8AB-445D-9471-F62BBBE4B339}" dt="2020-11-24T18:22:31.334" v="1475" actId="1076"/>
          <ac:spMkLst>
            <pc:docMk/>
            <pc:sldMk cId="3934661983" sldId="462"/>
            <ac:spMk id="6" creationId="{CBB3484C-A9A4-4A30-B91C-2180FE8C717A}"/>
          </ac:spMkLst>
        </pc:spChg>
        <pc:picChg chg="add mod">
          <ac:chgData name="文宇 杜文宇" userId="b5e9da50-0ac2-42d3-828f-b9593ddb1f83" providerId="ADAL" clId="{D1AA8B5D-E8AB-445D-9471-F62BBBE4B339}" dt="2020-11-24T18:22:35.301" v="1476" actId="1076"/>
          <ac:picMkLst>
            <pc:docMk/>
            <pc:sldMk cId="3934661983" sldId="462"/>
            <ac:picMk id="4" creationId="{840528F6-D5CA-47E4-B7AC-DB62E2C05656}"/>
          </ac:picMkLst>
        </pc:picChg>
        <pc:picChg chg="del">
          <ac:chgData name="文宇 杜文宇" userId="b5e9da50-0ac2-42d3-828f-b9593ddb1f83" providerId="ADAL" clId="{D1AA8B5D-E8AB-445D-9471-F62BBBE4B339}" dt="2020-11-24T18:21:10.450" v="1452" actId="478"/>
          <ac:picMkLst>
            <pc:docMk/>
            <pc:sldMk cId="3934661983" sldId="462"/>
            <ac:picMk id="9" creationId="{35E162D6-D431-4235-A98C-09BE5544CEA4}"/>
          </ac:picMkLst>
        </pc:picChg>
      </pc:sldChg>
      <pc:sldChg chg="add del">
        <pc:chgData name="文宇 杜文宇" userId="b5e9da50-0ac2-42d3-828f-b9593ddb1f83" providerId="ADAL" clId="{D1AA8B5D-E8AB-445D-9471-F62BBBE4B339}" dt="2020-11-24T18:22:51.822" v="1478" actId="2696"/>
        <pc:sldMkLst>
          <pc:docMk/>
          <pc:sldMk cId="1929487350" sldId="463"/>
        </pc:sldMkLst>
      </pc:sldChg>
      <pc:sldChg chg="addSp delSp modSp add">
        <pc:chgData name="文宇 杜文宇" userId="b5e9da50-0ac2-42d3-828f-b9593ddb1f83" providerId="ADAL" clId="{D1AA8B5D-E8AB-445D-9471-F62BBBE4B339}" dt="2020-11-24T18:27:33.984" v="1551" actId="20577"/>
        <pc:sldMkLst>
          <pc:docMk/>
          <pc:sldMk cId="2482222769" sldId="463"/>
        </pc:sldMkLst>
        <pc:spChg chg="add mod">
          <ac:chgData name="文宇 杜文宇" userId="b5e9da50-0ac2-42d3-828f-b9593ddb1f83" providerId="ADAL" clId="{D1AA8B5D-E8AB-445D-9471-F62BBBE4B339}" dt="2020-11-24T18:27:33.984" v="1551" actId="20577"/>
          <ac:spMkLst>
            <pc:docMk/>
            <pc:sldMk cId="2482222769" sldId="463"/>
            <ac:spMk id="3" creationId="{36AA7D73-1F1D-4E56-85CC-A739DD5EA6CA}"/>
          </ac:spMkLst>
        </pc:spChg>
        <pc:spChg chg="mod">
          <ac:chgData name="文宇 杜文宇" userId="b5e9da50-0ac2-42d3-828f-b9593ddb1f83" providerId="ADAL" clId="{D1AA8B5D-E8AB-445D-9471-F62BBBE4B339}" dt="2020-11-24T18:23:18.040" v="1482" actId="404"/>
          <ac:spMkLst>
            <pc:docMk/>
            <pc:sldMk cId="2482222769" sldId="463"/>
            <ac:spMk id="5" creationId="{1488A9D6-7824-4B74-9A21-BF3A90EEF12F}"/>
          </ac:spMkLst>
        </pc:spChg>
        <pc:spChg chg="mod">
          <ac:chgData name="文宇 杜文宇" userId="b5e9da50-0ac2-42d3-828f-b9593ddb1f83" providerId="ADAL" clId="{D1AA8B5D-E8AB-445D-9471-F62BBBE4B339}" dt="2020-11-24T18:23:40.875" v="1488" actId="1076"/>
          <ac:spMkLst>
            <pc:docMk/>
            <pc:sldMk cId="2482222769" sldId="463"/>
            <ac:spMk id="6" creationId="{CBB3484C-A9A4-4A30-B91C-2180FE8C717A}"/>
          </ac:spMkLst>
        </pc:spChg>
        <pc:picChg chg="del">
          <ac:chgData name="文宇 杜文宇" userId="b5e9da50-0ac2-42d3-828f-b9593ddb1f83" providerId="ADAL" clId="{D1AA8B5D-E8AB-445D-9471-F62BBBE4B339}" dt="2020-11-24T18:23:41.834" v="1489" actId="478"/>
          <ac:picMkLst>
            <pc:docMk/>
            <pc:sldMk cId="2482222769" sldId="463"/>
            <ac:picMk id="4" creationId="{840528F6-D5CA-47E4-B7AC-DB62E2C05656}"/>
          </ac:picMkLst>
        </pc:picChg>
      </pc:sldChg>
      <pc:sldChg chg="addSp delSp modSp add">
        <pc:chgData name="文宇 杜文宇" userId="b5e9da50-0ac2-42d3-828f-b9593ddb1f83" providerId="ADAL" clId="{D1AA8B5D-E8AB-445D-9471-F62BBBE4B339}" dt="2020-11-24T18:30:55.282" v="1569" actId="1076"/>
        <pc:sldMkLst>
          <pc:docMk/>
          <pc:sldMk cId="70383905" sldId="464"/>
        </pc:sldMkLst>
        <pc:spChg chg="del">
          <ac:chgData name="文宇 杜文宇" userId="b5e9da50-0ac2-42d3-828f-b9593ddb1f83" providerId="ADAL" clId="{D1AA8B5D-E8AB-445D-9471-F62BBBE4B339}" dt="2020-11-24T18:28:06.428" v="1554" actId="478"/>
          <ac:spMkLst>
            <pc:docMk/>
            <pc:sldMk cId="70383905" sldId="464"/>
            <ac:spMk id="3" creationId="{36AA7D73-1F1D-4E56-85CC-A739DD5EA6CA}"/>
          </ac:spMkLst>
        </pc:spChg>
        <pc:spChg chg="del">
          <ac:chgData name="文宇 杜文宇" userId="b5e9da50-0ac2-42d3-828f-b9593ddb1f83" providerId="ADAL" clId="{D1AA8B5D-E8AB-445D-9471-F62BBBE4B339}" dt="2020-11-24T18:28:04.723" v="1553" actId="478"/>
          <ac:spMkLst>
            <pc:docMk/>
            <pc:sldMk cId="70383905" sldId="464"/>
            <ac:spMk id="6" creationId="{CBB3484C-A9A4-4A30-B91C-2180FE8C717A}"/>
          </ac:spMkLst>
        </pc:spChg>
        <pc:spChg chg="add mod">
          <ac:chgData name="文宇 杜文宇" userId="b5e9da50-0ac2-42d3-828f-b9593ddb1f83" providerId="ADAL" clId="{D1AA8B5D-E8AB-445D-9471-F62BBBE4B339}" dt="2020-11-24T18:30:51.183" v="1566" actId="20577"/>
          <ac:spMkLst>
            <pc:docMk/>
            <pc:sldMk cId="70383905" sldId="464"/>
            <ac:spMk id="8" creationId="{6E4AECEF-D8E9-4CA2-8E9F-851DCAC55CE2}"/>
          </ac:spMkLst>
        </pc:spChg>
        <pc:picChg chg="add mod">
          <ac:chgData name="文宇 杜文宇" userId="b5e9da50-0ac2-42d3-828f-b9593ddb1f83" providerId="ADAL" clId="{D1AA8B5D-E8AB-445D-9471-F62BBBE4B339}" dt="2020-11-24T18:30:55.282" v="1569" actId="1076"/>
          <ac:picMkLst>
            <pc:docMk/>
            <pc:sldMk cId="70383905" sldId="464"/>
            <ac:picMk id="7" creationId="{0FBB3614-851D-44D9-82F0-7231A184C108}"/>
          </ac:picMkLst>
        </pc:picChg>
      </pc:sldChg>
      <pc:sldChg chg="add del">
        <pc:chgData name="文宇 杜文宇" userId="b5e9da50-0ac2-42d3-828f-b9593ddb1f83" providerId="ADAL" clId="{D1AA8B5D-E8AB-445D-9471-F62BBBE4B339}" dt="2020-11-24T18:31:13.771" v="1571" actId="2696"/>
        <pc:sldMkLst>
          <pc:docMk/>
          <pc:sldMk cId="2484438956" sldId="465"/>
        </pc:sldMkLst>
      </pc:sldChg>
      <pc:sldChg chg="addSp delSp modSp add setBg">
        <pc:chgData name="文宇 杜文宇" userId="b5e9da50-0ac2-42d3-828f-b9593ddb1f83" providerId="ADAL" clId="{D1AA8B5D-E8AB-445D-9471-F62BBBE4B339}" dt="2020-11-24T18:34:31.161" v="1603" actId="1076"/>
        <pc:sldMkLst>
          <pc:docMk/>
          <pc:sldMk cId="3632407601" sldId="465"/>
        </pc:sldMkLst>
        <pc:spChg chg="mod">
          <ac:chgData name="文宇 杜文宇" userId="b5e9da50-0ac2-42d3-828f-b9593ddb1f83" providerId="ADAL" clId="{D1AA8B5D-E8AB-445D-9471-F62BBBE4B339}" dt="2020-11-24T18:34:17.435" v="1600" actId="1076"/>
          <ac:spMkLst>
            <pc:docMk/>
            <pc:sldMk cId="3632407601" sldId="465"/>
            <ac:spMk id="5" creationId="{84893080-5A47-4389-9BAC-88DD2BDA7C65}"/>
          </ac:spMkLst>
        </pc:spChg>
        <pc:spChg chg="add mod">
          <ac:chgData name="文宇 杜文宇" userId="b5e9da50-0ac2-42d3-828f-b9593ddb1f83" providerId="ADAL" clId="{D1AA8B5D-E8AB-445D-9471-F62BBBE4B339}" dt="2020-11-24T18:34:31.161" v="1603" actId="1076"/>
          <ac:spMkLst>
            <pc:docMk/>
            <pc:sldMk cId="3632407601" sldId="465"/>
            <ac:spMk id="9" creationId="{5C64BA76-8C52-4499-A108-AB9C3047D271}"/>
          </ac:spMkLst>
        </pc:spChg>
        <pc:spChg chg="del">
          <ac:chgData name="文宇 杜文宇" userId="b5e9da50-0ac2-42d3-828f-b9593ddb1f83" providerId="ADAL" clId="{D1AA8B5D-E8AB-445D-9471-F62BBBE4B339}" dt="2020-11-24T18:32:37.162" v="1580" actId="478"/>
          <ac:spMkLst>
            <pc:docMk/>
            <pc:sldMk cId="3632407601" sldId="465"/>
            <ac:spMk id="10" creationId="{EFF08936-B11A-46BA-8BF2-A5BF81CD1EB2}"/>
          </ac:spMkLst>
        </pc:spChg>
        <pc:picChg chg="add mod">
          <ac:chgData name="文宇 杜文宇" userId="b5e9da50-0ac2-42d3-828f-b9593ddb1f83" providerId="ADAL" clId="{D1AA8B5D-E8AB-445D-9471-F62BBBE4B339}" dt="2020-11-24T18:34:19.175" v="1601" actId="1076"/>
          <ac:picMkLst>
            <pc:docMk/>
            <pc:sldMk cId="3632407601" sldId="465"/>
            <ac:picMk id="4" creationId="{8A36F535-821A-486A-9A98-159891BA6C6D}"/>
          </ac:picMkLst>
        </pc:picChg>
        <pc:picChg chg="del">
          <ac:chgData name="文宇 杜文宇" userId="b5e9da50-0ac2-42d3-828f-b9593ddb1f83" providerId="ADAL" clId="{D1AA8B5D-E8AB-445D-9471-F62BBBE4B339}" dt="2020-11-24T18:32:29.600" v="1579" actId="478"/>
          <ac:picMkLst>
            <pc:docMk/>
            <pc:sldMk cId="3632407601" sldId="465"/>
            <ac:picMk id="7" creationId="{3954E5C6-9304-43A7-9519-8DEBD1859884}"/>
          </ac:picMkLst>
        </pc:picChg>
      </pc:sldChg>
      <pc:sldChg chg="addSp delSp modSp add">
        <pc:chgData name="文宇 杜文宇" userId="b5e9da50-0ac2-42d3-828f-b9593ddb1f83" providerId="ADAL" clId="{D1AA8B5D-E8AB-445D-9471-F62BBBE4B339}" dt="2020-11-24T18:36:18.238" v="1612" actId="1076"/>
        <pc:sldMkLst>
          <pc:docMk/>
          <pc:sldMk cId="964367791" sldId="466"/>
        </pc:sldMkLst>
        <pc:spChg chg="mod">
          <ac:chgData name="文宇 杜文宇" userId="b5e9da50-0ac2-42d3-828f-b9593ddb1f83" providerId="ADAL" clId="{D1AA8B5D-E8AB-445D-9471-F62BBBE4B339}" dt="2020-11-24T18:36:02.776" v="1605"/>
          <ac:spMkLst>
            <pc:docMk/>
            <pc:sldMk cId="964367791" sldId="466"/>
            <ac:spMk id="5" creationId="{1488A9D6-7824-4B74-9A21-BF3A90EEF12F}"/>
          </ac:spMkLst>
        </pc:spChg>
        <pc:spChg chg="del">
          <ac:chgData name="文宇 杜文宇" userId="b5e9da50-0ac2-42d3-828f-b9593ddb1f83" providerId="ADAL" clId="{D1AA8B5D-E8AB-445D-9471-F62BBBE4B339}" dt="2020-11-24T18:36:06.137" v="1607" actId="478"/>
          <ac:spMkLst>
            <pc:docMk/>
            <pc:sldMk cId="964367791" sldId="466"/>
            <ac:spMk id="8" creationId="{6E4AECEF-D8E9-4CA2-8E9F-851DCAC55CE2}"/>
          </ac:spMkLst>
        </pc:spChg>
        <pc:picChg chg="add mod">
          <ac:chgData name="文宇 杜文宇" userId="b5e9da50-0ac2-42d3-828f-b9593ddb1f83" providerId="ADAL" clId="{D1AA8B5D-E8AB-445D-9471-F62BBBE4B339}" dt="2020-11-24T18:36:18.238" v="1612" actId="1076"/>
          <ac:picMkLst>
            <pc:docMk/>
            <pc:sldMk cId="964367791" sldId="466"/>
            <ac:picMk id="4" creationId="{D9213C77-D150-4F55-A3E5-9764EB363896}"/>
          </ac:picMkLst>
        </pc:picChg>
        <pc:picChg chg="del">
          <ac:chgData name="文宇 杜文宇" userId="b5e9da50-0ac2-42d3-828f-b9593ddb1f83" providerId="ADAL" clId="{D1AA8B5D-E8AB-445D-9471-F62BBBE4B339}" dt="2020-11-24T18:36:04.865" v="1606" actId="478"/>
          <ac:picMkLst>
            <pc:docMk/>
            <pc:sldMk cId="964367791" sldId="466"/>
            <ac:picMk id="7" creationId="{0FBB3614-851D-44D9-82F0-7231A184C108}"/>
          </ac:picMkLst>
        </pc:picChg>
      </pc:sldChg>
      <pc:sldChg chg="addSp delSp modSp add">
        <pc:chgData name="文宇 杜文宇" userId="b5e9da50-0ac2-42d3-828f-b9593ddb1f83" providerId="ADAL" clId="{D1AA8B5D-E8AB-445D-9471-F62BBBE4B339}" dt="2020-11-24T18:37:43.857" v="1639" actId="1076"/>
        <pc:sldMkLst>
          <pc:docMk/>
          <pc:sldMk cId="2992800259" sldId="467"/>
        </pc:sldMkLst>
        <pc:spChg chg="add del mod">
          <ac:chgData name="文宇 杜文宇" userId="b5e9da50-0ac2-42d3-828f-b9593ddb1f83" providerId="ADAL" clId="{D1AA8B5D-E8AB-445D-9471-F62BBBE4B339}" dt="2020-11-24T18:36:54.551" v="1619" actId="478"/>
          <ac:spMkLst>
            <pc:docMk/>
            <pc:sldMk cId="2992800259" sldId="467"/>
            <ac:spMk id="3" creationId="{D15381A8-E241-446F-A834-E842719DE517}"/>
          </ac:spMkLst>
        </pc:spChg>
        <pc:spChg chg="add mod">
          <ac:chgData name="文宇 杜文宇" userId="b5e9da50-0ac2-42d3-828f-b9593ddb1f83" providerId="ADAL" clId="{D1AA8B5D-E8AB-445D-9471-F62BBBE4B339}" dt="2020-11-24T18:37:43.857" v="1639" actId="1076"/>
          <ac:spMkLst>
            <pc:docMk/>
            <pc:sldMk cId="2992800259" sldId="467"/>
            <ac:spMk id="6" creationId="{D17A7395-C213-4131-95F6-54A376DF42CD}"/>
          </ac:spMkLst>
        </pc:spChg>
        <pc:picChg chg="del">
          <ac:chgData name="文宇 杜文宇" userId="b5e9da50-0ac2-42d3-828f-b9593ddb1f83" providerId="ADAL" clId="{D1AA8B5D-E8AB-445D-9471-F62BBBE4B339}" dt="2020-11-24T18:36:36.723" v="1614" actId="478"/>
          <ac:picMkLst>
            <pc:docMk/>
            <pc:sldMk cId="2992800259" sldId="467"/>
            <ac:picMk id="4" creationId="{D9213C77-D150-4F55-A3E5-9764EB363896}"/>
          </ac:picMkLst>
        </pc:picChg>
      </pc:sldChg>
      <pc:sldChg chg="modSp add">
        <pc:chgData name="文宇 杜文宇" userId="b5e9da50-0ac2-42d3-828f-b9593ddb1f83" providerId="ADAL" clId="{D1AA8B5D-E8AB-445D-9471-F62BBBE4B339}" dt="2020-11-24T18:39:27.566" v="1661" actId="113"/>
        <pc:sldMkLst>
          <pc:docMk/>
          <pc:sldMk cId="3187806170" sldId="468"/>
        </pc:sldMkLst>
        <pc:spChg chg="mod">
          <ac:chgData name="文宇 杜文宇" userId="b5e9da50-0ac2-42d3-828f-b9593ddb1f83" providerId="ADAL" clId="{D1AA8B5D-E8AB-445D-9471-F62BBBE4B339}" dt="2020-11-24T18:38:21.975" v="1643"/>
          <ac:spMkLst>
            <pc:docMk/>
            <pc:sldMk cId="3187806170" sldId="468"/>
            <ac:spMk id="5" creationId="{1488A9D6-7824-4B74-9A21-BF3A90EEF12F}"/>
          </ac:spMkLst>
        </pc:spChg>
        <pc:spChg chg="mod">
          <ac:chgData name="文宇 杜文宇" userId="b5e9da50-0ac2-42d3-828f-b9593ddb1f83" providerId="ADAL" clId="{D1AA8B5D-E8AB-445D-9471-F62BBBE4B339}" dt="2020-11-24T18:39:27.566" v="1661" actId="113"/>
          <ac:spMkLst>
            <pc:docMk/>
            <pc:sldMk cId="3187806170" sldId="468"/>
            <ac:spMk id="6" creationId="{D17A7395-C213-4131-95F6-54A376DF42CD}"/>
          </ac:spMkLst>
        </pc:spChg>
      </pc:sldChg>
      <pc:sldChg chg="add del">
        <pc:chgData name="文宇 杜文宇" userId="b5e9da50-0ac2-42d3-828f-b9593ddb1f83" providerId="ADAL" clId="{D1AA8B5D-E8AB-445D-9471-F62BBBE4B339}" dt="2020-11-24T18:38:06.431" v="1641" actId="2696"/>
        <pc:sldMkLst>
          <pc:docMk/>
          <pc:sldMk cId="4173561017" sldId="468"/>
        </pc:sldMkLst>
      </pc:sldChg>
      <pc:sldChg chg="addSp modSp add">
        <pc:chgData name="文宇 杜文宇" userId="b5e9da50-0ac2-42d3-828f-b9593ddb1f83" providerId="ADAL" clId="{D1AA8B5D-E8AB-445D-9471-F62BBBE4B339}" dt="2020-11-24T18:41:07.797" v="1697" actId="1076"/>
        <pc:sldMkLst>
          <pc:docMk/>
          <pc:sldMk cId="2201872409" sldId="469"/>
        </pc:sldMkLst>
        <pc:spChg chg="mod">
          <ac:chgData name="文宇 杜文宇" userId="b5e9da50-0ac2-42d3-828f-b9593ddb1f83" providerId="ADAL" clId="{D1AA8B5D-E8AB-445D-9471-F62BBBE4B339}" dt="2020-11-24T18:39:50.753" v="1663"/>
          <ac:spMkLst>
            <pc:docMk/>
            <pc:sldMk cId="2201872409" sldId="469"/>
            <ac:spMk id="5" creationId="{1488A9D6-7824-4B74-9A21-BF3A90EEF12F}"/>
          </ac:spMkLst>
        </pc:spChg>
        <pc:spChg chg="mod">
          <ac:chgData name="文宇 杜文宇" userId="b5e9da50-0ac2-42d3-828f-b9593ddb1f83" providerId="ADAL" clId="{D1AA8B5D-E8AB-445D-9471-F62BBBE4B339}" dt="2020-11-24T18:40:35.116" v="1686" actId="20577"/>
          <ac:spMkLst>
            <pc:docMk/>
            <pc:sldMk cId="2201872409" sldId="469"/>
            <ac:spMk id="6" creationId="{D17A7395-C213-4131-95F6-54A376DF42CD}"/>
          </ac:spMkLst>
        </pc:spChg>
        <pc:picChg chg="add mod">
          <ac:chgData name="文宇 杜文宇" userId="b5e9da50-0ac2-42d3-828f-b9593ddb1f83" providerId="ADAL" clId="{D1AA8B5D-E8AB-445D-9471-F62BBBE4B339}" dt="2020-11-24T18:41:07.797" v="1697" actId="1076"/>
          <ac:picMkLst>
            <pc:docMk/>
            <pc:sldMk cId="2201872409" sldId="469"/>
            <ac:picMk id="4" creationId="{B2599E23-5FE4-40AA-9AD9-1D80CE9DA817}"/>
          </ac:picMkLst>
        </pc:picChg>
      </pc:sldChg>
      <pc:sldChg chg="addSp delSp modSp add">
        <pc:chgData name="文宇 杜文宇" userId="b5e9da50-0ac2-42d3-828f-b9593ddb1f83" providerId="ADAL" clId="{D1AA8B5D-E8AB-445D-9471-F62BBBE4B339}" dt="2020-11-24T18:53:32.458" v="1893" actId="1076"/>
        <pc:sldMkLst>
          <pc:docMk/>
          <pc:sldMk cId="2178966020" sldId="470"/>
        </pc:sldMkLst>
        <pc:spChg chg="mod">
          <ac:chgData name="文宇 杜文宇" userId="b5e9da50-0ac2-42d3-828f-b9593ddb1f83" providerId="ADAL" clId="{D1AA8B5D-E8AB-445D-9471-F62BBBE4B339}" dt="2020-11-24T18:42:50.514" v="1699"/>
          <ac:spMkLst>
            <pc:docMk/>
            <pc:sldMk cId="2178966020" sldId="470"/>
            <ac:spMk id="5" creationId="{1488A9D6-7824-4B74-9A21-BF3A90EEF12F}"/>
          </ac:spMkLst>
        </pc:spChg>
        <pc:spChg chg="mod">
          <ac:chgData name="文宇 杜文宇" userId="b5e9da50-0ac2-42d3-828f-b9593ddb1f83" providerId="ADAL" clId="{D1AA8B5D-E8AB-445D-9471-F62BBBE4B339}" dt="2020-11-24T18:53:19.467" v="1890" actId="404"/>
          <ac:spMkLst>
            <pc:docMk/>
            <pc:sldMk cId="2178966020" sldId="470"/>
            <ac:spMk id="6" creationId="{D17A7395-C213-4131-95F6-54A376DF42CD}"/>
          </ac:spMkLst>
        </pc:spChg>
        <pc:spChg chg="add mod">
          <ac:chgData name="文宇 杜文宇" userId="b5e9da50-0ac2-42d3-828f-b9593ddb1f83" providerId="ADAL" clId="{D1AA8B5D-E8AB-445D-9471-F62BBBE4B339}" dt="2020-11-24T18:51:15.538" v="1840" actId="20577"/>
          <ac:spMkLst>
            <pc:docMk/>
            <pc:sldMk cId="2178966020" sldId="470"/>
            <ac:spMk id="7" creationId="{C90EF538-7EB1-4BA1-A62F-DAAEC66661BF}"/>
          </ac:spMkLst>
        </pc:spChg>
        <pc:spChg chg="add del mod">
          <ac:chgData name="文宇 杜文宇" userId="b5e9da50-0ac2-42d3-828f-b9593ddb1f83" providerId="ADAL" clId="{D1AA8B5D-E8AB-445D-9471-F62BBBE4B339}" dt="2020-11-24T18:53:11.634" v="1889" actId="20577"/>
          <ac:spMkLst>
            <pc:docMk/>
            <pc:sldMk cId="2178966020" sldId="470"/>
            <ac:spMk id="8" creationId="{268E2F0B-BF12-451C-94CB-86E1161078CE}"/>
          </ac:spMkLst>
        </pc:spChg>
        <pc:spChg chg="add del mod">
          <ac:chgData name="文宇 杜文宇" userId="b5e9da50-0ac2-42d3-828f-b9593ddb1f83" providerId="ADAL" clId="{D1AA8B5D-E8AB-445D-9471-F62BBBE4B339}" dt="2020-11-24T18:51:55.543" v="1850"/>
          <ac:spMkLst>
            <pc:docMk/>
            <pc:sldMk cId="2178966020" sldId="470"/>
            <ac:spMk id="12" creationId="{2523C563-6E54-4ECA-8272-98A5533B4041}"/>
          </ac:spMkLst>
        </pc:spChg>
        <pc:spChg chg="add del mod">
          <ac:chgData name="文宇 杜文宇" userId="b5e9da50-0ac2-42d3-828f-b9593ddb1f83" providerId="ADAL" clId="{D1AA8B5D-E8AB-445D-9471-F62BBBE4B339}" dt="2020-11-24T18:52:29.604" v="1868" actId="478"/>
          <ac:spMkLst>
            <pc:docMk/>
            <pc:sldMk cId="2178966020" sldId="470"/>
            <ac:spMk id="13" creationId="{4C487A69-B099-4227-8847-92A2CB231E55}"/>
          </ac:spMkLst>
        </pc:spChg>
        <pc:picChg chg="del">
          <ac:chgData name="文宇 杜文宇" userId="b5e9da50-0ac2-42d3-828f-b9593ddb1f83" providerId="ADAL" clId="{D1AA8B5D-E8AB-445D-9471-F62BBBE4B339}" dt="2020-11-24T18:43:09.765" v="1701" actId="478"/>
          <ac:picMkLst>
            <pc:docMk/>
            <pc:sldMk cId="2178966020" sldId="470"/>
            <ac:picMk id="4" creationId="{B2599E23-5FE4-40AA-9AD9-1D80CE9DA817}"/>
          </ac:picMkLst>
        </pc:picChg>
        <pc:picChg chg="add mod">
          <ac:chgData name="文宇 杜文宇" userId="b5e9da50-0ac2-42d3-828f-b9593ddb1f83" providerId="ADAL" clId="{D1AA8B5D-E8AB-445D-9471-F62BBBE4B339}" dt="2020-11-24T18:53:08.432" v="1888" actId="1076"/>
          <ac:picMkLst>
            <pc:docMk/>
            <pc:sldMk cId="2178966020" sldId="470"/>
            <ac:picMk id="9" creationId="{C4635EF0-A9B7-48BC-AEF2-1E7CA7895FC6}"/>
          </ac:picMkLst>
        </pc:picChg>
        <pc:picChg chg="add mod">
          <ac:chgData name="文宇 杜文宇" userId="b5e9da50-0ac2-42d3-828f-b9593ddb1f83" providerId="ADAL" clId="{D1AA8B5D-E8AB-445D-9471-F62BBBE4B339}" dt="2020-11-24T18:53:32.458" v="1893" actId="1076"/>
          <ac:picMkLst>
            <pc:docMk/>
            <pc:sldMk cId="2178966020" sldId="470"/>
            <ac:picMk id="11" creationId="{EABC12EE-616A-4D30-9E66-F0E2BD87C4CE}"/>
          </ac:picMkLst>
        </pc:picChg>
      </pc:sldChg>
      <pc:sldChg chg="addSp delSp modSp add">
        <pc:chgData name="文宇 杜文宇" userId="b5e9da50-0ac2-42d3-828f-b9593ddb1f83" providerId="ADAL" clId="{D1AA8B5D-E8AB-445D-9471-F62BBBE4B339}" dt="2020-11-24T19:01:10.692" v="2163" actId="1076"/>
        <pc:sldMkLst>
          <pc:docMk/>
          <pc:sldMk cId="4162804036" sldId="471"/>
        </pc:sldMkLst>
        <pc:spChg chg="mod">
          <ac:chgData name="文宇 杜文宇" userId="b5e9da50-0ac2-42d3-828f-b9593ddb1f83" providerId="ADAL" clId="{D1AA8B5D-E8AB-445D-9471-F62BBBE4B339}" dt="2020-11-24T18:59:34.168" v="2152" actId="113"/>
          <ac:spMkLst>
            <pc:docMk/>
            <pc:sldMk cId="4162804036" sldId="471"/>
            <ac:spMk id="6" creationId="{D17A7395-C213-4131-95F6-54A376DF42CD}"/>
          </ac:spMkLst>
        </pc:spChg>
        <pc:spChg chg="del">
          <ac:chgData name="文宇 杜文宇" userId="b5e9da50-0ac2-42d3-828f-b9593ddb1f83" providerId="ADAL" clId="{D1AA8B5D-E8AB-445D-9471-F62BBBE4B339}" dt="2020-11-24T18:55:37.385" v="1936" actId="478"/>
          <ac:spMkLst>
            <pc:docMk/>
            <pc:sldMk cId="4162804036" sldId="471"/>
            <ac:spMk id="7" creationId="{C90EF538-7EB1-4BA1-A62F-DAAEC66661BF}"/>
          </ac:spMkLst>
        </pc:spChg>
        <pc:spChg chg="del">
          <ac:chgData name="文宇 杜文宇" userId="b5e9da50-0ac2-42d3-828f-b9593ddb1f83" providerId="ADAL" clId="{D1AA8B5D-E8AB-445D-9471-F62BBBE4B339}" dt="2020-11-24T18:55:39.592" v="1937" actId="478"/>
          <ac:spMkLst>
            <pc:docMk/>
            <pc:sldMk cId="4162804036" sldId="471"/>
            <ac:spMk id="8" creationId="{268E2F0B-BF12-451C-94CB-86E1161078CE}"/>
          </ac:spMkLst>
        </pc:spChg>
        <pc:grpChg chg="add mod">
          <ac:chgData name="文宇 杜文宇" userId="b5e9da50-0ac2-42d3-828f-b9593ddb1f83" providerId="ADAL" clId="{D1AA8B5D-E8AB-445D-9471-F62BBBE4B339}" dt="2020-11-24T19:01:10.692" v="2163" actId="1076"/>
          <ac:grpSpMkLst>
            <pc:docMk/>
            <pc:sldMk cId="4162804036" sldId="471"/>
            <ac:grpSpMk id="10" creationId="{F1C0BE39-B6F0-40A1-8F55-398A6FD6034A}"/>
          </ac:grpSpMkLst>
        </pc:grpChg>
        <pc:picChg chg="add mod modCrop">
          <ac:chgData name="文宇 杜文宇" userId="b5e9da50-0ac2-42d3-828f-b9593ddb1f83" providerId="ADAL" clId="{D1AA8B5D-E8AB-445D-9471-F62BBBE4B339}" dt="2020-11-24T19:01:08.126" v="2162" actId="164"/>
          <ac:picMkLst>
            <pc:docMk/>
            <pc:sldMk cId="4162804036" sldId="471"/>
            <ac:picMk id="4" creationId="{F49A2BB1-6AFD-44EE-944D-F2034929785E}"/>
          </ac:picMkLst>
        </pc:picChg>
        <pc:picChg chg="del">
          <ac:chgData name="文宇 杜文宇" userId="b5e9da50-0ac2-42d3-828f-b9593ddb1f83" providerId="ADAL" clId="{D1AA8B5D-E8AB-445D-9471-F62BBBE4B339}" dt="2020-11-24T18:55:41.738" v="1938" actId="478"/>
          <ac:picMkLst>
            <pc:docMk/>
            <pc:sldMk cId="4162804036" sldId="471"/>
            <ac:picMk id="9" creationId="{C4635EF0-A9B7-48BC-AEF2-1E7CA7895FC6}"/>
          </ac:picMkLst>
        </pc:picChg>
        <pc:picChg chg="del">
          <ac:chgData name="文宇 杜文宇" userId="b5e9da50-0ac2-42d3-828f-b9593ddb1f83" providerId="ADAL" clId="{D1AA8B5D-E8AB-445D-9471-F62BBBE4B339}" dt="2020-11-24T18:55:41.738" v="1938" actId="478"/>
          <ac:picMkLst>
            <pc:docMk/>
            <pc:sldMk cId="4162804036" sldId="471"/>
            <ac:picMk id="11" creationId="{EABC12EE-616A-4D30-9E66-F0E2BD87C4CE}"/>
          </ac:picMkLst>
        </pc:picChg>
        <pc:picChg chg="add mod modCrop">
          <ac:chgData name="文宇 杜文宇" userId="b5e9da50-0ac2-42d3-828f-b9593ddb1f83" providerId="ADAL" clId="{D1AA8B5D-E8AB-445D-9471-F62BBBE4B339}" dt="2020-11-24T19:01:08.126" v="2162" actId="164"/>
          <ac:picMkLst>
            <pc:docMk/>
            <pc:sldMk cId="4162804036" sldId="471"/>
            <ac:picMk id="12" creationId="{E448AEA1-DDF4-483E-895C-7C0B0240BCBF}"/>
          </ac:picMkLst>
        </pc:picChg>
      </pc:sldChg>
      <pc:sldChg chg="addSp delSp modSp add">
        <pc:chgData name="文宇 杜文宇" userId="b5e9da50-0ac2-42d3-828f-b9593ddb1f83" providerId="ADAL" clId="{D1AA8B5D-E8AB-445D-9471-F62BBBE4B339}" dt="2020-11-24T19:02:08.771" v="2175" actId="1076"/>
        <pc:sldMkLst>
          <pc:docMk/>
          <pc:sldMk cId="3585132176" sldId="472"/>
        </pc:sldMkLst>
        <pc:spChg chg="mod">
          <ac:chgData name="文宇 杜文宇" userId="b5e9da50-0ac2-42d3-828f-b9593ddb1f83" providerId="ADAL" clId="{D1AA8B5D-E8AB-445D-9471-F62BBBE4B339}" dt="2020-11-24T19:01:51.897" v="2173" actId="1076"/>
          <ac:spMkLst>
            <pc:docMk/>
            <pc:sldMk cId="3585132176" sldId="472"/>
            <ac:spMk id="5" creationId="{1488A9D6-7824-4B74-9A21-BF3A90EEF12F}"/>
          </ac:spMkLst>
        </pc:spChg>
        <pc:spChg chg="del">
          <ac:chgData name="文宇 杜文宇" userId="b5e9da50-0ac2-42d3-828f-b9593ddb1f83" providerId="ADAL" clId="{D1AA8B5D-E8AB-445D-9471-F62BBBE4B339}" dt="2020-11-24T19:01:34.775" v="2166" actId="478"/>
          <ac:spMkLst>
            <pc:docMk/>
            <pc:sldMk cId="3585132176" sldId="472"/>
            <ac:spMk id="6" creationId="{D17A7395-C213-4131-95F6-54A376DF42CD}"/>
          </ac:spMkLst>
        </pc:spChg>
        <pc:grpChg chg="del">
          <ac:chgData name="文宇 杜文宇" userId="b5e9da50-0ac2-42d3-828f-b9593ddb1f83" providerId="ADAL" clId="{D1AA8B5D-E8AB-445D-9471-F62BBBE4B339}" dt="2020-11-24T19:01:35.598" v="2167" actId="478"/>
          <ac:grpSpMkLst>
            <pc:docMk/>
            <pc:sldMk cId="3585132176" sldId="472"/>
            <ac:grpSpMk id="10" creationId="{F1C0BE39-B6F0-40A1-8F55-398A6FD6034A}"/>
          </ac:grpSpMkLst>
        </pc:grpChg>
        <pc:picChg chg="add mod">
          <ac:chgData name="文宇 杜文宇" userId="b5e9da50-0ac2-42d3-828f-b9593ddb1f83" providerId="ADAL" clId="{D1AA8B5D-E8AB-445D-9471-F62BBBE4B339}" dt="2020-11-24T19:02:08.771" v="2175" actId="1076"/>
          <ac:picMkLst>
            <pc:docMk/>
            <pc:sldMk cId="3585132176" sldId="472"/>
            <ac:picMk id="7" creationId="{371BDBCA-A210-4375-B0C7-94AEC4E42C05}"/>
          </ac:picMkLst>
        </pc:picChg>
      </pc:sldChg>
      <pc:sldChg chg="addSp delSp modSp add">
        <pc:chgData name="文宇 杜文宇" userId="b5e9da50-0ac2-42d3-828f-b9593ddb1f83" providerId="ADAL" clId="{D1AA8B5D-E8AB-445D-9471-F62BBBE4B339}" dt="2020-11-24T19:08:49.414" v="2260" actId="1076"/>
        <pc:sldMkLst>
          <pc:docMk/>
          <pc:sldMk cId="1752108634" sldId="473"/>
        </pc:sldMkLst>
        <pc:spChg chg="mod">
          <ac:chgData name="文宇 杜文宇" userId="b5e9da50-0ac2-42d3-828f-b9593ddb1f83" providerId="ADAL" clId="{D1AA8B5D-E8AB-445D-9471-F62BBBE4B339}" dt="2020-11-24T19:04:31.450" v="2182" actId="313"/>
          <ac:spMkLst>
            <pc:docMk/>
            <pc:sldMk cId="1752108634" sldId="473"/>
            <ac:spMk id="5" creationId="{1488A9D6-7824-4B74-9A21-BF3A90EEF12F}"/>
          </ac:spMkLst>
        </pc:spChg>
        <pc:spChg chg="del">
          <ac:chgData name="文宇 杜文宇" userId="b5e9da50-0ac2-42d3-828f-b9593ddb1f83" providerId="ADAL" clId="{D1AA8B5D-E8AB-445D-9471-F62BBBE4B339}" dt="2020-11-24T19:04:28" v="2180" actId="478"/>
          <ac:spMkLst>
            <pc:docMk/>
            <pc:sldMk cId="1752108634" sldId="473"/>
            <ac:spMk id="6" creationId="{D17A7395-C213-4131-95F6-54A376DF42CD}"/>
          </ac:spMkLst>
        </pc:spChg>
        <pc:spChg chg="add del mod">
          <ac:chgData name="文宇 杜文宇" userId="b5e9da50-0ac2-42d3-828f-b9593ddb1f83" providerId="ADAL" clId="{D1AA8B5D-E8AB-445D-9471-F62BBBE4B339}" dt="2020-11-24T19:08:04.896" v="2250" actId="20577"/>
          <ac:spMkLst>
            <pc:docMk/>
            <pc:sldMk cId="1752108634" sldId="473"/>
            <ac:spMk id="8" creationId="{5B820B27-F35C-455F-B0A2-218280AD235C}"/>
          </ac:spMkLst>
        </pc:spChg>
        <pc:grpChg chg="del">
          <ac:chgData name="文宇 杜文宇" userId="b5e9da50-0ac2-42d3-828f-b9593ddb1f83" providerId="ADAL" clId="{D1AA8B5D-E8AB-445D-9471-F62BBBE4B339}" dt="2020-11-24T19:04:28.589" v="2181" actId="478"/>
          <ac:grpSpMkLst>
            <pc:docMk/>
            <pc:sldMk cId="1752108634" sldId="473"/>
            <ac:grpSpMk id="10" creationId="{F1C0BE39-B6F0-40A1-8F55-398A6FD6034A}"/>
          </ac:grpSpMkLst>
        </pc:grpChg>
        <pc:picChg chg="add mod modCrop">
          <ac:chgData name="文宇 杜文宇" userId="b5e9da50-0ac2-42d3-828f-b9593ddb1f83" providerId="ADAL" clId="{D1AA8B5D-E8AB-445D-9471-F62BBBE4B339}" dt="2020-11-24T19:08:49.414" v="2260" actId="1076"/>
          <ac:picMkLst>
            <pc:docMk/>
            <pc:sldMk cId="1752108634" sldId="473"/>
            <ac:picMk id="7" creationId="{867BB67E-6157-465F-86FC-796A770ACEAE}"/>
          </ac:picMkLst>
        </pc:picChg>
      </pc:sldChg>
      <pc:sldChg chg="add del">
        <pc:chgData name="文宇 杜文宇" userId="b5e9da50-0ac2-42d3-828f-b9593ddb1f83" providerId="ADAL" clId="{D1AA8B5D-E8AB-445D-9471-F62BBBE4B339}" dt="2020-11-24T19:03:59.348" v="2177" actId="2696"/>
        <pc:sldMkLst>
          <pc:docMk/>
          <pc:sldMk cId="1895203410" sldId="473"/>
        </pc:sldMkLst>
      </pc:sldChg>
      <pc:sldChg chg="addSp delSp modSp add">
        <pc:chgData name="文宇 杜文宇" userId="b5e9da50-0ac2-42d3-828f-b9593ddb1f83" providerId="ADAL" clId="{D1AA8B5D-E8AB-445D-9471-F62BBBE4B339}" dt="2020-11-24T19:12:05.853" v="2317" actId="20577"/>
        <pc:sldMkLst>
          <pc:docMk/>
          <pc:sldMk cId="3910134534" sldId="474"/>
        </pc:sldMkLst>
        <pc:spChg chg="mod">
          <ac:chgData name="文宇 杜文宇" userId="b5e9da50-0ac2-42d3-828f-b9593ddb1f83" providerId="ADAL" clId="{D1AA8B5D-E8AB-445D-9471-F62BBBE4B339}" dt="2020-11-24T19:09:22.495" v="2262"/>
          <ac:spMkLst>
            <pc:docMk/>
            <pc:sldMk cId="3910134534" sldId="474"/>
            <ac:spMk id="5" creationId="{1488A9D6-7824-4B74-9A21-BF3A90EEF12F}"/>
          </ac:spMkLst>
        </pc:spChg>
        <pc:spChg chg="mod">
          <ac:chgData name="文宇 杜文宇" userId="b5e9da50-0ac2-42d3-828f-b9593ddb1f83" providerId="ADAL" clId="{D1AA8B5D-E8AB-445D-9471-F62BBBE4B339}" dt="2020-11-24T19:09:46.586" v="2264" actId="20577"/>
          <ac:spMkLst>
            <pc:docMk/>
            <pc:sldMk cId="3910134534" sldId="474"/>
            <ac:spMk id="8" creationId="{5B820B27-F35C-455F-B0A2-218280AD235C}"/>
          </ac:spMkLst>
        </pc:spChg>
        <pc:spChg chg="add mod">
          <ac:chgData name="文宇 杜文宇" userId="b5e9da50-0ac2-42d3-828f-b9593ddb1f83" providerId="ADAL" clId="{D1AA8B5D-E8AB-445D-9471-F62BBBE4B339}" dt="2020-11-24T19:12:05.853" v="2317" actId="20577"/>
          <ac:spMkLst>
            <pc:docMk/>
            <pc:sldMk cId="3910134534" sldId="474"/>
            <ac:spMk id="9" creationId="{EADF1B86-D345-48E6-A6A2-7EA90E087688}"/>
          </ac:spMkLst>
        </pc:spChg>
        <pc:picChg chg="add mod">
          <ac:chgData name="文宇 杜文宇" userId="b5e9da50-0ac2-42d3-828f-b9593ddb1f83" providerId="ADAL" clId="{D1AA8B5D-E8AB-445D-9471-F62BBBE4B339}" dt="2020-11-24T19:10:05.636" v="2271" actId="1076"/>
          <ac:picMkLst>
            <pc:docMk/>
            <pc:sldMk cId="3910134534" sldId="474"/>
            <ac:picMk id="4" creationId="{BA8B9B53-7E8B-46B0-8C36-9C9CC55EF469}"/>
          </ac:picMkLst>
        </pc:picChg>
        <pc:picChg chg="del">
          <ac:chgData name="文宇 杜文宇" userId="b5e9da50-0ac2-42d3-828f-b9593ddb1f83" providerId="ADAL" clId="{D1AA8B5D-E8AB-445D-9471-F62BBBE4B339}" dt="2020-11-24T19:09:48.191" v="2265" actId="478"/>
          <ac:picMkLst>
            <pc:docMk/>
            <pc:sldMk cId="3910134534" sldId="474"/>
            <ac:picMk id="7" creationId="{867BB67E-6157-465F-86FC-796A770ACEAE}"/>
          </ac:picMkLst>
        </pc:picChg>
      </pc:sldChg>
      <pc:sldChg chg="delSp modSp add">
        <pc:chgData name="文宇 杜文宇" userId="b5e9da50-0ac2-42d3-828f-b9593ddb1f83" providerId="ADAL" clId="{D1AA8B5D-E8AB-445D-9471-F62BBBE4B339}" dt="2020-11-24T19:14:02.186" v="2356" actId="20577"/>
        <pc:sldMkLst>
          <pc:docMk/>
          <pc:sldMk cId="3366183443" sldId="475"/>
        </pc:sldMkLst>
        <pc:spChg chg="mod">
          <ac:chgData name="文宇 杜文宇" userId="b5e9da50-0ac2-42d3-828f-b9593ddb1f83" providerId="ADAL" clId="{D1AA8B5D-E8AB-445D-9471-F62BBBE4B339}" dt="2020-11-24T19:12:46.124" v="2346" actId="20577"/>
          <ac:spMkLst>
            <pc:docMk/>
            <pc:sldMk cId="3366183443" sldId="475"/>
            <ac:spMk id="5" creationId="{1488A9D6-7824-4B74-9A21-BF3A90EEF12F}"/>
          </ac:spMkLst>
        </pc:spChg>
        <pc:spChg chg="mod">
          <ac:chgData name="文宇 杜文宇" userId="b5e9da50-0ac2-42d3-828f-b9593ddb1f83" providerId="ADAL" clId="{D1AA8B5D-E8AB-445D-9471-F62BBBE4B339}" dt="2020-11-24T19:14:02.186" v="2356" actId="20577"/>
          <ac:spMkLst>
            <pc:docMk/>
            <pc:sldMk cId="3366183443" sldId="475"/>
            <ac:spMk id="8" creationId="{5B820B27-F35C-455F-B0A2-218280AD235C}"/>
          </ac:spMkLst>
        </pc:spChg>
        <pc:spChg chg="del mod">
          <ac:chgData name="文宇 杜文宇" userId="b5e9da50-0ac2-42d3-828f-b9593ddb1f83" providerId="ADAL" clId="{D1AA8B5D-E8AB-445D-9471-F62BBBE4B339}" dt="2020-11-24T19:12:51.270" v="2349" actId="478"/>
          <ac:spMkLst>
            <pc:docMk/>
            <pc:sldMk cId="3366183443" sldId="475"/>
            <ac:spMk id="9" creationId="{EADF1B86-D345-48E6-A6A2-7EA90E087688}"/>
          </ac:spMkLst>
        </pc:spChg>
        <pc:picChg chg="del">
          <ac:chgData name="文宇 杜文宇" userId="b5e9da50-0ac2-42d3-828f-b9593ddb1f83" providerId="ADAL" clId="{D1AA8B5D-E8AB-445D-9471-F62BBBE4B339}" dt="2020-11-24T19:12:48.018" v="2347" actId="478"/>
          <ac:picMkLst>
            <pc:docMk/>
            <pc:sldMk cId="3366183443" sldId="475"/>
            <ac:picMk id="4" creationId="{BA8B9B53-7E8B-46B0-8C36-9C9CC55EF469}"/>
          </ac:picMkLst>
        </pc:picChg>
      </pc:sldChg>
      <pc:sldChg chg="modSp add">
        <pc:chgData name="文宇 杜文宇" userId="b5e9da50-0ac2-42d3-828f-b9593ddb1f83" providerId="ADAL" clId="{D1AA8B5D-E8AB-445D-9471-F62BBBE4B339}" dt="2020-11-24T19:33:56.026" v="2643" actId="20577"/>
        <pc:sldMkLst>
          <pc:docMk/>
          <pc:sldMk cId="4124396571" sldId="476"/>
        </pc:sldMkLst>
        <pc:spChg chg="mod">
          <ac:chgData name="文宇 杜文宇" userId="b5e9da50-0ac2-42d3-828f-b9593ddb1f83" providerId="ADAL" clId="{D1AA8B5D-E8AB-445D-9471-F62BBBE4B339}" dt="2020-11-24T19:33:48.263" v="2641" actId="1076"/>
          <ac:spMkLst>
            <pc:docMk/>
            <pc:sldMk cId="4124396571" sldId="476"/>
            <ac:spMk id="5" creationId="{1488A9D6-7824-4B74-9A21-BF3A90EEF12F}"/>
          </ac:spMkLst>
        </pc:spChg>
        <pc:spChg chg="mod">
          <ac:chgData name="文宇 杜文宇" userId="b5e9da50-0ac2-42d3-828f-b9593ddb1f83" providerId="ADAL" clId="{D1AA8B5D-E8AB-445D-9471-F62BBBE4B339}" dt="2020-11-24T19:33:56.026" v="2643" actId="20577"/>
          <ac:spMkLst>
            <pc:docMk/>
            <pc:sldMk cId="4124396571" sldId="476"/>
            <ac:spMk id="8" creationId="{5B820B27-F35C-455F-B0A2-218280AD235C}"/>
          </ac:spMkLst>
        </pc:spChg>
      </pc:sldChg>
      <pc:sldChg chg="add del">
        <pc:chgData name="文宇 杜文宇" userId="b5e9da50-0ac2-42d3-828f-b9593ddb1f83" providerId="ADAL" clId="{D1AA8B5D-E8AB-445D-9471-F62BBBE4B339}" dt="2020-11-24T19:34:42.990" v="2647" actId="2696"/>
        <pc:sldMkLst>
          <pc:docMk/>
          <pc:sldMk cId="1575507179" sldId="477"/>
        </pc:sldMkLst>
      </pc:sldChg>
      <pc:sldChg chg="addSp delSp modSp add">
        <pc:chgData name="文宇 杜文宇" userId="b5e9da50-0ac2-42d3-828f-b9593ddb1f83" providerId="ADAL" clId="{D1AA8B5D-E8AB-445D-9471-F62BBBE4B339}" dt="2020-11-24T19:37:00.784" v="2678" actId="20577"/>
        <pc:sldMkLst>
          <pc:docMk/>
          <pc:sldMk cId="2760307763" sldId="477"/>
        </pc:sldMkLst>
        <pc:spChg chg="mod">
          <ac:chgData name="文宇 杜文宇" userId="b5e9da50-0ac2-42d3-828f-b9593ddb1f83" providerId="ADAL" clId="{D1AA8B5D-E8AB-445D-9471-F62BBBE4B339}" dt="2020-11-24T19:35:30.654" v="2656" actId="1076"/>
          <ac:spMkLst>
            <pc:docMk/>
            <pc:sldMk cId="2760307763" sldId="477"/>
            <ac:spMk id="5" creationId="{1488A9D6-7824-4B74-9A21-BF3A90EEF12F}"/>
          </ac:spMkLst>
        </pc:spChg>
        <pc:spChg chg="add mod">
          <ac:chgData name="文宇 杜文宇" userId="b5e9da50-0ac2-42d3-828f-b9593ddb1f83" providerId="ADAL" clId="{D1AA8B5D-E8AB-445D-9471-F62BBBE4B339}" dt="2020-11-24T19:37:00.784" v="2678" actId="20577"/>
          <ac:spMkLst>
            <pc:docMk/>
            <pc:sldMk cId="2760307763" sldId="477"/>
            <ac:spMk id="6" creationId="{6DA5B845-E433-41EA-82A3-DA550725D297}"/>
          </ac:spMkLst>
        </pc:spChg>
        <pc:spChg chg="del mod">
          <ac:chgData name="文宇 杜文宇" userId="b5e9da50-0ac2-42d3-828f-b9593ddb1f83" providerId="ADAL" clId="{D1AA8B5D-E8AB-445D-9471-F62BBBE4B339}" dt="2020-11-24T19:35:17.436" v="2654"/>
          <ac:spMkLst>
            <pc:docMk/>
            <pc:sldMk cId="2760307763" sldId="477"/>
            <ac:spMk id="8" creationId="{5B820B27-F35C-455F-B0A2-218280AD235C}"/>
          </ac:spMkLst>
        </pc:spChg>
      </pc:sldChg>
      <pc:sldChg chg="addSp delSp modSp add ord">
        <pc:chgData name="文宇 杜文宇" userId="b5e9da50-0ac2-42d3-828f-b9593ddb1f83" providerId="ADAL" clId="{D1AA8B5D-E8AB-445D-9471-F62BBBE4B339}" dt="2020-11-24T19:44:45.653" v="2837" actId="1076"/>
        <pc:sldMkLst>
          <pc:docMk/>
          <pc:sldMk cId="1064653054" sldId="478"/>
        </pc:sldMkLst>
        <pc:spChg chg="mod">
          <ac:chgData name="文宇 杜文宇" userId="b5e9da50-0ac2-42d3-828f-b9593ddb1f83" providerId="ADAL" clId="{D1AA8B5D-E8AB-445D-9471-F62BBBE4B339}" dt="2020-11-24T19:37:58.577" v="2682" actId="1076"/>
          <ac:spMkLst>
            <pc:docMk/>
            <pc:sldMk cId="1064653054" sldId="478"/>
            <ac:spMk id="5" creationId="{1488A9D6-7824-4B74-9A21-BF3A90EEF12F}"/>
          </ac:spMkLst>
        </pc:spChg>
        <pc:spChg chg="add del mod">
          <ac:chgData name="文宇 杜文宇" userId="b5e9da50-0ac2-42d3-828f-b9593ddb1f83" providerId="ADAL" clId="{D1AA8B5D-E8AB-445D-9471-F62BBBE4B339}" dt="2020-11-24T19:44:35.252" v="2835" actId="20577"/>
          <ac:spMkLst>
            <pc:docMk/>
            <pc:sldMk cId="1064653054" sldId="478"/>
            <ac:spMk id="6" creationId="{6DA5B845-E433-41EA-82A3-DA550725D297}"/>
          </ac:spMkLst>
        </pc:spChg>
        <pc:picChg chg="add mod">
          <ac:chgData name="文宇 杜文宇" userId="b5e9da50-0ac2-42d3-828f-b9593ddb1f83" providerId="ADAL" clId="{D1AA8B5D-E8AB-445D-9471-F62BBBE4B339}" dt="2020-11-24T19:39:31.132" v="2701" actId="1076"/>
          <ac:picMkLst>
            <pc:docMk/>
            <pc:sldMk cId="1064653054" sldId="478"/>
            <ac:picMk id="4" creationId="{8BB35C7D-5D26-41C3-8575-B2A055D12D47}"/>
          </ac:picMkLst>
        </pc:picChg>
        <pc:picChg chg="add mod">
          <ac:chgData name="文宇 杜文宇" userId="b5e9da50-0ac2-42d3-828f-b9593ddb1f83" providerId="ADAL" clId="{D1AA8B5D-E8AB-445D-9471-F62BBBE4B339}" dt="2020-11-24T19:44:45.653" v="2837" actId="1076"/>
          <ac:picMkLst>
            <pc:docMk/>
            <pc:sldMk cId="1064653054" sldId="478"/>
            <ac:picMk id="8" creationId="{DE2E29AE-E276-473A-9414-D7A102093C9F}"/>
          </ac:picMkLst>
        </pc:picChg>
      </pc:sldChg>
      <pc:sldChg chg="addSp delSp modSp add">
        <pc:chgData name="文宇 杜文宇" userId="b5e9da50-0ac2-42d3-828f-b9593ddb1f83" providerId="ADAL" clId="{D1AA8B5D-E8AB-445D-9471-F62BBBE4B339}" dt="2020-11-24T19:45:59.228" v="2850" actId="1076"/>
        <pc:sldMkLst>
          <pc:docMk/>
          <pc:sldMk cId="3732133721" sldId="479"/>
        </pc:sldMkLst>
        <pc:spChg chg="mod">
          <ac:chgData name="文宇 杜文宇" userId="b5e9da50-0ac2-42d3-828f-b9593ddb1f83" providerId="ADAL" clId="{D1AA8B5D-E8AB-445D-9471-F62BBBE4B339}" dt="2020-11-24T19:45:58.006" v="2849" actId="1076"/>
          <ac:spMkLst>
            <pc:docMk/>
            <pc:sldMk cId="3732133721" sldId="479"/>
            <ac:spMk id="6" creationId="{6DA5B845-E433-41EA-82A3-DA550725D297}"/>
          </ac:spMkLst>
        </pc:spChg>
        <pc:picChg chg="del">
          <ac:chgData name="文宇 杜文宇" userId="b5e9da50-0ac2-42d3-828f-b9593ddb1f83" providerId="ADAL" clId="{D1AA8B5D-E8AB-445D-9471-F62BBBE4B339}" dt="2020-11-24T19:45:02.439" v="2841" actId="478"/>
          <ac:picMkLst>
            <pc:docMk/>
            <pc:sldMk cId="3732133721" sldId="479"/>
            <ac:picMk id="4" creationId="{8BB35C7D-5D26-41C3-8575-B2A055D12D47}"/>
          </ac:picMkLst>
        </pc:picChg>
        <pc:picChg chg="add mod">
          <ac:chgData name="文宇 杜文宇" userId="b5e9da50-0ac2-42d3-828f-b9593ddb1f83" providerId="ADAL" clId="{D1AA8B5D-E8AB-445D-9471-F62BBBE4B339}" dt="2020-11-24T19:45:59.228" v="2850" actId="1076"/>
          <ac:picMkLst>
            <pc:docMk/>
            <pc:sldMk cId="3732133721" sldId="479"/>
            <ac:picMk id="7" creationId="{7382B5D1-3CDF-420C-9BAF-900992B5B46A}"/>
          </ac:picMkLst>
        </pc:picChg>
        <pc:picChg chg="del">
          <ac:chgData name="文宇 杜文宇" userId="b5e9da50-0ac2-42d3-828f-b9593ddb1f83" providerId="ADAL" clId="{D1AA8B5D-E8AB-445D-9471-F62BBBE4B339}" dt="2020-11-24T19:44:58.519" v="2839" actId="478"/>
          <ac:picMkLst>
            <pc:docMk/>
            <pc:sldMk cId="3732133721" sldId="479"/>
            <ac:picMk id="8" creationId="{DE2E29AE-E276-473A-9414-D7A102093C9F}"/>
          </ac:picMkLst>
        </pc:picChg>
      </pc:sldChg>
      <pc:sldChg chg="addSp delSp modSp add ord">
        <pc:chgData name="文宇 杜文宇" userId="b5e9da50-0ac2-42d3-828f-b9593ddb1f83" providerId="ADAL" clId="{D1AA8B5D-E8AB-445D-9471-F62BBBE4B339}" dt="2020-11-24T19:51:37.263" v="2964" actId="20577"/>
        <pc:sldMkLst>
          <pc:docMk/>
          <pc:sldMk cId="3543270070" sldId="480"/>
        </pc:sldMkLst>
        <pc:spChg chg="mod">
          <ac:chgData name="文宇 杜文宇" userId="b5e9da50-0ac2-42d3-828f-b9593ddb1f83" providerId="ADAL" clId="{D1AA8B5D-E8AB-445D-9471-F62BBBE4B339}" dt="2020-11-24T19:47:34.643" v="2862" actId="1076"/>
          <ac:spMkLst>
            <pc:docMk/>
            <pc:sldMk cId="3543270070" sldId="480"/>
            <ac:spMk id="5" creationId="{1488A9D6-7824-4B74-9A21-BF3A90EEF12F}"/>
          </ac:spMkLst>
        </pc:spChg>
        <pc:spChg chg="mod">
          <ac:chgData name="文宇 杜文宇" userId="b5e9da50-0ac2-42d3-828f-b9593ddb1f83" providerId="ADAL" clId="{D1AA8B5D-E8AB-445D-9471-F62BBBE4B339}" dt="2020-11-24T19:50:20.617" v="2935" actId="20577"/>
          <ac:spMkLst>
            <pc:docMk/>
            <pc:sldMk cId="3543270070" sldId="480"/>
            <ac:spMk id="6" creationId="{6DA5B845-E433-41EA-82A3-DA550725D297}"/>
          </ac:spMkLst>
        </pc:spChg>
        <pc:spChg chg="add mod">
          <ac:chgData name="文宇 杜文宇" userId="b5e9da50-0ac2-42d3-828f-b9593ddb1f83" providerId="ADAL" clId="{D1AA8B5D-E8AB-445D-9471-F62BBBE4B339}" dt="2020-11-24T19:51:37.263" v="2964" actId="20577"/>
          <ac:spMkLst>
            <pc:docMk/>
            <pc:sldMk cId="3543270070" sldId="480"/>
            <ac:spMk id="10" creationId="{98C0F6E9-AB91-43BB-A455-E1C272451B9A}"/>
          </ac:spMkLst>
        </pc:spChg>
        <pc:picChg chg="add mod">
          <ac:chgData name="文宇 杜文宇" userId="b5e9da50-0ac2-42d3-828f-b9593ddb1f83" providerId="ADAL" clId="{D1AA8B5D-E8AB-445D-9471-F62BBBE4B339}" dt="2020-11-24T19:48:12.203" v="2875" actId="1076"/>
          <ac:picMkLst>
            <pc:docMk/>
            <pc:sldMk cId="3543270070" sldId="480"/>
            <ac:picMk id="4" creationId="{9FE2EB24-2EB4-4F71-B66E-777D562EB1BB}"/>
          </ac:picMkLst>
        </pc:picChg>
        <pc:picChg chg="del">
          <ac:chgData name="文宇 杜文宇" userId="b5e9da50-0ac2-42d3-828f-b9593ddb1f83" providerId="ADAL" clId="{D1AA8B5D-E8AB-445D-9471-F62BBBE4B339}" dt="2020-11-24T19:47:03.617" v="2856" actId="478"/>
          <ac:picMkLst>
            <pc:docMk/>
            <pc:sldMk cId="3543270070" sldId="480"/>
            <ac:picMk id="7" creationId="{7382B5D1-3CDF-420C-9BAF-900992B5B46A}"/>
          </ac:picMkLst>
        </pc:picChg>
        <pc:picChg chg="add mod">
          <ac:chgData name="文宇 杜文宇" userId="b5e9da50-0ac2-42d3-828f-b9593ddb1f83" providerId="ADAL" clId="{D1AA8B5D-E8AB-445D-9471-F62BBBE4B339}" dt="2020-11-24T19:50:37.604" v="2942" actId="1076"/>
          <ac:picMkLst>
            <pc:docMk/>
            <pc:sldMk cId="3543270070" sldId="480"/>
            <ac:picMk id="9" creationId="{1867D4D8-E80E-49F6-9C63-EA8E545DF204}"/>
          </ac:picMkLst>
        </pc:picChg>
      </pc:sldChg>
      <pc:sldChg chg="addSp delSp modSp add">
        <pc:chgData name="文宇 杜文宇" userId="b5e9da50-0ac2-42d3-828f-b9593ddb1f83" providerId="ADAL" clId="{D1AA8B5D-E8AB-445D-9471-F62BBBE4B339}" dt="2020-11-24T19:54:56.481" v="3018" actId="1076"/>
        <pc:sldMkLst>
          <pc:docMk/>
          <pc:sldMk cId="1072679302" sldId="481"/>
        </pc:sldMkLst>
        <pc:spChg chg="mod">
          <ac:chgData name="文宇 杜文宇" userId="b5e9da50-0ac2-42d3-828f-b9593ddb1f83" providerId="ADAL" clId="{D1AA8B5D-E8AB-445D-9471-F62BBBE4B339}" dt="2020-11-24T19:52:22.860" v="2968" actId="1076"/>
          <ac:spMkLst>
            <pc:docMk/>
            <pc:sldMk cId="1072679302" sldId="481"/>
            <ac:spMk id="5" creationId="{1488A9D6-7824-4B74-9A21-BF3A90EEF12F}"/>
          </ac:spMkLst>
        </pc:spChg>
        <pc:spChg chg="mod">
          <ac:chgData name="文宇 杜文宇" userId="b5e9da50-0ac2-42d3-828f-b9593ddb1f83" providerId="ADAL" clId="{D1AA8B5D-E8AB-445D-9471-F62BBBE4B339}" dt="2020-11-24T19:54:37.729" v="3011"/>
          <ac:spMkLst>
            <pc:docMk/>
            <pc:sldMk cId="1072679302" sldId="481"/>
            <ac:spMk id="6" creationId="{6DA5B845-E433-41EA-82A3-DA550725D297}"/>
          </ac:spMkLst>
        </pc:spChg>
        <pc:spChg chg="del">
          <ac:chgData name="文宇 杜文宇" userId="b5e9da50-0ac2-42d3-828f-b9593ddb1f83" providerId="ADAL" clId="{D1AA8B5D-E8AB-445D-9471-F62BBBE4B339}" dt="2020-11-24T19:52:33.609" v="2970" actId="478"/>
          <ac:spMkLst>
            <pc:docMk/>
            <pc:sldMk cId="1072679302" sldId="481"/>
            <ac:spMk id="10" creationId="{98C0F6E9-AB91-43BB-A455-E1C272451B9A}"/>
          </ac:spMkLst>
        </pc:spChg>
        <pc:picChg chg="del">
          <ac:chgData name="文宇 杜文宇" userId="b5e9da50-0ac2-42d3-828f-b9593ddb1f83" providerId="ADAL" clId="{D1AA8B5D-E8AB-445D-9471-F62BBBE4B339}" dt="2020-11-24T19:52:37.638" v="2971" actId="478"/>
          <ac:picMkLst>
            <pc:docMk/>
            <pc:sldMk cId="1072679302" sldId="481"/>
            <ac:picMk id="4" creationId="{9FE2EB24-2EB4-4F71-B66E-777D562EB1BB}"/>
          </ac:picMkLst>
        </pc:picChg>
        <pc:picChg chg="add mod">
          <ac:chgData name="文宇 杜文宇" userId="b5e9da50-0ac2-42d3-828f-b9593ddb1f83" providerId="ADAL" clId="{D1AA8B5D-E8AB-445D-9471-F62BBBE4B339}" dt="2020-11-24T19:53:00.646" v="2976" actId="1076"/>
          <ac:picMkLst>
            <pc:docMk/>
            <pc:sldMk cId="1072679302" sldId="481"/>
            <ac:picMk id="7" creationId="{A9CC8487-09BA-472F-8F3C-1901E49E81FB}"/>
          </ac:picMkLst>
        </pc:picChg>
        <pc:picChg chg="del">
          <ac:chgData name="文宇 杜文宇" userId="b5e9da50-0ac2-42d3-828f-b9593ddb1f83" providerId="ADAL" clId="{D1AA8B5D-E8AB-445D-9471-F62BBBE4B339}" dt="2020-11-24T19:52:32.183" v="2969" actId="478"/>
          <ac:picMkLst>
            <pc:docMk/>
            <pc:sldMk cId="1072679302" sldId="481"/>
            <ac:picMk id="9" creationId="{1867D4D8-E80E-49F6-9C63-EA8E545DF204}"/>
          </ac:picMkLst>
        </pc:picChg>
        <pc:picChg chg="add mod">
          <ac:chgData name="文宇 杜文宇" userId="b5e9da50-0ac2-42d3-828f-b9593ddb1f83" providerId="ADAL" clId="{D1AA8B5D-E8AB-445D-9471-F62BBBE4B339}" dt="2020-11-24T19:54:19.446" v="3007" actId="1076"/>
          <ac:picMkLst>
            <pc:docMk/>
            <pc:sldMk cId="1072679302" sldId="481"/>
            <ac:picMk id="11" creationId="{AA2844FE-5A9B-49FA-954F-974D7830B584}"/>
          </ac:picMkLst>
        </pc:picChg>
        <pc:picChg chg="add mod">
          <ac:chgData name="文宇 杜文宇" userId="b5e9da50-0ac2-42d3-828f-b9593ddb1f83" providerId="ADAL" clId="{D1AA8B5D-E8AB-445D-9471-F62BBBE4B339}" dt="2020-11-24T19:54:56.481" v="3018" actId="1076"/>
          <ac:picMkLst>
            <pc:docMk/>
            <pc:sldMk cId="1072679302" sldId="481"/>
            <ac:picMk id="13" creationId="{85511D1B-CC1F-433F-BC91-33225BAB21E6}"/>
          </ac:picMkLst>
        </pc:picChg>
      </pc:sldChg>
      <pc:sldChg chg="addSp delSp modSp add ord">
        <pc:chgData name="文宇 杜文宇" userId="b5e9da50-0ac2-42d3-828f-b9593ddb1f83" providerId="ADAL" clId="{D1AA8B5D-E8AB-445D-9471-F62BBBE4B339}" dt="2020-11-24T19:58:21.383" v="3083"/>
        <pc:sldMkLst>
          <pc:docMk/>
          <pc:sldMk cId="3707749345" sldId="482"/>
        </pc:sldMkLst>
        <pc:spChg chg="mod">
          <ac:chgData name="文宇 杜文宇" userId="b5e9da50-0ac2-42d3-828f-b9593ddb1f83" providerId="ADAL" clId="{D1AA8B5D-E8AB-445D-9471-F62BBBE4B339}" dt="2020-11-24T19:57:53.510" v="3080" actId="1076"/>
          <ac:spMkLst>
            <pc:docMk/>
            <pc:sldMk cId="3707749345" sldId="482"/>
            <ac:spMk id="5" creationId="{1488A9D6-7824-4B74-9A21-BF3A90EEF12F}"/>
          </ac:spMkLst>
        </pc:spChg>
        <pc:spChg chg="mod">
          <ac:chgData name="文宇 杜文宇" userId="b5e9da50-0ac2-42d3-828f-b9593ddb1f83" providerId="ADAL" clId="{D1AA8B5D-E8AB-445D-9471-F62BBBE4B339}" dt="2020-11-24T19:56:52.011" v="3059" actId="1076"/>
          <ac:spMkLst>
            <pc:docMk/>
            <pc:sldMk cId="3707749345" sldId="482"/>
            <ac:spMk id="6" creationId="{6DA5B845-E433-41EA-82A3-DA550725D297}"/>
          </ac:spMkLst>
        </pc:spChg>
        <pc:spChg chg="add mod">
          <ac:chgData name="文宇 杜文宇" userId="b5e9da50-0ac2-42d3-828f-b9593ddb1f83" providerId="ADAL" clId="{D1AA8B5D-E8AB-445D-9471-F62BBBE4B339}" dt="2020-11-24T19:57:55.730" v="3081" actId="1076"/>
          <ac:spMkLst>
            <pc:docMk/>
            <pc:sldMk cId="3707749345" sldId="482"/>
            <ac:spMk id="10" creationId="{803FE1D3-91E0-42E3-AD63-9985D3426CA8}"/>
          </ac:spMkLst>
        </pc:spChg>
        <pc:spChg chg="add del">
          <ac:chgData name="文宇 杜文宇" userId="b5e9da50-0ac2-42d3-828f-b9593ddb1f83" providerId="ADAL" clId="{D1AA8B5D-E8AB-445D-9471-F62BBBE4B339}" dt="2020-11-24T19:58:21.383" v="3083"/>
          <ac:spMkLst>
            <pc:docMk/>
            <pc:sldMk cId="3707749345" sldId="482"/>
            <ac:spMk id="12" creationId="{44062521-6EDA-4B2A-A8F2-1C4F231701C4}"/>
          </ac:spMkLst>
        </pc:spChg>
        <pc:picChg chg="add mod modCrop">
          <ac:chgData name="文宇 杜文宇" userId="b5e9da50-0ac2-42d3-828f-b9593ddb1f83" providerId="ADAL" clId="{D1AA8B5D-E8AB-445D-9471-F62BBBE4B339}" dt="2020-11-24T19:57:03.329" v="3061" actId="732"/>
          <ac:picMkLst>
            <pc:docMk/>
            <pc:sldMk cId="3707749345" sldId="482"/>
            <ac:picMk id="4" creationId="{6A3DD35B-764E-4771-A013-1645261CA8E9}"/>
          </ac:picMkLst>
        </pc:picChg>
        <pc:picChg chg="del">
          <ac:chgData name="文宇 杜文宇" userId="b5e9da50-0ac2-42d3-828f-b9593ddb1f83" providerId="ADAL" clId="{D1AA8B5D-E8AB-445D-9471-F62BBBE4B339}" dt="2020-11-24T19:56:02.868" v="3041" actId="478"/>
          <ac:picMkLst>
            <pc:docMk/>
            <pc:sldMk cId="3707749345" sldId="482"/>
            <ac:picMk id="7" creationId="{A9CC8487-09BA-472F-8F3C-1901E49E81FB}"/>
          </ac:picMkLst>
        </pc:picChg>
        <pc:picChg chg="del">
          <ac:chgData name="文宇 杜文宇" userId="b5e9da50-0ac2-42d3-828f-b9593ddb1f83" providerId="ADAL" clId="{D1AA8B5D-E8AB-445D-9471-F62BBBE4B339}" dt="2020-11-24T19:56:03.503" v="3042" actId="478"/>
          <ac:picMkLst>
            <pc:docMk/>
            <pc:sldMk cId="3707749345" sldId="482"/>
            <ac:picMk id="11" creationId="{AA2844FE-5A9B-49FA-954F-974D7830B584}"/>
          </ac:picMkLst>
        </pc:picChg>
        <pc:picChg chg="del">
          <ac:chgData name="文宇 杜文宇" userId="b5e9da50-0ac2-42d3-828f-b9593ddb1f83" providerId="ADAL" clId="{D1AA8B5D-E8AB-445D-9471-F62BBBE4B339}" dt="2020-11-24T19:56:04.192" v="3043" actId="478"/>
          <ac:picMkLst>
            <pc:docMk/>
            <pc:sldMk cId="3707749345" sldId="482"/>
            <ac:picMk id="13" creationId="{85511D1B-CC1F-433F-BC91-33225BAB21E6}"/>
          </ac:picMkLst>
        </pc:picChg>
      </pc:sldChg>
      <pc:sldChg chg="addSp delSp modSp add ord">
        <pc:chgData name="文宇 杜文宇" userId="b5e9da50-0ac2-42d3-828f-b9593ddb1f83" providerId="ADAL" clId="{D1AA8B5D-E8AB-445D-9471-F62BBBE4B339}" dt="2020-11-24T20:02:48.341" v="3147" actId="1076"/>
        <pc:sldMkLst>
          <pc:docMk/>
          <pc:sldMk cId="3305094254" sldId="483"/>
        </pc:sldMkLst>
        <pc:spChg chg="mod">
          <ac:chgData name="文宇 杜文宇" userId="b5e9da50-0ac2-42d3-828f-b9593ddb1f83" providerId="ADAL" clId="{D1AA8B5D-E8AB-445D-9471-F62BBBE4B339}" dt="2020-11-24T20:01:04.497" v="3126" actId="1076"/>
          <ac:spMkLst>
            <pc:docMk/>
            <pc:sldMk cId="3305094254" sldId="483"/>
            <ac:spMk id="5" creationId="{1488A9D6-7824-4B74-9A21-BF3A90EEF12F}"/>
          </ac:spMkLst>
        </pc:spChg>
        <pc:spChg chg="mod">
          <ac:chgData name="文宇 杜文宇" userId="b5e9da50-0ac2-42d3-828f-b9593ddb1f83" providerId="ADAL" clId="{D1AA8B5D-E8AB-445D-9471-F62BBBE4B339}" dt="2020-11-24T20:00:54.939" v="3122" actId="20577"/>
          <ac:spMkLst>
            <pc:docMk/>
            <pc:sldMk cId="3305094254" sldId="483"/>
            <ac:spMk id="6" creationId="{6DA5B845-E433-41EA-82A3-DA550725D297}"/>
          </ac:spMkLst>
        </pc:spChg>
        <pc:spChg chg="del">
          <ac:chgData name="文宇 杜文宇" userId="b5e9da50-0ac2-42d3-828f-b9593ddb1f83" providerId="ADAL" clId="{D1AA8B5D-E8AB-445D-9471-F62BBBE4B339}" dt="2020-11-24T19:59:24.022" v="3090" actId="478"/>
          <ac:spMkLst>
            <pc:docMk/>
            <pc:sldMk cId="3305094254" sldId="483"/>
            <ac:spMk id="10" creationId="{803FE1D3-91E0-42E3-AD63-9985D3426CA8}"/>
          </ac:spMkLst>
        </pc:spChg>
        <pc:picChg chg="del">
          <ac:chgData name="文宇 杜文宇" userId="b5e9da50-0ac2-42d3-828f-b9593ddb1f83" providerId="ADAL" clId="{D1AA8B5D-E8AB-445D-9471-F62BBBE4B339}" dt="2020-11-24T19:59:21.777" v="3089" actId="478"/>
          <ac:picMkLst>
            <pc:docMk/>
            <pc:sldMk cId="3305094254" sldId="483"/>
            <ac:picMk id="4" creationId="{6A3DD35B-764E-4771-A013-1645261CA8E9}"/>
          </ac:picMkLst>
        </pc:picChg>
        <pc:picChg chg="add mod">
          <ac:chgData name="文宇 杜文宇" userId="b5e9da50-0ac2-42d3-828f-b9593ddb1f83" providerId="ADAL" clId="{D1AA8B5D-E8AB-445D-9471-F62BBBE4B339}" dt="2020-11-24T20:02:48.341" v="3147" actId="1076"/>
          <ac:picMkLst>
            <pc:docMk/>
            <pc:sldMk cId="3305094254" sldId="483"/>
            <ac:picMk id="7" creationId="{D951D0B2-12D9-4F99-92AD-42C0C6E8D650}"/>
          </ac:picMkLst>
        </pc:picChg>
      </pc:sldChg>
      <pc:sldChg chg="addSp delSp modSp add">
        <pc:chgData name="文宇 杜文宇" userId="b5e9da50-0ac2-42d3-828f-b9593ddb1f83" providerId="ADAL" clId="{D1AA8B5D-E8AB-445D-9471-F62BBBE4B339}" dt="2020-11-24T20:02:32.554" v="3146" actId="33524"/>
        <pc:sldMkLst>
          <pc:docMk/>
          <pc:sldMk cId="3704017228" sldId="484"/>
        </pc:sldMkLst>
        <pc:spChg chg="mod">
          <ac:chgData name="文宇 杜文宇" userId="b5e9da50-0ac2-42d3-828f-b9593ddb1f83" providerId="ADAL" clId="{D1AA8B5D-E8AB-445D-9471-F62BBBE4B339}" dt="2020-11-24T20:01:49.313" v="3131" actId="403"/>
          <ac:spMkLst>
            <pc:docMk/>
            <pc:sldMk cId="3704017228" sldId="484"/>
            <ac:spMk id="5" creationId="{1488A9D6-7824-4B74-9A21-BF3A90EEF12F}"/>
          </ac:spMkLst>
        </pc:spChg>
        <pc:spChg chg="mod">
          <ac:chgData name="文宇 杜文宇" userId="b5e9da50-0ac2-42d3-828f-b9593ddb1f83" providerId="ADAL" clId="{D1AA8B5D-E8AB-445D-9471-F62BBBE4B339}" dt="2020-11-24T20:02:32.554" v="3146" actId="33524"/>
          <ac:spMkLst>
            <pc:docMk/>
            <pc:sldMk cId="3704017228" sldId="484"/>
            <ac:spMk id="6" creationId="{6DA5B845-E433-41EA-82A3-DA550725D297}"/>
          </ac:spMkLst>
        </pc:spChg>
        <pc:picChg chg="add mod">
          <ac:chgData name="文宇 杜文宇" userId="b5e9da50-0ac2-42d3-828f-b9593ddb1f83" providerId="ADAL" clId="{D1AA8B5D-E8AB-445D-9471-F62BBBE4B339}" dt="2020-11-24T20:02:07.212" v="3137" actId="14100"/>
          <ac:picMkLst>
            <pc:docMk/>
            <pc:sldMk cId="3704017228" sldId="484"/>
            <ac:picMk id="4" creationId="{2D52DABA-E2EB-409D-807D-65A2F0AA2CF8}"/>
          </ac:picMkLst>
        </pc:picChg>
        <pc:picChg chg="del">
          <ac:chgData name="文宇 杜文宇" userId="b5e9da50-0ac2-42d3-828f-b9593ddb1f83" providerId="ADAL" clId="{D1AA8B5D-E8AB-445D-9471-F62BBBE4B339}" dt="2020-11-24T20:01:51.065" v="3132" actId="478"/>
          <ac:picMkLst>
            <pc:docMk/>
            <pc:sldMk cId="3704017228" sldId="484"/>
            <ac:picMk id="7" creationId="{D951D0B2-12D9-4F99-92AD-42C0C6E8D650}"/>
          </ac:picMkLst>
        </pc:picChg>
      </pc:sldChg>
      <pc:sldChg chg="addSp delSp modSp add">
        <pc:chgData name="文宇 杜文宇" userId="b5e9da50-0ac2-42d3-828f-b9593ddb1f83" providerId="ADAL" clId="{D1AA8B5D-E8AB-445D-9471-F62BBBE4B339}" dt="2020-11-24T20:05:45.715" v="3188" actId="1076"/>
        <pc:sldMkLst>
          <pc:docMk/>
          <pc:sldMk cId="1425243716" sldId="485"/>
        </pc:sldMkLst>
        <pc:spChg chg="mod">
          <ac:chgData name="文宇 杜文宇" userId="b5e9da50-0ac2-42d3-828f-b9593ddb1f83" providerId="ADAL" clId="{D1AA8B5D-E8AB-445D-9471-F62BBBE4B339}" dt="2020-11-24T20:05:05.249" v="3178" actId="14100"/>
          <ac:spMkLst>
            <pc:docMk/>
            <pc:sldMk cId="1425243716" sldId="485"/>
            <ac:spMk id="5" creationId="{1488A9D6-7824-4B74-9A21-BF3A90EEF12F}"/>
          </ac:spMkLst>
        </pc:spChg>
        <pc:spChg chg="mod">
          <ac:chgData name="文宇 杜文宇" userId="b5e9da50-0ac2-42d3-828f-b9593ddb1f83" providerId="ADAL" clId="{D1AA8B5D-E8AB-445D-9471-F62BBBE4B339}" dt="2020-11-24T20:05:45.715" v="3188" actId="1076"/>
          <ac:spMkLst>
            <pc:docMk/>
            <pc:sldMk cId="1425243716" sldId="485"/>
            <ac:spMk id="6" creationId="{6DA5B845-E433-41EA-82A3-DA550725D297}"/>
          </ac:spMkLst>
        </pc:spChg>
        <pc:picChg chg="del">
          <ac:chgData name="文宇 杜文宇" userId="b5e9da50-0ac2-42d3-828f-b9593ddb1f83" providerId="ADAL" clId="{D1AA8B5D-E8AB-445D-9471-F62BBBE4B339}" dt="2020-11-24T20:03:27.567" v="3155" actId="478"/>
          <ac:picMkLst>
            <pc:docMk/>
            <pc:sldMk cId="1425243716" sldId="485"/>
            <ac:picMk id="4" creationId="{2D52DABA-E2EB-409D-807D-65A2F0AA2CF8}"/>
          </ac:picMkLst>
        </pc:picChg>
        <pc:picChg chg="add mod">
          <ac:chgData name="文宇 杜文宇" userId="b5e9da50-0ac2-42d3-828f-b9593ddb1f83" providerId="ADAL" clId="{D1AA8B5D-E8AB-445D-9471-F62BBBE4B339}" dt="2020-11-24T20:05:17.418" v="3181" actId="1076"/>
          <ac:picMkLst>
            <pc:docMk/>
            <pc:sldMk cId="1425243716" sldId="485"/>
            <ac:picMk id="7" creationId="{08596B62-7352-4448-9708-677287ADAF4C}"/>
          </ac:picMkLst>
        </pc:picChg>
        <pc:picChg chg="add mod">
          <ac:chgData name="文宇 杜文宇" userId="b5e9da50-0ac2-42d3-828f-b9593ddb1f83" providerId="ADAL" clId="{D1AA8B5D-E8AB-445D-9471-F62BBBE4B339}" dt="2020-11-24T20:05:39.123" v="3187" actId="1076"/>
          <ac:picMkLst>
            <pc:docMk/>
            <pc:sldMk cId="1425243716" sldId="485"/>
            <ac:picMk id="9" creationId="{3552AC60-C47E-4C7E-889B-8ACF907898A1}"/>
          </ac:picMkLst>
        </pc:picChg>
      </pc:sldChg>
      <pc:sldChg chg="addSp delSp modSp add ord">
        <pc:chgData name="文宇 杜文宇" userId="b5e9da50-0ac2-42d3-828f-b9593ddb1f83" providerId="ADAL" clId="{D1AA8B5D-E8AB-445D-9471-F62BBBE4B339}" dt="2020-11-24T20:10:47.409" v="3304" actId="1076"/>
        <pc:sldMkLst>
          <pc:docMk/>
          <pc:sldMk cId="1744971408" sldId="486"/>
        </pc:sldMkLst>
        <pc:spChg chg="mod">
          <ac:chgData name="文宇 杜文宇" userId="b5e9da50-0ac2-42d3-828f-b9593ddb1f83" providerId="ADAL" clId="{D1AA8B5D-E8AB-445D-9471-F62BBBE4B339}" dt="2020-11-24T20:08:07.660" v="3214" actId="1076"/>
          <ac:spMkLst>
            <pc:docMk/>
            <pc:sldMk cId="1744971408" sldId="486"/>
            <ac:spMk id="5" creationId="{1488A9D6-7824-4B74-9A21-BF3A90EEF12F}"/>
          </ac:spMkLst>
        </pc:spChg>
        <pc:spChg chg="add del mod">
          <ac:chgData name="文宇 杜文宇" userId="b5e9da50-0ac2-42d3-828f-b9593ddb1f83" providerId="ADAL" clId="{D1AA8B5D-E8AB-445D-9471-F62BBBE4B339}" dt="2020-11-24T20:08:09.752" v="3215" actId="1076"/>
          <ac:spMkLst>
            <pc:docMk/>
            <pc:sldMk cId="1744971408" sldId="486"/>
            <ac:spMk id="6" creationId="{6DA5B845-E433-41EA-82A3-DA550725D297}"/>
          </ac:spMkLst>
        </pc:spChg>
        <pc:spChg chg="add del mod">
          <ac:chgData name="文宇 杜文宇" userId="b5e9da50-0ac2-42d3-828f-b9593ddb1f83" providerId="ADAL" clId="{D1AA8B5D-E8AB-445D-9471-F62BBBE4B339}" dt="2020-11-24T20:08:42.797" v="3220" actId="478"/>
          <ac:spMkLst>
            <pc:docMk/>
            <pc:sldMk cId="1744971408" sldId="486"/>
            <ac:spMk id="8" creationId="{7571B072-EB59-413C-892B-2ECDA1E8F8CC}"/>
          </ac:spMkLst>
        </pc:spChg>
        <pc:spChg chg="add mod">
          <ac:chgData name="文宇 杜文宇" userId="b5e9da50-0ac2-42d3-828f-b9593ddb1f83" providerId="ADAL" clId="{D1AA8B5D-E8AB-445D-9471-F62BBBE4B339}" dt="2020-11-24T20:10:26.672" v="3293" actId="1076"/>
          <ac:spMkLst>
            <pc:docMk/>
            <pc:sldMk cId="1744971408" sldId="486"/>
            <ac:spMk id="14" creationId="{C4087BF1-02CE-4541-86D7-F73C6F6F420F}"/>
          </ac:spMkLst>
        </pc:spChg>
        <pc:spChg chg="add mod">
          <ac:chgData name="文宇 杜文宇" userId="b5e9da50-0ac2-42d3-828f-b9593ddb1f83" providerId="ADAL" clId="{D1AA8B5D-E8AB-445D-9471-F62BBBE4B339}" dt="2020-11-24T20:10:47.409" v="3304" actId="1076"/>
          <ac:spMkLst>
            <pc:docMk/>
            <pc:sldMk cId="1744971408" sldId="486"/>
            <ac:spMk id="15" creationId="{235E1D37-8122-4801-9CA1-36E0B7A2B38D}"/>
          </ac:spMkLst>
        </pc:spChg>
        <pc:picChg chg="add mod">
          <ac:chgData name="文宇 杜文宇" userId="b5e9da50-0ac2-42d3-828f-b9593ddb1f83" providerId="ADAL" clId="{D1AA8B5D-E8AB-445D-9471-F62BBBE4B339}" dt="2020-11-24T20:08:18.279" v="3218" actId="1076"/>
          <ac:picMkLst>
            <pc:docMk/>
            <pc:sldMk cId="1744971408" sldId="486"/>
            <ac:picMk id="4" creationId="{E29D3C4A-EF5E-4594-A274-126F64602CC9}"/>
          </ac:picMkLst>
        </pc:picChg>
        <pc:picChg chg="del">
          <ac:chgData name="文宇 杜文宇" userId="b5e9da50-0ac2-42d3-828f-b9593ddb1f83" providerId="ADAL" clId="{D1AA8B5D-E8AB-445D-9471-F62BBBE4B339}" dt="2020-11-24T20:06:54.289" v="3197" actId="478"/>
          <ac:picMkLst>
            <pc:docMk/>
            <pc:sldMk cId="1744971408" sldId="486"/>
            <ac:picMk id="7" creationId="{08596B62-7352-4448-9708-677287ADAF4C}"/>
          </ac:picMkLst>
        </pc:picChg>
        <pc:picChg chg="del">
          <ac:chgData name="文宇 杜文宇" userId="b5e9da50-0ac2-42d3-828f-b9593ddb1f83" providerId="ADAL" clId="{D1AA8B5D-E8AB-445D-9471-F62BBBE4B339}" dt="2020-11-24T20:06:59.171" v="3200" actId="478"/>
          <ac:picMkLst>
            <pc:docMk/>
            <pc:sldMk cId="1744971408" sldId="486"/>
            <ac:picMk id="9" creationId="{3552AC60-C47E-4C7E-889B-8ACF907898A1}"/>
          </ac:picMkLst>
        </pc:picChg>
        <pc:picChg chg="add mod">
          <ac:chgData name="文宇 杜文宇" userId="b5e9da50-0ac2-42d3-828f-b9593ddb1f83" providerId="ADAL" clId="{D1AA8B5D-E8AB-445D-9471-F62BBBE4B339}" dt="2020-11-24T20:09:34.067" v="3229" actId="1076"/>
          <ac:picMkLst>
            <pc:docMk/>
            <pc:sldMk cId="1744971408" sldId="486"/>
            <ac:picMk id="11" creationId="{C26E61CB-D85D-4F27-9305-2F3FBA86147F}"/>
          </ac:picMkLst>
        </pc:picChg>
        <pc:picChg chg="add mod">
          <ac:chgData name="文宇 杜文宇" userId="b5e9da50-0ac2-42d3-828f-b9593ddb1f83" providerId="ADAL" clId="{D1AA8B5D-E8AB-445D-9471-F62BBBE4B339}" dt="2020-11-24T20:09:36.340" v="3230" actId="1076"/>
          <ac:picMkLst>
            <pc:docMk/>
            <pc:sldMk cId="1744971408" sldId="486"/>
            <ac:picMk id="13" creationId="{169FDF9E-9D66-4CC8-A650-E8DA63EDC05F}"/>
          </ac:picMkLst>
        </pc:picChg>
      </pc:sldChg>
      <pc:sldChg chg="delSp modSp add ord">
        <pc:chgData name="文宇 杜文宇" userId="b5e9da50-0ac2-42d3-828f-b9593ddb1f83" providerId="ADAL" clId="{D1AA8B5D-E8AB-445D-9471-F62BBBE4B339}" dt="2020-11-24T20:14:05.716" v="3353" actId="1076"/>
        <pc:sldMkLst>
          <pc:docMk/>
          <pc:sldMk cId="2286631713" sldId="487"/>
        </pc:sldMkLst>
        <pc:spChg chg="mod">
          <ac:chgData name="文宇 杜文宇" userId="b5e9da50-0ac2-42d3-828f-b9593ddb1f83" providerId="ADAL" clId="{D1AA8B5D-E8AB-445D-9471-F62BBBE4B339}" dt="2020-11-24T20:11:45.322" v="3314"/>
          <ac:spMkLst>
            <pc:docMk/>
            <pc:sldMk cId="2286631713" sldId="487"/>
            <ac:spMk id="5" creationId="{1488A9D6-7824-4B74-9A21-BF3A90EEF12F}"/>
          </ac:spMkLst>
        </pc:spChg>
        <pc:spChg chg="mod">
          <ac:chgData name="文宇 杜文宇" userId="b5e9da50-0ac2-42d3-828f-b9593ddb1f83" providerId="ADAL" clId="{D1AA8B5D-E8AB-445D-9471-F62BBBE4B339}" dt="2020-11-24T20:14:05.716" v="3353" actId="1076"/>
          <ac:spMkLst>
            <pc:docMk/>
            <pc:sldMk cId="2286631713" sldId="487"/>
            <ac:spMk id="6" creationId="{6DA5B845-E433-41EA-82A3-DA550725D297}"/>
          </ac:spMkLst>
        </pc:spChg>
        <pc:spChg chg="del">
          <ac:chgData name="文宇 杜文宇" userId="b5e9da50-0ac2-42d3-828f-b9593ddb1f83" providerId="ADAL" clId="{D1AA8B5D-E8AB-445D-9471-F62BBBE4B339}" dt="2020-11-24T20:11:15.561" v="3311" actId="478"/>
          <ac:spMkLst>
            <pc:docMk/>
            <pc:sldMk cId="2286631713" sldId="487"/>
            <ac:spMk id="14" creationId="{C4087BF1-02CE-4541-86D7-F73C6F6F420F}"/>
          </ac:spMkLst>
        </pc:spChg>
        <pc:spChg chg="del">
          <ac:chgData name="文宇 杜文宇" userId="b5e9da50-0ac2-42d3-828f-b9593ddb1f83" providerId="ADAL" clId="{D1AA8B5D-E8AB-445D-9471-F62BBBE4B339}" dt="2020-11-24T20:11:16.722" v="3312" actId="478"/>
          <ac:spMkLst>
            <pc:docMk/>
            <pc:sldMk cId="2286631713" sldId="487"/>
            <ac:spMk id="15" creationId="{235E1D37-8122-4801-9CA1-36E0B7A2B38D}"/>
          </ac:spMkLst>
        </pc:spChg>
        <pc:picChg chg="del">
          <ac:chgData name="文宇 杜文宇" userId="b5e9da50-0ac2-42d3-828f-b9593ddb1f83" providerId="ADAL" clId="{D1AA8B5D-E8AB-445D-9471-F62BBBE4B339}" dt="2020-11-24T20:11:12.985" v="3308" actId="478"/>
          <ac:picMkLst>
            <pc:docMk/>
            <pc:sldMk cId="2286631713" sldId="487"/>
            <ac:picMk id="4" creationId="{E29D3C4A-EF5E-4594-A274-126F64602CC9}"/>
          </ac:picMkLst>
        </pc:picChg>
        <pc:picChg chg="del mod">
          <ac:chgData name="文宇 杜文宇" userId="b5e9da50-0ac2-42d3-828f-b9593ddb1f83" providerId="ADAL" clId="{D1AA8B5D-E8AB-445D-9471-F62BBBE4B339}" dt="2020-11-24T20:11:14.469" v="3310" actId="478"/>
          <ac:picMkLst>
            <pc:docMk/>
            <pc:sldMk cId="2286631713" sldId="487"/>
            <ac:picMk id="11" creationId="{C26E61CB-D85D-4F27-9305-2F3FBA86147F}"/>
          </ac:picMkLst>
        </pc:picChg>
        <pc:picChg chg="del">
          <ac:chgData name="文宇 杜文宇" userId="b5e9da50-0ac2-42d3-828f-b9593ddb1f83" providerId="ADAL" clId="{D1AA8B5D-E8AB-445D-9471-F62BBBE4B339}" dt="2020-11-24T20:11:13.884" v="3309" actId="478"/>
          <ac:picMkLst>
            <pc:docMk/>
            <pc:sldMk cId="2286631713" sldId="487"/>
            <ac:picMk id="13" creationId="{169FDF9E-9D66-4CC8-A650-E8DA63EDC05F}"/>
          </ac:picMkLst>
        </pc:picChg>
      </pc:sldChg>
      <pc:sldChg chg="add">
        <pc:chgData name="文宇 杜文宇" userId="b5e9da50-0ac2-42d3-828f-b9593ddb1f83" providerId="ADAL" clId="{D1AA8B5D-E8AB-445D-9471-F62BBBE4B339}" dt="2020-11-24T20:15:54.781" v="3367"/>
        <pc:sldMkLst>
          <pc:docMk/>
          <pc:sldMk cId="2929334210" sldId="488"/>
        </pc:sldMkLst>
      </pc:sldChg>
      <pc:sldChg chg="addSp delSp modSp add">
        <pc:chgData name="文宇 杜文宇" userId="b5e9da50-0ac2-42d3-828f-b9593ddb1f83" providerId="ADAL" clId="{D1AA8B5D-E8AB-445D-9471-F62BBBE4B339}" dt="2020-11-24T20:36:52.545" v="3835" actId="1076"/>
        <pc:sldMkLst>
          <pc:docMk/>
          <pc:sldMk cId="2950525315" sldId="489"/>
        </pc:sldMkLst>
        <pc:spChg chg="mod">
          <ac:chgData name="文宇 杜文宇" userId="b5e9da50-0ac2-42d3-828f-b9593ddb1f83" providerId="ADAL" clId="{D1AA8B5D-E8AB-445D-9471-F62BBBE4B339}" dt="2020-11-24T20:22:19.392" v="3477" actId="20577"/>
          <ac:spMkLst>
            <pc:docMk/>
            <pc:sldMk cId="2950525315" sldId="489"/>
            <ac:spMk id="5" creationId="{1488A9D6-7824-4B74-9A21-BF3A90EEF12F}"/>
          </ac:spMkLst>
        </pc:spChg>
        <pc:spChg chg="mod">
          <ac:chgData name="文宇 杜文宇" userId="b5e9da50-0ac2-42d3-828f-b9593ddb1f83" providerId="ADAL" clId="{D1AA8B5D-E8AB-445D-9471-F62BBBE4B339}" dt="2020-11-24T20:22:44.842" v="3484" actId="20577"/>
          <ac:spMkLst>
            <pc:docMk/>
            <pc:sldMk cId="2950525315" sldId="489"/>
            <ac:spMk id="6" creationId="{CBB3484C-A9A4-4A30-B91C-2180FE8C717A}"/>
          </ac:spMkLst>
        </pc:spChg>
        <pc:spChg chg="add mod">
          <ac:chgData name="文宇 杜文宇" userId="b5e9da50-0ac2-42d3-828f-b9593ddb1f83" providerId="ADAL" clId="{D1AA8B5D-E8AB-445D-9471-F62BBBE4B339}" dt="2020-11-24T20:36:52.545" v="3835" actId="1076"/>
          <ac:spMkLst>
            <pc:docMk/>
            <pc:sldMk cId="2950525315" sldId="489"/>
            <ac:spMk id="12" creationId="{CEC94893-7F68-4A59-812C-D822FAA565DE}"/>
          </ac:spMkLst>
        </pc:spChg>
        <pc:grpChg chg="add mod">
          <ac:chgData name="文宇 杜文宇" userId="b5e9da50-0ac2-42d3-828f-b9593ddb1f83" providerId="ADAL" clId="{D1AA8B5D-E8AB-445D-9471-F62BBBE4B339}" dt="2020-11-24T20:36:12.855" v="3830" actId="1076"/>
          <ac:grpSpMkLst>
            <pc:docMk/>
            <pc:sldMk cId="2950525315" sldId="489"/>
            <ac:grpSpMk id="10" creationId="{6E9D7FB1-2C91-4685-8A5E-3313F732D3C9}"/>
          </ac:grpSpMkLst>
        </pc:grpChg>
        <pc:picChg chg="del">
          <ac:chgData name="文宇 杜文宇" userId="b5e9da50-0ac2-42d3-828f-b9593ddb1f83" providerId="ADAL" clId="{D1AA8B5D-E8AB-445D-9471-F62BBBE4B339}" dt="2020-11-24T20:22:37.665" v="3481" actId="478"/>
          <ac:picMkLst>
            <pc:docMk/>
            <pc:sldMk cId="2950525315" sldId="489"/>
            <ac:picMk id="4" creationId="{80693108-23DB-4677-8020-78B1EE1501B9}"/>
          </ac:picMkLst>
        </pc:picChg>
        <pc:picChg chg="add mod">
          <ac:chgData name="文宇 杜文宇" userId="b5e9da50-0ac2-42d3-828f-b9593ddb1f83" providerId="ADAL" clId="{D1AA8B5D-E8AB-445D-9471-F62BBBE4B339}" dt="2020-11-24T20:23:18.853" v="3493" actId="164"/>
          <ac:picMkLst>
            <pc:docMk/>
            <pc:sldMk cId="2950525315" sldId="489"/>
            <ac:picMk id="7" creationId="{2EB6AA7A-72DB-4D7C-AE5C-7CE7A51F7642}"/>
          </ac:picMkLst>
        </pc:picChg>
        <pc:picChg chg="del">
          <ac:chgData name="文宇 杜文宇" userId="b5e9da50-0ac2-42d3-828f-b9593ddb1f83" providerId="ADAL" clId="{D1AA8B5D-E8AB-445D-9471-F62BBBE4B339}" dt="2020-11-24T20:22:39.593" v="3482" actId="478"/>
          <ac:picMkLst>
            <pc:docMk/>
            <pc:sldMk cId="2950525315" sldId="489"/>
            <ac:picMk id="8" creationId="{C6FE642A-ABE8-4FC3-83CA-B98BC2E7A5C6}"/>
          </ac:picMkLst>
        </pc:picChg>
        <pc:picChg chg="mod ord">
          <ac:chgData name="文宇 杜文宇" userId="b5e9da50-0ac2-42d3-828f-b9593ddb1f83" providerId="ADAL" clId="{D1AA8B5D-E8AB-445D-9471-F62BBBE4B339}" dt="2020-11-24T20:23:18.853" v="3493" actId="164"/>
          <ac:picMkLst>
            <pc:docMk/>
            <pc:sldMk cId="2950525315" sldId="489"/>
            <ac:picMk id="9" creationId="{38F4E774-E8BB-4D0C-8F0D-38C53CFF6F82}"/>
          </ac:picMkLst>
        </pc:picChg>
        <pc:picChg chg="del">
          <ac:chgData name="文宇 杜文宇" userId="b5e9da50-0ac2-42d3-828f-b9593ddb1f83" providerId="ADAL" clId="{D1AA8B5D-E8AB-445D-9471-F62BBBE4B339}" dt="2020-11-24T20:22:41.484" v="3483" actId="478"/>
          <ac:picMkLst>
            <pc:docMk/>
            <pc:sldMk cId="2950525315" sldId="489"/>
            <ac:picMk id="11" creationId="{8B89A918-F881-4015-A641-9156DD8D4731}"/>
          </ac:picMkLst>
        </pc:picChg>
      </pc:sldChg>
    </pc:docChg>
  </pc:docChgLst>
  <pc:docChgLst>
    <pc:chgData name="DU Angelo" userId="8b72b4b1065ef00f" providerId="LiveId" clId="{9446626E-A471-074A-80EC-CA0CC1588E32}"/>
    <pc:docChg chg="undo custSel addSld delSld modSld sldOrd modSection">
      <pc:chgData name="DU Angelo" userId="8b72b4b1065ef00f" providerId="LiveId" clId="{9446626E-A471-074A-80EC-CA0CC1588E32}" dt="2020-12-10T08:14:01.220" v="1132" actId="1076"/>
      <pc:docMkLst>
        <pc:docMk/>
      </pc:docMkLst>
      <pc:sldChg chg="modSp mod">
        <pc:chgData name="DU Angelo" userId="8b72b4b1065ef00f" providerId="LiveId" clId="{9446626E-A471-074A-80EC-CA0CC1588E32}" dt="2020-12-10T01:57:54.920" v="49" actId="255"/>
        <pc:sldMkLst>
          <pc:docMk/>
          <pc:sldMk cId="259383257" sldId="314"/>
        </pc:sldMkLst>
        <pc:spChg chg="mod">
          <ac:chgData name="DU Angelo" userId="8b72b4b1065ef00f" providerId="LiveId" clId="{9446626E-A471-074A-80EC-CA0CC1588E32}" dt="2020-12-10T01:57:54.920" v="49" actId="255"/>
          <ac:spMkLst>
            <pc:docMk/>
            <pc:sldMk cId="259383257" sldId="314"/>
            <ac:spMk id="3" creationId="{5E867693-945D-4AEC-9D56-D29D514CD55B}"/>
          </ac:spMkLst>
        </pc:spChg>
      </pc:sldChg>
      <pc:sldChg chg="modSp mod">
        <pc:chgData name="DU Angelo" userId="8b72b4b1065ef00f" providerId="LiveId" clId="{9446626E-A471-074A-80EC-CA0CC1588E32}" dt="2020-12-10T02:01:36.496" v="119" actId="1076"/>
        <pc:sldMkLst>
          <pc:docMk/>
          <pc:sldMk cId="1767134883" sldId="315"/>
        </pc:sldMkLst>
        <pc:spChg chg="mod">
          <ac:chgData name="DU Angelo" userId="8b72b4b1065ef00f" providerId="LiveId" clId="{9446626E-A471-074A-80EC-CA0CC1588E32}" dt="2020-12-10T02:01:36.496" v="119" actId="1076"/>
          <ac:spMkLst>
            <pc:docMk/>
            <pc:sldMk cId="1767134883" sldId="315"/>
            <ac:spMk id="3" creationId="{E1BF4C49-D9BF-42F3-B713-48595D54AED3}"/>
          </ac:spMkLst>
        </pc:spChg>
        <pc:spChg chg="mod">
          <ac:chgData name="DU Angelo" userId="8b72b4b1065ef00f" providerId="LiveId" clId="{9446626E-A471-074A-80EC-CA0CC1588E32}" dt="2020-12-10T02:01:33.887" v="118" actId="1076"/>
          <ac:spMkLst>
            <pc:docMk/>
            <pc:sldMk cId="1767134883" sldId="315"/>
            <ac:spMk id="4" creationId="{2918002F-8C64-4968-9ECA-DC63D9D4E45B}"/>
          </ac:spMkLst>
        </pc:spChg>
      </pc:sldChg>
      <pc:sldChg chg="modSp add del mod">
        <pc:chgData name="DU Angelo" userId="8b72b4b1065ef00f" providerId="LiveId" clId="{9446626E-A471-074A-80EC-CA0CC1588E32}" dt="2020-12-10T07:18:18.089" v="176" actId="2696"/>
        <pc:sldMkLst>
          <pc:docMk/>
          <pc:sldMk cId="139650509" sldId="316"/>
        </pc:sldMkLst>
        <pc:spChg chg="mod">
          <ac:chgData name="DU Angelo" userId="8b72b4b1065ef00f" providerId="LiveId" clId="{9446626E-A471-074A-80EC-CA0CC1588E32}" dt="2020-12-10T02:02:57.102" v="137" actId="207"/>
          <ac:spMkLst>
            <pc:docMk/>
            <pc:sldMk cId="139650509" sldId="316"/>
            <ac:spMk id="4" creationId="{2918002F-8C64-4968-9ECA-DC63D9D4E45B}"/>
          </ac:spMkLst>
        </pc:spChg>
      </pc:sldChg>
      <pc:sldChg chg="add del">
        <pc:chgData name="DU Angelo" userId="8b72b4b1065ef00f" providerId="LiveId" clId="{9446626E-A471-074A-80EC-CA0CC1588E32}" dt="2020-12-10T02:02:42.746" v="135" actId="2696"/>
        <pc:sldMkLst>
          <pc:docMk/>
          <pc:sldMk cId="3122515104" sldId="316"/>
        </pc:sldMkLst>
      </pc:sldChg>
      <pc:sldChg chg="modSp add mod">
        <pc:chgData name="DU Angelo" userId="8b72b4b1065ef00f" providerId="LiveId" clId="{9446626E-A471-074A-80EC-CA0CC1588E32}" dt="2020-12-10T02:03:18.652" v="152" actId="113"/>
        <pc:sldMkLst>
          <pc:docMk/>
          <pc:sldMk cId="796307972" sldId="317"/>
        </pc:sldMkLst>
        <pc:spChg chg="mod">
          <ac:chgData name="DU Angelo" userId="8b72b4b1065ef00f" providerId="LiveId" clId="{9446626E-A471-074A-80EC-CA0CC1588E32}" dt="2020-12-10T02:03:18.652" v="152" actId="113"/>
          <ac:spMkLst>
            <pc:docMk/>
            <pc:sldMk cId="796307972" sldId="317"/>
            <ac:spMk id="4" creationId="{2918002F-8C64-4968-9ECA-DC63D9D4E45B}"/>
          </ac:spMkLst>
        </pc:spChg>
      </pc:sldChg>
      <pc:sldChg chg="add del">
        <pc:chgData name="DU Angelo" userId="8b72b4b1065ef00f" providerId="LiveId" clId="{9446626E-A471-074A-80EC-CA0CC1588E32}" dt="2020-12-10T02:02:42.746" v="135" actId="2696"/>
        <pc:sldMkLst>
          <pc:docMk/>
          <pc:sldMk cId="1083118276" sldId="317"/>
        </pc:sldMkLst>
      </pc:sldChg>
      <pc:sldChg chg="add del">
        <pc:chgData name="DU Angelo" userId="8b72b4b1065ef00f" providerId="LiveId" clId="{9446626E-A471-074A-80EC-CA0CC1588E32}" dt="2020-12-10T02:02:42.746" v="135" actId="2696"/>
        <pc:sldMkLst>
          <pc:docMk/>
          <pc:sldMk cId="207158991" sldId="318"/>
        </pc:sldMkLst>
      </pc:sldChg>
      <pc:sldChg chg="del">
        <pc:chgData name="DU Angelo" userId="8b72b4b1065ef00f" providerId="LiveId" clId="{9446626E-A471-074A-80EC-CA0CC1588E32}" dt="2020-12-10T01:58:08.038" v="50" actId="2696"/>
        <pc:sldMkLst>
          <pc:docMk/>
          <pc:sldMk cId="1192111575" sldId="318"/>
        </pc:sldMkLst>
      </pc:sldChg>
      <pc:sldChg chg="modSp add mod">
        <pc:chgData name="DU Angelo" userId="8b72b4b1065ef00f" providerId="LiveId" clId="{9446626E-A471-074A-80EC-CA0CC1588E32}" dt="2020-12-10T02:03:23.544" v="154" actId="207"/>
        <pc:sldMkLst>
          <pc:docMk/>
          <pc:sldMk cId="2066230397" sldId="318"/>
        </pc:sldMkLst>
        <pc:spChg chg="mod">
          <ac:chgData name="DU Angelo" userId="8b72b4b1065ef00f" providerId="LiveId" clId="{9446626E-A471-074A-80EC-CA0CC1588E32}" dt="2020-12-10T02:03:23.544" v="154" actId="207"/>
          <ac:spMkLst>
            <pc:docMk/>
            <pc:sldMk cId="2066230397" sldId="318"/>
            <ac:spMk id="4" creationId="{2918002F-8C64-4968-9ECA-DC63D9D4E45B}"/>
          </ac:spMkLst>
        </pc:spChg>
      </pc:sldChg>
      <pc:sldChg chg="add del">
        <pc:chgData name="DU Angelo" userId="8b72b4b1065ef00f" providerId="LiveId" clId="{9446626E-A471-074A-80EC-CA0CC1588E32}" dt="2020-12-10T02:02:42.746" v="135" actId="2696"/>
        <pc:sldMkLst>
          <pc:docMk/>
          <pc:sldMk cId="3148385672" sldId="319"/>
        </pc:sldMkLst>
      </pc:sldChg>
      <pc:sldChg chg="del">
        <pc:chgData name="DU Angelo" userId="8b72b4b1065ef00f" providerId="LiveId" clId="{9446626E-A471-074A-80EC-CA0CC1588E32}" dt="2020-12-10T01:58:08.038" v="50" actId="2696"/>
        <pc:sldMkLst>
          <pc:docMk/>
          <pc:sldMk cId="3557723283" sldId="319"/>
        </pc:sldMkLst>
      </pc:sldChg>
      <pc:sldChg chg="modSp add mod">
        <pc:chgData name="DU Angelo" userId="8b72b4b1065ef00f" providerId="LiveId" clId="{9446626E-A471-074A-80EC-CA0CC1588E32}" dt="2020-12-10T02:03:28.237" v="156" actId="113"/>
        <pc:sldMkLst>
          <pc:docMk/>
          <pc:sldMk cId="3629575903" sldId="319"/>
        </pc:sldMkLst>
        <pc:spChg chg="mod">
          <ac:chgData name="DU Angelo" userId="8b72b4b1065ef00f" providerId="LiveId" clId="{9446626E-A471-074A-80EC-CA0CC1588E32}" dt="2020-12-10T02:03:28.237" v="156" actId="113"/>
          <ac:spMkLst>
            <pc:docMk/>
            <pc:sldMk cId="3629575903" sldId="319"/>
            <ac:spMk id="4" creationId="{2918002F-8C64-4968-9ECA-DC63D9D4E45B}"/>
          </ac:spMkLst>
        </pc:spChg>
      </pc:sldChg>
      <pc:sldChg chg="del">
        <pc:chgData name="DU Angelo" userId="8b72b4b1065ef00f" providerId="LiveId" clId="{9446626E-A471-074A-80EC-CA0CC1588E32}" dt="2020-12-10T01:58:08.038" v="50" actId="2696"/>
        <pc:sldMkLst>
          <pc:docMk/>
          <pc:sldMk cId="1295304621" sldId="320"/>
        </pc:sldMkLst>
      </pc:sldChg>
      <pc:sldChg chg="add del">
        <pc:chgData name="DU Angelo" userId="8b72b4b1065ef00f" providerId="LiveId" clId="{9446626E-A471-074A-80EC-CA0CC1588E32}" dt="2020-12-10T02:02:42.746" v="135" actId="2696"/>
        <pc:sldMkLst>
          <pc:docMk/>
          <pc:sldMk cId="2837965754" sldId="320"/>
        </pc:sldMkLst>
      </pc:sldChg>
      <pc:sldChg chg="modSp add mod">
        <pc:chgData name="DU Angelo" userId="8b72b4b1065ef00f" providerId="LiveId" clId="{9446626E-A471-074A-80EC-CA0CC1588E32}" dt="2020-12-10T02:03:32.498" v="158" actId="113"/>
        <pc:sldMkLst>
          <pc:docMk/>
          <pc:sldMk cId="3107648802" sldId="320"/>
        </pc:sldMkLst>
        <pc:spChg chg="mod">
          <ac:chgData name="DU Angelo" userId="8b72b4b1065ef00f" providerId="LiveId" clId="{9446626E-A471-074A-80EC-CA0CC1588E32}" dt="2020-12-10T02:03:32.498" v="158" actId="113"/>
          <ac:spMkLst>
            <pc:docMk/>
            <pc:sldMk cId="3107648802" sldId="320"/>
            <ac:spMk id="4" creationId="{2918002F-8C64-4968-9ECA-DC63D9D4E45B}"/>
          </ac:spMkLst>
        </pc:spChg>
      </pc:sldChg>
      <pc:sldChg chg="del">
        <pc:chgData name="DU Angelo" userId="8b72b4b1065ef00f" providerId="LiveId" clId="{9446626E-A471-074A-80EC-CA0CC1588E32}" dt="2020-12-10T01:58:08.038" v="50" actId="2696"/>
        <pc:sldMkLst>
          <pc:docMk/>
          <pc:sldMk cId="675295668" sldId="321"/>
        </pc:sldMkLst>
      </pc:sldChg>
      <pc:sldChg chg="add del">
        <pc:chgData name="DU Angelo" userId="8b72b4b1065ef00f" providerId="LiveId" clId="{9446626E-A471-074A-80EC-CA0CC1588E32}" dt="2020-12-10T02:02:42.746" v="135" actId="2696"/>
        <pc:sldMkLst>
          <pc:docMk/>
          <pc:sldMk cId="2304731897" sldId="321"/>
        </pc:sldMkLst>
      </pc:sldChg>
      <pc:sldChg chg="modSp add mod">
        <pc:chgData name="DU Angelo" userId="8b72b4b1065ef00f" providerId="LiveId" clId="{9446626E-A471-074A-80EC-CA0CC1588E32}" dt="2020-12-10T02:03:36.288" v="160" actId="207"/>
        <pc:sldMkLst>
          <pc:docMk/>
          <pc:sldMk cId="3526759124" sldId="321"/>
        </pc:sldMkLst>
        <pc:spChg chg="mod">
          <ac:chgData name="DU Angelo" userId="8b72b4b1065ef00f" providerId="LiveId" clId="{9446626E-A471-074A-80EC-CA0CC1588E32}" dt="2020-12-10T02:03:36.288" v="160" actId="207"/>
          <ac:spMkLst>
            <pc:docMk/>
            <pc:sldMk cId="3526759124" sldId="321"/>
            <ac:spMk id="4" creationId="{2918002F-8C64-4968-9ECA-DC63D9D4E45B}"/>
          </ac:spMkLst>
        </pc:spChg>
      </pc:sldChg>
      <pc:sldChg chg="del">
        <pc:chgData name="DU Angelo" userId="8b72b4b1065ef00f" providerId="LiveId" clId="{9446626E-A471-074A-80EC-CA0CC1588E32}" dt="2020-12-10T01:58:08.038" v="50" actId="2696"/>
        <pc:sldMkLst>
          <pc:docMk/>
          <pc:sldMk cId="215830404" sldId="322"/>
        </pc:sldMkLst>
      </pc:sldChg>
      <pc:sldChg chg="modSp add mod ord">
        <pc:chgData name="DU Angelo" userId="8b72b4b1065ef00f" providerId="LiveId" clId="{9446626E-A471-074A-80EC-CA0CC1588E32}" dt="2020-12-10T07:48:09.910" v="640" actId="20578"/>
        <pc:sldMkLst>
          <pc:docMk/>
          <pc:sldMk cId="241457315" sldId="322"/>
        </pc:sldMkLst>
        <pc:spChg chg="mod">
          <ac:chgData name="DU Angelo" userId="8b72b4b1065ef00f" providerId="LiveId" clId="{9446626E-A471-074A-80EC-CA0CC1588E32}" dt="2020-12-10T02:03:40.328" v="162" actId="113"/>
          <ac:spMkLst>
            <pc:docMk/>
            <pc:sldMk cId="241457315" sldId="322"/>
            <ac:spMk id="4" creationId="{2918002F-8C64-4968-9ECA-DC63D9D4E45B}"/>
          </ac:spMkLst>
        </pc:spChg>
      </pc:sldChg>
      <pc:sldChg chg="add del">
        <pc:chgData name="DU Angelo" userId="8b72b4b1065ef00f" providerId="LiveId" clId="{9446626E-A471-074A-80EC-CA0CC1588E32}" dt="2020-12-10T02:02:42.746" v="135" actId="2696"/>
        <pc:sldMkLst>
          <pc:docMk/>
          <pc:sldMk cId="4005283468" sldId="322"/>
        </pc:sldMkLst>
      </pc:sldChg>
      <pc:sldChg chg="modSp add mod">
        <pc:chgData name="DU Angelo" userId="8b72b4b1065ef00f" providerId="LiveId" clId="{9446626E-A471-074A-80EC-CA0CC1588E32}" dt="2020-12-10T02:03:44.772" v="164" actId="207"/>
        <pc:sldMkLst>
          <pc:docMk/>
          <pc:sldMk cId="3109352336" sldId="323"/>
        </pc:sldMkLst>
        <pc:spChg chg="mod">
          <ac:chgData name="DU Angelo" userId="8b72b4b1065ef00f" providerId="LiveId" clId="{9446626E-A471-074A-80EC-CA0CC1588E32}" dt="2020-12-10T02:03:44.772" v="164" actId="207"/>
          <ac:spMkLst>
            <pc:docMk/>
            <pc:sldMk cId="3109352336" sldId="323"/>
            <ac:spMk id="4" creationId="{2918002F-8C64-4968-9ECA-DC63D9D4E45B}"/>
          </ac:spMkLst>
        </pc:spChg>
      </pc:sldChg>
      <pc:sldChg chg="del">
        <pc:chgData name="DU Angelo" userId="8b72b4b1065ef00f" providerId="LiveId" clId="{9446626E-A471-074A-80EC-CA0CC1588E32}" dt="2020-12-10T01:58:08.038" v="50" actId="2696"/>
        <pc:sldMkLst>
          <pc:docMk/>
          <pc:sldMk cId="3278777511" sldId="323"/>
        </pc:sldMkLst>
      </pc:sldChg>
      <pc:sldChg chg="add del">
        <pc:chgData name="DU Angelo" userId="8b72b4b1065ef00f" providerId="LiveId" clId="{9446626E-A471-074A-80EC-CA0CC1588E32}" dt="2020-12-10T02:02:42.746" v="135" actId="2696"/>
        <pc:sldMkLst>
          <pc:docMk/>
          <pc:sldMk cId="3513850011" sldId="323"/>
        </pc:sldMkLst>
      </pc:sldChg>
      <pc:sldChg chg="modSp add mod">
        <pc:chgData name="DU Angelo" userId="8b72b4b1065ef00f" providerId="LiveId" clId="{9446626E-A471-074A-80EC-CA0CC1588E32}" dt="2020-12-10T02:03:50.370" v="166" actId="207"/>
        <pc:sldMkLst>
          <pc:docMk/>
          <pc:sldMk cId="203678027" sldId="324"/>
        </pc:sldMkLst>
        <pc:spChg chg="mod">
          <ac:chgData name="DU Angelo" userId="8b72b4b1065ef00f" providerId="LiveId" clId="{9446626E-A471-074A-80EC-CA0CC1588E32}" dt="2020-12-10T02:03:50.370" v="166" actId="207"/>
          <ac:spMkLst>
            <pc:docMk/>
            <pc:sldMk cId="203678027" sldId="324"/>
            <ac:spMk id="4" creationId="{2918002F-8C64-4968-9ECA-DC63D9D4E45B}"/>
          </ac:spMkLst>
        </pc:spChg>
      </pc:sldChg>
      <pc:sldChg chg="add del">
        <pc:chgData name="DU Angelo" userId="8b72b4b1065ef00f" providerId="LiveId" clId="{9446626E-A471-074A-80EC-CA0CC1588E32}" dt="2020-12-10T02:02:42.746" v="135" actId="2696"/>
        <pc:sldMkLst>
          <pc:docMk/>
          <pc:sldMk cId="1805922798" sldId="324"/>
        </pc:sldMkLst>
      </pc:sldChg>
      <pc:sldChg chg="add del">
        <pc:chgData name="DU Angelo" userId="8b72b4b1065ef00f" providerId="LiveId" clId="{9446626E-A471-074A-80EC-CA0CC1588E32}" dt="2020-12-10T02:02:42.746" v="135" actId="2696"/>
        <pc:sldMkLst>
          <pc:docMk/>
          <pc:sldMk cId="930182936" sldId="325"/>
        </pc:sldMkLst>
      </pc:sldChg>
      <pc:sldChg chg="modSp add mod">
        <pc:chgData name="DU Angelo" userId="8b72b4b1065ef00f" providerId="LiveId" clId="{9446626E-A471-074A-80EC-CA0CC1588E32}" dt="2020-12-10T02:03:54.390" v="168" actId="113"/>
        <pc:sldMkLst>
          <pc:docMk/>
          <pc:sldMk cId="1497037642" sldId="325"/>
        </pc:sldMkLst>
        <pc:spChg chg="mod">
          <ac:chgData name="DU Angelo" userId="8b72b4b1065ef00f" providerId="LiveId" clId="{9446626E-A471-074A-80EC-CA0CC1588E32}" dt="2020-12-10T02:03:54.390" v="168" actId="113"/>
          <ac:spMkLst>
            <pc:docMk/>
            <pc:sldMk cId="1497037642" sldId="325"/>
            <ac:spMk id="4" creationId="{2918002F-8C64-4968-9ECA-DC63D9D4E45B}"/>
          </ac:spMkLst>
        </pc:spChg>
      </pc:sldChg>
      <pc:sldChg chg="del">
        <pc:chgData name="DU Angelo" userId="8b72b4b1065ef00f" providerId="LiveId" clId="{9446626E-A471-074A-80EC-CA0CC1588E32}" dt="2020-12-10T01:58:08.038" v="50" actId="2696"/>
        <pc:sldMkLst>
          <pc:docMk/>
          <pc:sldMk cId="1872896167" sldId="325"/>
        </pc:sldMkLst>
      </pc:sldChg>
      <pc:sldChg chg="add del">
        <pc:chgData name="DU Angelo" userId="8b72b4b1065ef00f" providerId="LiveId" clId="{9446626E-A471-074A-80EC-CA0CC1588E32}" dt="2020-12-10T02:02:42.746" v="135" actId="2696"/>
        <pc:sldMkLst>
          <pc:docMk/>
          <pc:sldMk cId="2544410986" sldId="326"/>
        </pc:sldMkLst>
      </pc:sldChg>
      <pc:sldChg chg="modSp add mod">
        <pc:chgData name="DU Angelo" userId="8b72b4b1065ef00f" providerId="LiveId" clId="{9446626E-A471-074A-80EC-CA0CC1588E32}" dt="2020-12-10T02:03:58.485" v="170" actId="207"/>
        <pc:sldMkLst>
          <pc:docMk/>
          <pc:sldMk cId="3940187431" sldId="326"/>
        </pc:sldMkLst>
        <pc:spChg chg="mod">
          <ac:chgData name="DU Angelo" userId="8b72b4b1065ef00f" providerId="LiveId" clId="{9446626E-A471-074A-80EC-CA0CC1588E32}" dt="2020-12-10T02:03:58.485" v="170" actId="207"/>
          <ac:spMkLst>
            <pc:docMk/>
            <pc:sldMk cId="3940187431" sldId="326"/>
            <ac:spMk id="4" creationId="{2918002F-8C64-4968-9ECA-DC63D9D4E45B}"/>
          </ac:spMkLst>
        </pc:spChg>
      </pc:sldChg>
      <pc:sldChg chg="modSp add mod">
        <pc:chgData name="DU Angelo" userId="8b72b4b1065ef00f" providerId="LiveId" clId="{9446626E-A471-074A-80EC-CA0CC1588E32}" dt="2020-12-10T02:04:12.029" v="172" actId="113"/>
        <pc:sldMkLst>
          <pc:docMk/>
          <pc:sldMk cId="2267018997" sldId="327"/>
        </pc:sldMkLst>
        <pc:spChg chg="mod">
          <ac:chgData name="DU Angelo" userId="8b72b4b1065ef00f" providerId="LiveId" clId="{9446626E-A471-074A-80EC-CA0CC1588E32}" dt="2020-12-10T02:04:12.029" v="172" actId="113"/>
          <ac:spMkLst>
            <pc:docMk/>
            <pc:sldMk cId="2267018997" sldId="327"/>
            <ac:spMk id="4" creationId="{2918002F-8C64-4968-9ECA-DC63D9D4E45B}"/>
          </ac:spMkLst>
        </pc:spChg>
      </pc:sldChg>
      <pc:sldChg chg="add del">
        <pc:chgData name="DU Angelo" userId="8b72b4b1065ef00f" providerId="LiveId" clId="{9446626E-A471-074A-80EC-CA0CC1588E32}" dt="2020-12-10T02:02:42.746" v="135" actId="2696"/>
        <pc:sldMkLst>
          <pc:docMk/>
          <pc:sldMk cId="2628401923" sldId="327"/>
        </pc:sldMkLst>
      </pc:sldChg>
      <pc:sldChg chg="del">
        <pc:chgData name="DU Angelo" userId="8b72b4b1065ef00f" providerId="LiveId" clId="{9446626E-A471-074A-80EC-CA0CC1588E32}" dt="2020-12-10T01:58:08.038" v="50" actId="2696"/>
        <pc:sldMkLst>
          <pc:docMk/>
          <pc:sldMk cId="4264870716" sldId="327"/>
        </pc:sldMkLst>
      </pc:sldChg>
      <pc:sldChg chg="add del">
        <pc:chgData name="DU Angelo" userId="8b72b4b1065ef00f" providerId="LiveId" clId="{9446626E-A471-074A-80EC-CA0CC1588E32}" dt="2020-12-10T02:02:42.746" v="135" actId="2696"/>
        <pc:sldMkLst>
          <pc:docMk/>
          <pc:sldMk cId="731482201" sldId="328"/>
        </pc:sldMkLst>
      </pc:sldChg>
      <pc:sldChg chg="modSp add mod ord">
        <pc:chgData name="DU Angelo" userId="8b72b4b1065ef00f" providerId="LiveId" clId="{9446626E-A471-074A-80EC-CA0CC1588E32}" dt="2020-12-10T08:13:51.419" v="1131" actId="20578"/>
        <pc:sldMkLst>
          <pc:docMk/>
          <pc:sldMk cId="1859089742" sldId="328"/>
        </pc:sldMkLst>
        <pc:spChg chg="mod">
          <ac:chgData name="DU Angelo" userId="8b72b4b1065ef00f" providerId="LiveId" clId="{9446626E-A471-074A-80EC-CA0CC1588E32}" dt="2020-12-10T02:04:16.406" v="174" actId="113"/>
          <ac:spMkLst>
            <pc:docMk/>
            <pc:sldMk cId="1859089742" sldId="328"/>
            <ac:spMk id="4" creationId="{2918002F-8C64-4968-9ECA-DC63D9D4E45B}"/>
          </ac:spMkLst>
        </pc:spChg>
      </pc:sldChg>
      <pc:sldChg chg="del">
        <pc:chgData name="DU Angelo" userId="8b72b4b1065ef00f" providerId="LiveId" clId="{9446626E-A471-074A-80EC-CA0CC1588E32}" dt="2020-12-10T01:58:08.038" v="50" actId="2696"/>
        <pc:sldMkLst>
          <pc:docMk/>
          <pc:sldMk cId="3171229680" sldId="328"/>
        </pc:sldMkLst>
      </pc:sldChg>
      <pc:sldChg chg="add del">
        <pc:chgData name="DU Angelo" userId="8b72b4b1065ef00f" providerId="LiveId" clId="{9446626E-A471-074A-80EC-CA0CC1588E32}" dt="2020-12-10T02:04:22.019" v="175" actId="2696"/>
        <pc:sldMkLst>
          <pc:docMk/>
          <pc:sldMk cId="1280022438" sldId="329"/>
        </pc:sldMkLst>
      </pc:sldChg>
      <pc:sldChg chg="add del">
        <pc:chgData name="DU Angelo" userId="8b72b4b1065ef00f" providerId="LiveId" clId="{9446626E-A471-074A-80EC-CA0CC1588E32}" dt="2020-12-10T02:02:42.746" v="135" actId="2696"/>
        <pc:sldMkLst>
          <pc:docMk/>
          <pc:sldMk cId="2779116118" sldId="329"/>
        </pc:sldMkLst>
      </pc:sldChg>
      <pc:sldChg chg="del">
        <pc:chgData name="DU Angelo" userId="8b72b4b1065ef00f" providerId="LiveId" clId="{9446626E-A471-074A-80EC-CA0CC1588E32}" dt="2020-12-10T01:58:08.038" v="50" actId="2696"/>
        <pc:sldMkLst>
          <pc:docMk/>
          <pc:sldMk cId="3883607455" sldId="329"/>
        </pc:sldMkLst>
      </pc:sldChg>
      <pc:sldChg chg="add del">
        <pc:chgData name="DU Angelo" userId="8b72b4b1065ef00f" providerId="LiveId" clId="{9446626E-A471-074A-80EC-CA0CC1588E32}" dt="2020-12-10T02:02:42.746" v="135" actId="2696"/>
        <pc:sldMkLst>
          <pc:docMk/>
          <pc:sldMk cId="2128323757" sldId="330"/>
        </pc:sldMkLst>
      </pc:sldChg>
      <pc:sldChg chg="del">
        <pc:chgData name="DU Angelo" userId="8b72b4b1065ef00f" providerId="LiveId" clId="{9446626E-A471-074A-80EC-CA0CC1588E32}" dt="2020-12-10T01:58:08.038" v="50" actId="2696"/>
        <pc:sldMkLst>
          <pc:docMk/>
          <pc:sldMk cId="2631626691" sldId="330"/>
        </pc:sldMkLst>
      </pc:sldChg>
      <pc:sldChg chg="modSp add mod">
        <pc:chgData name="DU Angelo" userId="8b72b4b1065ef00f" providerId="LiveId" clId="{9446626E-A471-074A-80EC-CA0CC1588E32}" dt="2020-12-10T07:35:03.458" v="231" actId="404"/>
        <pc:sldMkLst>
          <pc:docMk/>
          <pc:sldMk cId="2947030013" sldId="330"/>
        </pc:sldMkLst>
        <pc:spChg chg="mod">
          <ac:chgData name="DU Angelo" userId="8b72b4b1065ef00f" providerId="LiveId" clId="{9446626E-A471-074A-80EC-CA0CC1588E32}" dt="2020-12-10T07:35:03.458" v="231" actId="404"/>
          <ac:spMkLst>
            <pc:docMk/>
            <pc:sldMk cId="2947030013" sldId="330"/>
            <ac:spMk id="3" creationId="{E1BF4C49-D9BF-42F3-B713-48595D54AED3}"/>
          </ac:spMkLst>
        </pc:spChg>
        <pc:spChg chg="mod">
          <ac:chgData name="DU Angelo" userId="8b72b4b1065ef00f" providerId="LiveId" clId="{9446626E-A471-074A-80EC-CA0CC1588E32}" dt="2020-12-10T07:34:47.390" v="222" actId="20577"/>
          <ac:spMkLst>
            <pc:docMk/>
            <pc:sldMk cId="2947030013" sldId="330"/>
            <ac:spMk id="4" creationId="{2918002F-8C64-4968-9ECA-DC63D9D4E45B}"/>
          </ac:spMkLst>
        </pc:spChg>
      </pc:sldChg>
      <pc:sldChg chg="modSp add mod">
        <pc:chgData name="DU Angelo" userId="8b72b4b1065ef00f" providerId="LiveId" clId="{9446626E-A471-074A-80EC-CA0CC1588E32}" dt="2020-12-10T07:35:46.865" v="273" actId="20577"/>
        <pc:sldMkLst>
          <pc:docMk/>
          <pc:sldMk cId="815719555" sldId="331"/>
        </pc:sldMkLst>
        <pc:spChg chg="mod">
          <ac:chgData name="DU Angelo" userId="8b72b4b1065ef00f" providerId="LiveId" clId="{9446626E-A471-074A-80EC-CA0CC1588E32}" dt="2020-12-10T07:35:46.865" v="273" actId="20577"/>
          <ac:spMkLst>
            <pc:docMk/>
            <pc:sldMk cId="815719555" sldId="331"/>
            <ac:spMk id="3" creationId="{E1BF4C49-D9BF-42F3-B713-48595D54AED3}"/>
          </ac:spMkLst>
        </pc:spChg>
      </pc:sldChg>
      <pc:sldChg chg="del">
        <pc:chgData name="DU Angelo" userId="8b72b4b1065ef00f" providerId="LiveId" clId="{9446626E-A471-074A-80EC-CA0CC1588E32}" dt="2020-12-10T01:58:08.038" v="50" actId="2696"/>
        <pc:sldMkLst>
          <pc:docMk/>
          <pc:sldMk cId="3138852164" sldId="331"/>
        </pc:sldMkLst>
      </pc:sldChg>
      <pc:sldChg chg="modSp add mod">
        <pc:chgData name="DU Angelo" userId="8b72b4b1065ef00f" providerId="LiveId" clId="{9446626E-A471-074A-80EC-CA0CC1588E32}" dt="2020-12-10T07:36:25.779" v="326" actId="14100"/>
        <pc:sldMkLst>
          <pc:docMk/>
          <pc:sldMk cId="278696996" sldId="332"/>
        </pc:sldMkLst>
        <pc:spChg chg="mod">
          <ac:chgData name="DU Angelo" userId="8b72b4b1065ef00f" providerId="LiveId" clId="{9446626E-A471-074A-80EC-CA0CC1588E32}" dt="2020-12-10T07:36:25.779" v="326" actId="14100"/>
          <ac:spMkLst>
            <pc:docMk/>
            <pc:sldMk cId="278696996" sldId="332"/>
            <ac:spMk id="3" creationId="{E1BF4C49-D9BF-42F3-B713-48595D54AED3}"/>
          </ac:spMkLst>
        </pc:spChg>
      </pc:sldChg>
      <pc:sldChg chg="del">
        <pc:chgData name="DU Angelo" userId="8b72b4b1065ef00f" providerId="LiveId" clId="{9446626E-A471-074A-80EC-CA0CC1588E32}" dt="2020-12-10T01:58:08.038" v="50" actId="2696"/>
        <pc:sldMkLst>
          <pc:docMk/>
          <pc:sldMk cId="4182842697" sldId="332"/>
        </pc:sldMkLst>
      </pc:sldChg>
      <pc:sldChg chg="modSp add mod">
        <pc:chgData name="DU Angelo" userId="8b72b4b1065ef00f" providerId="LiveId" clId="{9446626E-A471-074A-80EC-CA0CC1588E32}" dt="2020-12-10T07:36:48.783" v="371" actId="20577"/>
        <pc:sldMkLst>
          <pc:docMk/>
          <pc:sldMk cId="1156812458" sldId="333"/>
        </pc:sldMkLst>
        <pc:spChg chg="mod">
          <ac:chgData name="DU Angelo" userId="8b72b4b1065ef00f" providerId="LiveId" clId="{9446626E-A471-074A-80EC-CA0CC1588E32}" dt="2020-12-10T07:36:48.783" v="371" actId="20577"/>
          <ac:spMkLst>
            <pc:docMk/>
            <pc:sldMk cId="1156812458" sldId="333"/>
            <ac:spMk id="3" creationId="{E1BF4C49-D9BF-42F3-B713-48595D54AED3}"/>
          </ac:spMkLst>
        </pc:spChg>
      </pc:sldChg>
      <pc:sldChg chg="del">
        <pc:chgData name="DU Angelo" userId="8b72b4b1065ef00f" providerId="LiveId" clId="{9446626E-A471-074A-80EC-CA0CC1588E32}" dt="2020-12-10T01:58:08.038" v="50" actId="2696"/>
        <pc:sldMkLst>
          <pc:docMk/>
          <pc:sldMk cId="1282489200" sldId="333"/>
        </pc:sldMkLst>
      </pc:sldChg>
      <pc:sldChg chg="del">
        <pc:chgData name="DU Angelo" userId="8b72b4b1065ef00f" providerId="LiveId" clId="{9446626E-A471-074A-80EC-CA0CC1588E32}" dt="2020-12-10T01:58:08.038" v="50" actId="2696"/>
        <pc:sldMkLst>
          <pc:docMk/>
          <pc:sldMk cId="2952278595" sldId="334"/>
        </pc:sldMkLst>
      </pc:sldChg>
      <pc:sldChg chg="modSp add mod">
        <pc:chgData name="DU Angelo" userId="8b72b4b1065ef00f" providerId="LiveId" clId="{9446626E-A471-074A-80EC-CA0CC1588E32}" dt="2020-12-10T07:37:23.561" v="384" actId="1076"/>
        <pc:sldMkLst>
          <pc:docMk/>
          <pc:sldMk cId="4142709109" sldId="334"/>
        </pc:sldMkLst>
        <pc:spChg chg="mod">
          <ac:chgData name="DU Angelo" userId="8b72b4b1065ef00f" providerId="LiveId" clId="{9446626E-A471-074A-80EC-CA0CC1588E32}" dt="2020-12-10T07:37:23.561" v="384" actId="1076"/>
          <ac:spMkLst>
            <pc:docMk/>
            <pc:sldMk cId="4142709109" sldId="334"/>
            <ac:spMk id="3" creationId="{E1BF4C49-D9BF-42F3-B713-48595D54AED3}"/>
          </ac:spMkLst>
        </pc:spChg>
      </pc:sldChg>
      <pc:sldChg chg="modSp add mod">
        <pc:chgData name="DU Angelo" userId="8b72b4b1065ef00f" providerId="LiveId" clId="{9446626E-A471-074A-80EC-CA0CC1588E32}" dt="2020-12-10T07:37:35.937" v="405" actId="14100"/>
        <pc:sldMkLst>
          <pc:docMk/>
          <pc:sldMk cId="990767951" sldId="335"/>
        </pc:sldMkLst>
        <pc:spChg chg="mod">
          <ac:chgData name="DU Angelo" userId="8b72b4b1065ef00f" providerId="LiveId" clId="{9446626E-A471-074A-80EC-CA0CC1588E32}" dt="2020-12-10T07:37:35.937" v="405" actId="14100"/>
          <ac:spMkLst>
            <pc:docMk/>
            <pc:sldMk cId="990767951" sldId="335"/>
            <ac:spMk id="3" creationId="{E1BF4C49-D9BF-42F3-B713-48595D54AED3}"/>
          </ac:spMkLst>
        </pc:spChg>
      </pc:sldChg>
      <pc:sldChg chg="del">
        <pc:chgData name="DU Angelo" userId="8b72b4b1065ef00f" providerId="LiveId" clId="{9446626E-A471-074A-80EC-CA0CC1588E32}" dt="2020-12-10T01:58:08.038" v="50" actId="2696"/>
        <pc:sldMkLst>
          <pc:docMk/>
          <pc:sldMk cId="3039047271" sldId="335"/>
        </pc:sldMkLst>
      </pc:sldChg>
      <pc:sldChg chg="del">
        <pc:chgData name="DU Angelo" userId="8b72b4b1065ef00f" providerId="LiveId" clId="{9446626E-A471-074A-80EC-CA0CC1588E32}" dt="2020-12-10T01:58:08.038" v="50" actId="2696"/>
        <pc:sldMkLst>
          <pc:docMk/>
          <pc:sldMk cId="1695238600" sldId="336"/>
        </pc:sldMkLst>
      </pc:sldChg>
      <pc:sldChg chg="modSp add mod">
        <pc:chgData name="DU Angelo" userId="8b72b4b1065ef00f" providerId="LiveId" clId="{9446626E-A471-074A-80EC-CA0CC1588E32}" dt="2020-12-10T07:37:47.993" v="424" actId="20577"/>
        <pc:sldMkLst>
          <pc:docMk/>
          <pc:sldMk cId="2309346782" sldId="336"/>
        </pc:sldMkLst>
        <pc:spChg chg="mod">
          <ac:chgData name="DU Angelo" userId="8b72b4b1065ef00f" providerId="LiveId" clId="{9446626E-A471-074A-80EC-CA0CC1588E32}" dt="2020-12-10T07:37:47.993" v="424" actId="20577"/>
          <ac:spMkLst>
            <pc:docMk/>
            <pc:sldMk cId="2309346782" sldId="336"/>
            <ac:spMk id="3" creationId="{E1BF4C49-D9BF-42F3-B713-48595D54AED3}"/>
          </ac:spMkLst>
        </pc:spChg>
      </pc:sldChg>
      <pc:sldChg chg="del">
        <pc:chgData name="DU Angelo" userId="8b72b4b1065ef00f" providerId="LiveId" clId="{9446626E-A471-074A-80EC-CA0CC1588E32}" dt="2020-12-10T01:58:08.038" v="50" actId="2696"/>
        <pc:sldMkLst>
          <pc:docMk/>
          <pc:sldMk cId="1441279324" sldId="337"/>
        </pc:sldMkLst>
      </pc:sldChg>
      <pc:sldChg chg="modSp add mod">
        <pc:chgData name="DU Angelo" userId="8b72b4b1065ef00f" providerId="LiveId" clId="{9446626E-A471-074A-80EC-CA0CC1588E32}" dt="2020-12-10T07:37:57.816" v="434" actId="20577"/>
        <pc:sldMkLst>
          <pc:docMk/>
          <pc:sldMk cId="3673195532" sldId="337"/>
        </pc:sldMkLst>
        <pc:spChg chg="mod">
          <ac:chgData name="DU Angelo" userId="8b72b4b1065ef00f" providerId="LiveId" clId="{9446626E-A471-074A-80EC-CA0CC1588E32}" dt="2020-12-10T07:37:57.816" v="434" actId="20577"/>
          <ac:spMkLst>
            <pc:docMk/>
            <pc:sldMk cId="3673195532" sldId="337"/>
            <ac:spMk id="3" creationId="{E1BF4C49-D9BF-42F3-B713-48595D54AED3}"/>
          </ac:spMkLst>
        </pc:spChg>
      </pc:sldChg>
      <pc:sldChg chg="add">
        <pc:chgData name="DU Angelo" userId="8b72b4b1065ef00f" providerId="LiveId" clId="{9446626E-A471-074A-80EC-CA0CC1588E32}" dt="2020-12-10T07:38:00.700" v="435" actId="2890"/>
        <pc:sldMkLst>
          <pc:docMk/>
          <pc:sldMk cId="1100190736" sldId="338"/>
        </pc:sldMkLst>
      </pc:sldChg>
      <pc:sldChg chg="del">
        <pc:chgData name="DU Angelo" userId="8b72b4b1065ef00f" providerId="LiveId" clId="{9446626E-A471-074A-80EC-CA0CC1588E32}" dt="2020-12-10T01:58:08.038" v="50" actId="2696"/>
        <pc:sldMkLst>
          <pc:docMk/>
          <pc:sldMk cId="3604427841" sldId="338"/>
        </pc:sldMkLst>
      </pc:sldChg>
      <pc:sldChg chg="del">
        <pc:chgData name="DU Angelo" userId="8b72b4b1065ef00f" providerId="LiveId" clId="{9446626E-A471-074A-80EC-CA0CC1588E32}" dt="2020-12-10T01:58:08.038" v="50" actId="2696"/>
        <pc:sldMkLst>
          <pc:docMk/>
          <pc:sldMk cId="2097344509" sldId="339"/>
        </pc:sldMkLst>
      </pc:sldChg>
      <pc:sldChg chg="modSp add mod">
        <pc:chgData name="DU Angelo" userId="8b72b4b1065ef00f" providerId="LiveId" clId="{9446626E-A471-074A-80EC-CA0CC1588E32}" dt="2020-12-10T07:38:29.118" v="476" actId="20577"/>
        <pc:sldMkLst>
          <pc:docMk/>
          <pc:sldMk cId="3211305719" sldId="339"/>
        </pc:sldMkLst>
        <pc:spChg chg="mod">
          <ac:chgData name="DU Angelo" userId="8b72b4b1065ef00f" providerId="LiveId" clId="{9446626E-A471-074A-80EC-CA0CC1588E32}" dt="2020-12-10T07:38:29.118" v="476" actId="20577"/>
          <ac:spMkLst>
            <pc:docMk/>
            <pc:sldMk cId="3211305719" sldId="339"/>
            <ac:spMk id="3" creationId="{E1BF4C49-D9BF-42F3-B713-48595D54AED3}"/>
          </ac:spMkLst>
        </pc:spChg>
      </pc:sldChg>
      <pc:sldChg chg="del">
        <pc:chgData name="DU Angelo" userId="8b72b4b1065ef00f" providerId="LiveId" clId="{9446626E-A471-074A-80EC-CA0CC1588E32}" dt="2020-12-10T01:58:08.038" v="50" actId="2696"/>
        <pc:sldMkLst>
          <pc:docMk/>
          <pc:sldMk cId="679574736" sldId="340"/>
        </pc:sldMkLst>
      </pc:sldChg>
      <pc:sldChg chg="modSp add mod ord">
        <pc:chgData name="DU Angelo" userId="8b72b4b1065ef00f" providerId="LiveId" clId="{9446626E-A471-074A-80EC-CA0CC1588E32}" dt="2020-12-10T07:43:52.405" v="502" actId="20577"/>
        <pc:sldMkLst>
          <pc:docMk/>
          <pc:sldMk cId="4198146865" sldId="340"/>
        </pc:sldMkLst>
        <pc:spChg chg="mod">
          <ac:chgData name="DU Angelo" userId="8b72b4b1065ef00f" providerId="LiveId" clId="{9446626E-A471-074A-80EC-CA0CC1588E32}" dt="2020-12-10T07:43:52.405" v="502" actId="20577"/>
          <ac:spMkLst>
            <pc:docMk/>
            <pc:sldMk cId="4198146865" sldId="340"/>
            <ac:spMk id="3" creationId="{E1BF4C49-D9BF-42F3-B713-48595D54AED3}"/>
          </ac:spMkLst>
        </pc:spChg>
      </pc:sldChg>
      <pc:sldChg chg="modSp add mod">
        <pc:chgData name="DU Angelo" userId="8b72b4b1065ef00f" providerId="LiveId" clId="{9446626E-A471-074A-80EC-CA0CC1588E32}" dt="2020-12-10T07:44:08.004" v="526" actId="20577"/>
        <pc:sldMkLst>
          <pc:docMk/>
          <pc:sldMk cId="1595337548" sldId="341"/>
        </pc:sldMkLst>
        <pc:spChg chg="mod">
          <ac:chgData name="DU Angelo" userId="8b72b4b1065ef00f" providerId="LiveId" clId="{9446626E-A471-074A-80EC-CA0CC1588E32}" dt="2020-12-10T07:44:08.004" v="526" actId="20577"/>
          <ac:spMkLst>
            <pc:docMk/>
            <pc:sldMk cId="1595337548" sldId="341"/>
            <ac:spMk id="3" creationId="{E1BF4C49-D9BF-42F3-B713-48595D54AED3}"/>
          </ac:spMkLst>
        </pc:spChg>
      </pc:sldChg>
      <pc:sldChg chg="del">
        <pc:chgData name="DU Angelo" userId="8b72b4b1065ef00f" providerId="LiveId" clId="{9446626E-A471-074A-80EC-CA0CC1588E32}" dt="2020-12-10T01:58:08.038" v="50" actId="2696"/>
        <pc:sldMkLst>
          <pc:docMk/>
          <pc:sldMk cId="1757776278" sldId="341"/>
        </pc:sldMkLst>
      </pc:sldChg>
      <pc:sldChg chg="add">
        <pc:chgData name="DU Angelo" userId="8b72b4b1065ef00f" providerId="LiveId" clId="{9446626E-A471-074A-80EC-CA0CC1588E32}" dt="2020-12-10T07:44:47.231" v="527" actId="2890"/>
        <pc:sldMkLst>
          <pc:docMk/>
          <pc:sldMk cId="1436017647" sldId="342"/>
        </pc:sldMkLst>
      </pc:sldChg>
      <pc:sldChg chg="del">
        <pc:chgData name="DU Angelo" userId="8b72b4b1065ef00f" providerId="LiveId" clId="{9446626E-A471-074A-80EC-CA0CC1588E32}" dt="2020-12-10T01:58:08.038" v="50" actId="2696"/>
        <pc:sldMkLst>
          <pc:docMk/>
          <pc:sldMk cId="1469561740" sldId="342"/>
        </pc:sldMkLst>
      </pc:sldChg>
      <pc:sldChg chg="add">
        <pc:chgData name="DU Angelo" userId="8b72b4b1065ef00f" providerId="LiveId" clId="{9446626E-A471-074A-80EC-CA0CC1588E32}" dt="2020-12-10T07:44:47.710" v="528" actId="2890"/>
        <pc:sldMkLst>
          <pc:docMk/>
          <pc:sldMk cId="1585090288" sldId="343"/>
        </pc:sldMkLst>
      </pc:sldChg>
      <pc:sldChg chg="del">
        <pc:chgData name="DU Angelo" userId="8b72b4b1065ef00f" providerId="LiveId" clId="{9446626E-A471-074A-80EC-CA0CC1588E32}" dt="2020-12-10T01:58:08.038" v="50" actId="2696"/>
        <pc:sldMkLst>
          <pc:docMk/>
          <pc:sldMk cId="2875316016" sldId="343"/>
        </pc:sldMkLst>
      </pc:sldChg>
      <pc:sldChg chg="del">
        <pc:chgData name="DU Angelo" userId="8b72b4b1065ef00f" providerId="LiveId" clId="{9446626E-A471-074A-80EC-CA0CC1588E32}" dt="2020-12-10T01:58:08.038" v="50" actId="2696"/>
        <pc:sldMkLst>
          <pc:docMk/>
          <pc:sldMk cId="48827521" sldId="344"/>
        </pc:sldMkLst>
      </pc:sldChg>
      <pc:sldChg chg="add">
        <pc:chgData name="DU Angelo" userId="8b72b4b1065ef00f" providerId="LiveId" clId="{9446626E-A471-074A-80EC-CA0CC1588E32}" dt="2020-12-10T07:44:48.102" v="529" actId="2890"/>
        <pc:sldMkLst>
          <pc:docMk/>
          <pc:sldMk cId="3520705252" sldId="344"/>
        </pc:sldMkLst>
      </pc:sldChg>
      <pc:sldChg chg="modSp add mod ord">
        <pc:chgData name="DU Angelo" userId="8b72b4b1065ef00f" providerId="LiveId" clId="{9446626E-A471-074A-80EC-CA0CC1588E32}" dt="2020-12-10T07:45:30.769" v="558" actId="14100"/>
        <pc:sldMkLst>
          <pc:docMk/>
          <pc:sldMk cId="869264172" sldId="345"/>
        </pc:sldMkLst>
        <pc:spChg chg="mod">
          <ac:chgData name="DU Angelo" userId="8b72b4b1065ef00f" providerId="LiveId" clId="{9446626E-A471-074A-80EC-CA0CC1588E32}" dt="2020-12-10T07:45:30.769" v="558" actId="14100"/>
          <ac:spMkLst>
            <pc:docMk/>
            <pc:sldMk cId="869264172" sldId="345"/>
            <ac:spMk id="3" creationId="{E1BF4C49-D9BF-42F3-B713-48595D54AED3}"/>
          </ac:spMkLst>
        </pc:spChg>
      </pc:sldChg>
      <pc:sldChg chg="del">
        <pc:chgData name="DU Angelo" userId="8b72b4b1065ef00f" providerId="LiveId" clId="{9446626E-A471-074A-80EC-CA0CC1588E32}" dt="2020-12-10T01:58:08.038" v="50" actId="2696"/>
        <pc:sldMkLst>
          <pc:docMk/>
          <pc:sldMk cId="1315274242" sldId="345"/>
        </pc:sldMkLst>
      </pc:sldChg>
      <pc:sldChg chg="modSp add mod">
        <pc:chgData name="DU Angelo" userId="8b72b4b1065ef00f" providerId="LiveId" clId="{9446626E-A471-074A-80EC-CA0CC1588E32}" dt="2020-12-10T07:46:02.718" v="589" actId="1076"/>
        <pc:sldMkLst>
          <pc:docMk/>
          <pc:sldMk cId="2970518560" sldId="346"/>
        </pc:sldMkLst>
        <pc:spChg chg="mod">
          <ac:chgData name="DU Angelo" userId="8b72b4b1065ef00f" providerId="LiveId" clId="{9446626E-A471-074A-80EC-CA0CC1588E32}" dt="2020-12-10T07:46:02.718" v="589" actId="1076"/>
          <ac:spMkLst>
            <pc:docMk/>
            <pc:sldMk cId="2970518560" sldId="346"/>
            <ac:spMk id="3" creationId="{E1BF4C49-D9BF-42F3-B713-48595D54AED3}"/>
          </ac:spMkLst>
        </pc:spChg>
      </pc:sldChg>
      <pc:sldChg chg="del">
        <pc:chgData name="DU Angelo" userId="8b72b4b1065ef00f" providerId="LiveId" clId="{9446626E-A471-074A-80EC-CA0CC1588E32}" dt="2020-12-10T01:58:08.038" v="50" actId="2696"/>
        <pc:sldMkLst>
          <pc:docMk/>
          <pc:sldMk cId="4123673471" sldId="346"/>
        </pc:sldMkLst>
      </pc:sldChg>
      <pc:sldChg chg="modSp add mod">
        <pc:chgData name="DU Angelo" userId="8b72b4b1065ef00f" providerId="LiveId" clId="{9446626E-A471-074A-80EC-CA0CC1588E32}" dt="2020-12-10T07:46:21.454" v="605" actId="20577"/>
        <pc:sldMkLst>
          <pc:docMk/>
          <pc:sldMk cId="1162468350" sldId="347"/>
        </pc:sldMkLst>
        <pc:spChg chg="mod">
          <ac:chgData name="DU Angelo" userId="8b72b4b1065ef00f" providerId="LiveId" clId="{9446626E-A471-074A-80EC-CA0CC1588E32}" dt="2020-12-10T07:46:21.454" v="605" actId="20577"/>
          <ac:spMkLst>
            <pc:docMk/>
            <pc:sldMk cId="1162468350" sldId="347"/>
            <ac:spMk id="3" creationId="{E1BF4C49-D9BF-42F3-B713-48595D54AED3}"/>
          </ac:spMkLst>
        </pc:spChg>
      </pc:sldChg>
      <pc:sldChg chg="del">
        <pc:chgData name="DU Angelo" userId="8b72b4b1065ef00f" providerId="LiveId" clId="{9446626E-A471-074A-80EC-CA0CC1588E32}" dt="2020-12-10T01:58:08.038" v="50" actId="2696"/>
        <pc:sldMkLst>
          <pc:docMk/>
          <pc:sldMk cId="1197616133" sldId="347"/>
        </pc:sldMkLst>
      </pc:sldChg>
      <pc:sldChg chg="add del">
        <pc:chgData name="DU Angelo" userId="8b72b4b1065ef00f" providerId="LiveId" clId="{9446626E-A471-074A-80EC-CA0CC1588E32}" dt="2020-12-10T07:46:10.982" v="590" actId="2696"/>
        <pc:sldMkLst>
          <pc:docMk/>
          <pc:sldMk cId="1712062490" sldId="347"/>
        </pc:sldMkLst>
      </pc:sldChg>
      <pc:sldChg chg="modSp add mod ord">
        <pc:chgData name="DU Angelo" userId="8b72b4b1065ef00f" providerId="LiveId" clId="{9446626E-A471-074A-80EC-CA0CC1588E32}" dt="2020-12-10T07:47:22.275" v="624"/>
        <pc:sldMkLst>
          <pc:docMk/>
          <pc:sldMk cId="1792484398" sldId="348"/>
        </pc:sldMkLst>
        <pc:spChg chg="mod">
          <ac:chgData name="DU Angelo" userId="8b72b4b1065ef00f" providerId="LiveId" clId="{9446626E-A471-074A-80EC-CA0CC1588E32}" dt="2020-12-10T07:47:22.275" v="624"/>
          <ac:spMkLst>
            <pc:docMk/>
            <pc:sldMk cId="1792484398" sldId="348"/>
            <ac:spMk id="3" creationId="{E1BF4C49-D9BF-42F3-B713-48595D54AED3}"/>
          </ac:spMkLst>
        </pc:spChg>
      </pc:sldChg>
      <pc:sldChg chg="del">
        <pc:chgData name="DU Angelo" userId="8b72b4b1065ef00f" providerId="LiveId" clId="{9446626E-A471-074A-80EC-CA0CC1588E32}" dt="2020-12-10T01:58:08.038" v="50" actId="2696"/>
        <pc:sldMkLst>
          <pc:docMk/>
          <pc:sldMk cId="2845576193" sldId="348"/>
        </pc:sldMkLst>
      </pc:sldChg>
      <pc:sldChg chg="modSp add ord">
        <pc:chgData name="DU Angelo" userId="8b72b4b1065ef00f" providerId="LiveId" clId="{9446626E-A471-074A-80EC-CA0CC1588E32}" dt="2020-12-10T07:53:21.154" v="679" actId="20578"/>
        <pc:sldMkLst>
          <pc:docMk/>
          <pc:sldMk cId="1914621899" sldId="349"/>
        </pc:sldMkLst>
        <pc:spChg chg="mod">
          <ac:chgData name="DU Angelo" userId="8b72b4b1065ef00f" providerId="LiveId" clId="{9446626E-A471-074A-80EC-CA0CC1588E32}" dt="2020-12-10T07:52:48.539" v="677"/>
          <ac:spMkLst>
            <pc:docMk/>
            <pc:sldMk cId="1914621899" sldId="349"/>
            <ac:spMk id="3" creationId="{E1BF4C49-D9BF-42F3-B713-48595D54AED3}"/>
          </ac:spMkLst>
        </pc:spChg>
      </pc:sldChg>
      <pc:sldChg chg="del">
        <pc:chgData name="DU Angelo" userId="8b72b4b1065ef00f" providerId="LiveId" clId="{9446626E-A471-074A-80EC-CA0CC1588E32}" dt="2020-12-10T01:58:08.038" v="50" actId="2696"/>
        <pc:sldMkLst>
          <pc:docMk/>
          <pc:sldMk cId="3358686788" sldId="349"/>
        </pc:sldMkLst>
      </pc:sldChg>
      <pc:sldChg chg="modSp add mod">
        <pc:chgData name="DU Angelo" userId="8b72b4b1065ef00f" providerId="LiveId" clId="{9446626E-A471-074A-80EC-CA0CC1588E32}" dt="2020-12-10T07:47:42.426" v="635" actId="1076"/>
        <pc:sldMkLst>
          <pc:docMk/>
          <pc:sldMk cId="524329120" sldId="350"/>
        </pc:sldMkLst>
        <pc:spChg chg="mod">
          <ac:chgData name="DU Angelo" userId="8b72b4b1065ef00f" providerId="LiveId" clId="{9446626E-A471-074A-80EC-CA0CC1588E32}" dt="2020-12-10T07:47:42.426" v="635" actId="1076"/>
          <ac:spMkLst>
            <pc:docMk/>
            <pc:sldMk cId="524329120" sldId="350"/>
            <ac:spMk id="3" creationId="{E1BF4C49-D9BF-42F3-B713-48595D54AED3}"/>
          </ac:spMkLst>
        </pc:spChg>
      </pc:sldChg>
      <pc:sldChg chg="del">
        <pc:chgData name="DU Angelo" userId="8b72b4b1065ef00f" providerId="LiveId" clId="{9446626E-A471-074A-80EC-CA0CC1588E32}" dt="2020-12-10T01:58:08.038" v="50" actId="2696"/>
        <pc:sldMkLst>
          <pc:docMk/>
          <pc:sldMk cId="2881043259" sldId="350"/>
        </pc:sldMkLst>
      </pc:sldChg>
      <pc:sldChg chg="del">
        <pc:chgData name="DU Angelo" userId="8b72b4b1065ef00f" providerId="LiveId" clId="{9446626E-A471-074A-80EC-CA0CC1588E32}" dt="2020-12-10T01:58:08.038" v="50" actId="2696"/>
        <pc:sldMkLst>
          <pc:docMk/>
          <pc:sldMk cId="2459429657" sldId="351"/>
        </pc:sldMkLst>
      </pc:sldChg>
      <pc:sldChg chg="add">
        <pc:chgData name="DU Angelo" userId="8b72b4b1065ef00f" providerId="LiveId" clId="{9446626E-A471-074A-80EC-CA0CC1588E32}" dt="2020-12-10T07:47:44.296" v="636" actId="2890"/>
        <pc:sldMkLst>
          <pc:docMk/>
          <pc:sldMk cId="2951754636" sldId="351"/>
        </pc:sldMkLst>
      </pc:sldChg>
      <pc:sldChg chg="del">
        <pc:chgData name="DU Angelo" userId="8b72b4b1065ef00f" providerId="LiveId" clId="{9446626E-A471-074A-80EC-CA0CC1588E32}" dt="2020-12-10T01:58:08.038" v="50" actId="2696"/>
        <pc:sldMkLst>
          <pc:docMk/>
          <pc:sldMk cId="550955583" sldId="352"/>
        </pc:sldMkLst>
      </pc:sldChg>
      <pc:sldChg chg="add">
        <pc:chgData name="DU Angelo" userId="8b72b4b1065ef00f" providerId="LiveId" clId="{9446626E-A471-074A-80EC-CA0CC1588E32}" dt="2020-12-10T07:47:44.703" v="637" actId="2890"/>
        <pc:sldMkLst>
          <pc:docMk/>
          <pc:sldMk cId="1955404471" sldId="352"/>
        </pc:sldMkLst>
      </pc:sldChg>
      <pc:sldChg chg="modSp add mod">
        <pc:chgData name="DU Angelo" userId="8b72b4b1065ef00f" providerId="LiveId" clId="{9446626E-A471-074A-80EC-CA0CC1588E32}" dt="2020-12-10T07:52:42.011" v="676" actId="20577"/>
        <pc:sldMkLst>
          <pc:docMk/>
          <pc:sldMk cId="1092306317" sldId="353"/>
        </pc:sldMkLst>
        <pc:spChg chg="mod">
          <ac:chgData name="DU Angelo" userId="8b72b4b1065ef00f" providerId="LiveId" clId="{9446626E-A471-074A-80EC-CA0CC1588E32}" dt="2020-12-10T07:52:42.011" v="676" actId="20577"/>
          <ac:spMkLst>
            <pc:docMk/>
            <pc:sldMk cId="1092306317" sldId="353"/>
            <ac:spMk id="3" creationId="{E1BF4C49-D9BF-42F3-B713-48595D54AED3}"/>
          </ac:spMkLst>
        </pc:spChg>
      </pc:sldChg>
      <pc:sldChg chg="del">
        <pc:chgData name="DU Angelo" userId="8b72b4b1065ef00f" providerId="LiveId" clId="{9446626E-A471-074A-80EC-CA0CC1588E32}" dt="2020-12-10T01:58:08.038" v="50" actId="2696"/>
        <pc:sldMkLst>
          <pc:docMk/>
          <pc:sldMk cId="3887196769" sldId="353"/>
        </pc:sldMkLst>
      </pc:sldChg>
      <pc:sldChg chg="modSp add mod ord">
        <pc:chgData name="DU Angelo" userId="8b72b4b1065ef00f" providerId="LiveId" clId="{9446626E-A471-074A-80EC-CA0CC1588E32}" dt="2020-12-10T07:49:15.705" v="656" actId="1076"/>
        <pc:sldMkLst>
          <pc:docMk/>
          <pc:sldMk cId="383836538" sldId="354"/>
        </pc:sldMkLst>
        <pc:spChg chg="mod">
          <ac:chgData name="DU Angelo" userId="8b72b4b1065ef00f" providerId="LiveId" clId="{9446626E-A471-074A-80EC-CA0CC1588E32}" dt="2020-12-10T07:49:15.705" v="656" actId="1076"/>
          <ac:spMkLst>
            <pc:docMk/>
            <pc:sldMk cId="383836538" sldId="354"/>
            <ac:spMk id="3" creationId="{E1BF4C49-D9BF-42F3-B713-48595D54AED3}"/>
          </ac:spMkLst>
        </pc:spChg>
      </pc:sldChg>
      <pc:sldChg chg="del">
        <pc:chgData name="DU Angelo" userId="8b72b4b1065ef00f" providerId="LiveId" clId="{9446626E-A471-074A-80EC-CA0CC1588E32}" dt="2020-12-10T01:58:08.038" v="50" actId="2696"/>
        <pc:sldMkLst>
          <pc:docMk/>
          <pc:sldMk cId="790546424" sldId="354"/>
        </pc:sldMkLst>
      </pc:sldChg>
      <pc:sldChg chg="modSp add mod">
        <pc:chgData name="DU Angelo" userId="8b72b4b1065ef00f" providerId="LiveId" clId="{9446626E-A471-074A-80EC-CA0CC1588E32}" dt="2020-12-10T07:53:30.986" v="688" actId="20577"/>
        <pc:sldMkLst>
          <pc:docMk/>
          <pc:sldMk cId="3407129412" sldId="355"/>
        </pc:sldMkLst>
        <pc:spChg chg="mod">
          <ac:chgData name="DU Angelo" userId="8b72b4b1065ef00f" providerId="LiveId" clId="{9446626E-A471-074A-80EC-CA0CC1588E32}" dt="2020-12-10T07:53:30.986" v="688" actId="20577"/>
          <ac:spMkLst>
            <pc:docMk/>
            <pc:sldMk cId="3407129412" sldId="355"/>
            <ac:spMk id="3" creationId="{E1BF4C49-D9BF-42F3-B713-48595D54AED3}"/>
          </ac:spMkLst>
        </pc:spChg>
      </pc:sldChg>
      <pc:sldChg chg="del">
        <pc:chgData name="DU Angelo" userId="8b72b4b1065ef00f" providerId="LiveId" clId="{9446626E-A471-074A-80EC-CA0CC1588E32}" dt="2020-12-10T01:58:08.038" v="50" actId="2696"/>
        <pc:sldMkLst>
          <pc:docMk/>
          <pc:sldMk cId="3893788979" sldId="355"/>
        </pc:sldMkLst>
      </pc:sldChg>
      <pc:sldChg chg="del">
        <pc:chgData name="DU Angelo" userId="8b72b4b1065ef00f" providerId="LiveId" clId="{9446626E-A471-074A-80EC-CA0CC1588E32}" dt="2020-12-10T01:58:08.038" v="50" actId="2696"/>
        <pc:sldMkLst>
          <pc:docMk/>
          <pc:sldMk cId="662834946" sldId="356"/>
        </pc:sldMkLst>
      </pc:sldChg>
      <pc:sldChg chg="add">
        <pc:chgData name="DU Angelo" userId="8b72b4b1065ef00f" providerId="LiveId" clId="{9446626E-A471-074A-80EC-CA0CC1588E32}" dt="2020-12-10T07:53:25.876" v="681" actId="2890"/>
        <pc:sldMkLst>
          <pc:docMk/>
          <pc:sldMk cId="3126167835" sldId="356"/>
        </pc:sldMkLst>
      </pc:sldChg>
      <pc:sldChg chg="modSp add mod">
        <pc:chgData name="DU Angelo" userId="8b72b4b1065ef00f" providerId="LiveId" clId="{9446626E-A471-074A-80EC-CA0CC1588E32}" dt="2020-12-10T07:54:37.162" v="699" actId="20577"/>
        <pc:sldMkLst>
          <pc:docMk/>
          <pc:sldMk cId="286345381" sldId="357"/>
        </pc:sldMkLst>
        <pc:spChg chg="mod">
          <ac:chgData name="DU Angelo" userId="8b72b4b1065ef00f" providerId="LiveId" clId="{9446626E-A471-074A-80EC-CA0CC1588E32}" dt="2020-12-10T07:54:37.162" v="699" actId="20577"/>
          <ac:spMkLst>
            <pc:docMk/>
            <pc:sldMk cId="286345381" sldId="357"/>
            <ac:spMk id="3" creationId="{E1BF4C49-D9BF-42F3-B713-48595D54AED3}"/>
          </ac:spMkLst>
        </pc:spChg>
      </pc:sldChg>
      <pc:sldChg chg="del">
        <pc:chgData name="DU Angelo" userId="8b72b4b1065ef00f" providerId="LiveId" clId="{9446626E-A471-074A-80EC-CA0CC1588E32}" dt="2020-12-10T01:58:08.038" v="50" actId="2696"/>
        <pc:sldMkLst>
          <pc:docMk/>
          <pc:sldMk cId="1951621808" sldId="357"/>
        </pc:sldMkLst>
      </pc:sldChg>
      <pc:sldChg chg="modSp add mod">
        <pc:chgData name="DU Angelo" userId="8b72b4b1065ef00f" providerId="LiveId" clId="{9446626E-A471-074A-80EC-CA0CC1588E32}" dt="2020-12-10T07:56:10.564" v="720" actId="20577"/>
        <pc:sldMkLst>
          <pc:docMk/>
          <pc:sldMk cId="981196248" sldId="358"/>
        </pc:sldMkLst>
        <pc:spChg chg="mod">
          <ac:chgData name="DU Angelo" userId="8b72b4b1065ef00f" providerId="LiveId" clId="{9446626E-A471-074A-80EC-CA0CC1588E32}" dt="2020-12-10T07:56:10.564" v="720" actId="20577"/>
          <ac:spMkLst>
            <pc:docMk/>
            <pc:sldMk cId="981196248" sldId="358"/>
            <ac:spMk id="3" creationId="{E1BF4C49-D9BF-42F3-B713-48595D54AED3}"/>
          </ac:spMkLst>
        </pc:spChg>
      </pc:sldChg>
      <pc:sldChg chg="del">
        <pc:chgData name="DU Angelo" userId="8b72b4b1065ef00f" providerId="LiveId" clId="{9446626E-A471-074A-80EC-CA0CC1588E32}" dt="2020-12-10T01:58:08.038" v="50" actId="2696"/>
        <pc:sldMkLst>
          <pc:docMk/>
          <pc:sldMk cId="4109106070" sldId="358"/>
        </pc:sldMkLst>
      </pc:sldChg>
      <pc:sldChg chg="modSp add mod ord">
        <pc:chgData name="DU Angelo" userId="8b72b4b1065ef00f" providerId="LiveId" clId="{9446626E-A471-074A-80EC-CA0CC1588E32}" dt="2020-12-10T07:57:57.998" v="732" actId="1076"/>
        <pc:sldMkLst>
          <pc:docMk/>
          <pc:sldMk cId="1714453890" sldId="359"/>
        </pc:sldMkLst>
        <pc:spChg chg="mod">
          <ac:chgData name="DU Angelo" userId="8b72b4b1065ef00f" providerId="LiveId" clId="{9446626E-A471-074A-80EC-CA0CC1588E32}" dt="2020-12-10T07:57:57.998" v="732" actId="1076"/>
          <ac:spMkLst>
            <pc:docMk/>
            <pc:sldMk cId="1714453890" sldId="359"/>
            <ac:spMk id="3" creationId="{E1BF4C49-D9BF-42F3-B713-48595D54AED3}"/>
          </ac:spMkLst>
        </pc:spChg>
      </pc:sldChg>
      <pc:sldChg chg="del">
        <pc:chgData name="DU Angelo" userId="8b72b4b1065ef00f" providerId="LiveId" clId="{9446626E-A471-074A-80EC-CA0CC1588E32}" dt="2020-12-10T01:58:08.038" v="50" actId="2696"/>
        <pc:sldMkLst>
          <pc:docMk/>
          <pc:sldMk cId="3029615722" sldId="359"/>
        </pc:sldMkLst>
      </pc:sldChg>
      <pc:sldChg chg="del">
        <pc:chgData name="DU Angelo" userId="8b72b4b1065ef00f" providerId="LiveId" clId="{9446626E-A471-074A-80EC-CA0CC1588E32}" dt="2020-12-10T01:58:08.038" v="50" actId="2696"/>
        <pc:sldMkLst>
          <pc:docMk/>
          <pc:sldMk cId="386859535" sldId="360"/>
        </pc:sldMkLst>
      </pc:sldChg>
      <pc:sldChg chg="modSp add mod">
        <pc:chgData name="DU Angelo" userId="8b72b4b1065ef00f" providerId="LiveId" clId="{9446626E-A471-074A-80EC-CA0CC1588E32}" dt="2020-12-10T07:58:22.738" v="748" actId="14100"/>
        <pc:sldMkLst>
          <pc:docMk/>
          <pc:sldMk cId="4032590873" sldId="360"/>
        </pc:sldMkLst>
        <pc:spChg chg="mod">
          <ac:chgData name="DU Angelo" userId="8b72b4b1065ef00f" providerId="LiveId" clId="{9446626E-A471-074A-80EC-CA0CC1588E32}" dt="2020-12-10T07:58:22.738" v="748" actId="14100"/>
          <ac:spMkLst>
            <pc:docMk/>
            <pc:sldMk cId="4032590873" sldId="360"/>
            <ac:spMk id="3" creationId="{E1BF4C49-D9BF-42F3-B713-48595D54AED3}"/>
          </ac:spMkLst>
        </pc:spChg>
      </pc:sldChg>
      <pc:sldChg chg="del">
        <pc:chgData name="DU Angelo" userId="8b72b4b1065ef00f" providerId="LiveId" clId="{9446626E-A471-074A-80EC-CA0CC1588E32}" dt="2020-12-10T01:58:08.038" v="50" actId="2696"/>
        <pc:sldMkLst>
          <pc:docMk/>
          <pc:sldMk cId="180594191" sldId="361"/>
        </pc:sldMkLst>
      </pc:sldChg>
      <pc:sldChg chg="modSp add mod">
        <pc:chgData name="DU Angelo" userId="8b72b4b1065ef00f" providerId="LiveId" clId="{9446626E-A471-074A-80EC-CA0CC1588E32}" dt="2020-12-10T07:59:27.244" v="807" actId="1076"/>
        <pc:sldMkLst>
          <pc:docMk/>
          <pc:sldMk cId="3658827864" sldId="361"/>
        </pc:sldMkLst>
        <pc:spChg chg="mod">
          <ac:chgData name="DU Angelo" userId="8b72b4b1065ef00f" providerId="LiveId" clId="{9446626E-A471-074A-80EC-CA0CC1588E32}" dt="2020-12-10T07:59:27.244" v="807" actId="1076"/>
          <ac:spMkLst>
            <pc:docMk/>
            <pc:sldMk cId="3658827864" sldId="361"/>
            <ac:spMk id="3" creationId="{E1BF4C49-D9BF-42F3-B713-48595D54AED3}"/>
          </ac:spMkLst>
        </pc:spChg>
      </pc:sldChg>
      <pc:sldChg chg="add">
        <pc:chgData name="DU Angelo" userId="8b72b4b1065ef00f" providerId="LiveId" clId="{9446626E-A471-074A-80EC-CA0CC1588E32}" dt="2020-12-10T07:59:32.748" v="808" actId="2890"/>
        <pc:sldMkLst>
          <pc:docMk/>
          <pc:sldMk cId="2761848794" sldId="362"/>
        </pc:sldMkLst>
      </pc:sldChg>
      <pc:sldChg chg="add">
        <pc:chgData name="DU Angelo" userId="8b72b4b1065ef00f" providerId="LiveId" clId="{9446626E-A471-074A-80EC-CA0CC1588E32}" dt="2020-12-10T07:59:33.577" v="809" actId="2890"/>
        <pc:sldMkLst>
          <pc:docMk/>
          <pc:sldMk cId="441546813" sldId="363"/>
        </pc:sldMkLst>
      </pc:sldChg>
      <pc:sldChg chg="modSp add mod">
        <pc:chgData name="DU Angelo" userId="8b72b4b1065ef00f" providerId="LiveId" clId="{9446626E-A471-074A-80EC-CA0CC1588E32}" dt="2020-12-10T08:00:22.211" v="864" actId="1076"/>
        <pc:sldMkLst>
          <pc:docMk/>
          <pc:sldMk cId="2252571990" sldId="364"/>
        </pc:sldMkLst>
        <pc:spChg chg="mod">
          <ac:chgData name="DU Angelo" userId="8b72b4b1065ef00f" providerId="LiveId" clId="{9446626E-A471-074A-80EC-CA0CC1588E32}" dt="2020-12-10T08:00:22.211" v="864" actId="1076"/>
          <ac:spMkLst>
            <pc:docMk/>
            <pc:sldMk cId="2252571990" sldId="364"/>
            <ac:spMk id="3" creationId="{E1BF4C49-D9BF-42F3-B713-48595D54AED3}"/>
          </ac:spMkLst>
        </pc:spChg>
      </pc:sldChg>
      <pc:sldChg chg="modSp add mod ord">
        <pc:chgData name="DU Angelo" userId="8b72b4b1065ef00f" providerId="LiveId" clId="{9446626E-A471-074A-80EC-CA0CC1588E32}" dt="2020-12-10T08:08:27.861" v="916" actId="1076"/>
        <pc:sldMkLst>
          <pc:docMk/>
          <pc:sldMk cId="3734543196" sldId="365"/>
        </pc:sldMkLst>
        <pc:spChg chg="mod">
          <ac:chgData name="DU Angelo" userId="8b72b4b1065ef00f" providerId="LiveId" clId="{9446626E-A471-074A-80EC-CA0CC1588E32}" dt="2020-12-10T08:08:27.861" v="916" actId="1076"/>
          <ac:spMkLst>
            <pc:docMk/>
            <pc:sldMk cId="3734543196" sldId="365"/>
            <ac:spMk id="3" creationId="{E1BF4C49-D9BF-42F3-B713-48595D54AED3}"/>
          </ac:spMkLst>
        </pc:spChg>
      </pc:sldChg>
      <pc:sldChg chg="modSp add mod">
        <pc:chgData name="DU Angelo" userId="8b72b4b1065ef00f" providerId="LiveId" clId="{9446626E-A471-074A-80EC-CA0CC1588E32}" dt="2020-12-10T08:08:21.638" v="915" actId="1076"/>
        <pc:sldMkLst>
          <pc:docMk/>
          <pc:sldMk cId="955043469" sldId="366"/>
        </pc:sldMkLst>
        <pc:spChg chg="mod">
          <ac:chgData name="DU Angelo" userId="8b72b4b1065ef00f" providerId="LiveId" clId="{9446626E-A471-074A-80EC-CA0CC1588E32}" dt="2020-12-10T08:08:21.638" v="915" actId="1076"/>
          <ac:spMkLst>
            <pc:docMk/>
            <pc:sldMk cId="955043469" sldId="366"/>
            <ac:spMk id="3" creationId="{E1BF4C49-D9BF-42F3-B713-48595D54AED3}"/>
          </ac:spMkLst>
        </pc:spChg>
      </pc:sldChg>
      <pc:sldChg chg="modSp add mod">
        <pc:chgData name="DU Angelo" userId="8b72b4b1065ef00f" providerId="LiveId" clId="{9446626E-A471-074A-80EC-CA0CC1588E32}" dt="2020-12-10T08:08:40.495" v="938" actId="20577"/>
        <pc:sldMkLst>
          <pc:docMk/>
          <pc:sldMk cId="1623418226" sldId="367"/>
        </pc:sldMkLst>
        <pc:spChg chg="mod">
          <ac:chgData name="DU Angelo" userId="8b72b4b1065ef00f" providerId="LiveId" clId="{9446626E-A471-074A-80EC-CA0CC1588E32}" dt="2020-12-10T08:08:40.495" v="938" actId="20577"/>
          <ac:spMkLst>
            <pc:docMk/>
            <pc:sldMk cId="1623418226" sldId="367"/>
            <ac:spMk id="3" creationId="{E1BF4C49-D9BF-42F3-B713-48595D54AED3}"/>
          </ac:spMkLst>
        </pc:spChg>
      </pc:sldChg>
      <pc:sldChg chg="modSp add mod ord">
        <pc:chgData name="DU Angelo" userId="8b72b4b1065ef00f" providerId="LiveId" clId="{9446626E-A471-074A-80EC-CA0CC1588E32}" dt="2020-12-10T08:09:21.817" v="978" actId="20577"/>
        <pc:sldMkLst>
          <pc:docMk/>
          <pc:sldMk cId="1054455075" sldId="368"/>
        </pc:sldMkLst>
        <pc:spChg chg="mod">
          <ac:chgData name="DU Angelo" userId="8b72b4b1065ef00f" providerId="LiveId" clId="{9446626E-A471-074A-80EC-CA0CC1588E32}" dt="2020-12-10T08:09:21.817" v="978" actId="20577"/>
          <ac:spMkLst>
            <pc:docMk/>
            <pc:sldMk cId="1054455075" sldId="368"/>
            <ac:spMk id="3" creationId="{E1BF4C49-D9BF-42F3-B713-48595D54AED3}"/>
          </ac:spMkLst>
        </pc:spChg>
      </pc:sldChg>
      <pc:sldChg chg="modSp add mod">
        <pc:chgData name="DU Angelo" userId="8b72b4b1065ef00f" providerId="LiveId" clId="{9446626E-A471-074A-80EC-CA0CC1588E32}" dt="2020-12-10T08:09:44.556" v="1006" actId="20577"/>
        <pc:sldMkLst>
          <pc:docMk/>
          <pc:sldMk cId="2029073472" sldId="369"/>
        </pc:sldMkLst>
        <pc:spChg chg="mod">
          <ac:chgData name="DU Angelo" userId="8b72b4b1065ef00f" providerId="LiveId" clId="{9446626E-A471-074A-80EC-CA0CC1588E32}" dt="2020-12-10T08:09:44.556" v="1006" actId="20577"/>
          <ac:spMkLst>
            <pc:docMk/>
            <pc:sldMk cId="2029073472" sldId="369"/>
            <ac:spMk id="3" creationId="{E1BF4C49-D9BF-42F3-B713-48595D54AED3}"/>
          </ac:spMkLst>
        </pc:spChg>
      </pc:sldChg>
      <pc:sldChg chg="modSp add mod">
        <pc:chgData name="DU Angelo" userId="8b72b4b1065ef00f" providerId="LiveId" clId="{9446626E-A471-074A-80EC-CA0CC1588E32}" dt="2020-12-10T08:10:50.697" v="1025" actId="20577"/>
        <pc:sldMkLst>
          <pc:docMk/>
          <pc:sldMk cId="796890555" sldId="370"/>
        </pc:sldMkLst>
        <pc:spChg chg="mod">
          <ac:chgData name="DU Angelo" userId="8b72b4b1065ef00f" providerId="LiveId" clId="{9446626E-A471-074A-80EC-CA0CC1588E32}" dt="2020-12-10T08:10:50.697" v="1025" actId="20577"/>
          <ac:spMkLst>
            <pc:docMk/>
            <pc:sldMk cId="796890555" sldId="370"/>
            <ac:spMk id="3" creationId="{E1BF4C49-D9BF-42F3-B713-48595D54AED3}"/>
          </ac:spMkLst>
        </pc:spChg>
      </pc:sldChg>
      <pc:sldChg chg="modSp add mod ord">
        <pc:chgData name="DU Angelo" userId="8b72b4b1065ef00f" providerId="LiveId" clId="{9446626E-A471-074A-80EC-CA0CC1588E32}" dt="2020-12-10T08:11:16.295" v="1043" actId="20577"/>
        <pc:sldMkLst>
          <pc:docMk/>
          <pc:sldMk cId="3000302862" sldId="371"/>
        </pc:sldMkLst>
        <pc:spChg chg="mod">
          <ac:chgData name="DU Angelo" userId="8b72b4b1065ef00f" providerId="LiveId" clId="{9446626E-A471-074A-80EC-CA0CC1588E32}" dt="2020-12-10T08:11:16.295" v="1043" actId="20577"/>
          <ac:spMkLst>
            <pc:docMk/>
            <pc:sldMk cId="3000302862" sldId="371"/>
            <ac:spMk id="3" creationId="{E1BF4C49-D9BF-42F3-B713-48595D54AED3}"/>
          </ac:spMkLst>
        </pc:spChg>
      </pc:sldChg>
      <pc:sldChg chg="modSp add mod ord">
        <pc:chgData name="DU Angelo" userId="8b72b4b1065ef00f" providerId="LiveId" clId="{9446626E-A471-074A-80EC-CA0CC1588E32}" dt="2020-12-10T08:14:01.220" v="1132" actId="1076"/>
        <pc:sldMkLst>
          <pc:docMk/>
          <pc:sldMk cId="2528489721" sldId="372"/>
        </pc:sldMkLst>
        <pc:spChg chg="mod">
          <ac:chgData name="DU Angelo" userId="8b72b4b1065ef00f" providerId="LiveId" clId="{9446626E-A471-074A-80EC-CA0CC1588E32}" dt="2020-12-10T08:14:01.220" v="1132" actId="1076"/>
          <ac:spMkLst>
            <pc:docMk/>
            <pc:sldMk cId="2528489721" sldId="372"/>
            <ac:spMk id="3" creationId="{E1BF4C49-D9BF-42F3-B713-48595D54AED3}"/>
          </ac:spMkLst>
        </pc:spChg>
      </pc:sldChg>
      <pc:sldChg chg="modSp add mod">
        <pc:chgData name="DU Angelo" userId="8b72b4b1065ef00f" providerId="LiveId" clId="{9446626E-A471-074A-80EC-CA0CC1588E32}" dt="2020-12-10T08:12:21.252" v="1069" actId="1076"/>
        <pc:sldMkLst>
          <pc:docMk/>
          <pc:sldMk cId="2922708056" sldId="373"/>
        </pc:sldMkLst>
        <pc:spChg chg="mod">
          <ac:chgData name="DU Angelo" userId="8b72b4b1065ef00f" providerId="LiveId" clId="{9446626E-A471-074A-80EC-CA0CC1588E32}" dt="2020-12-10T08:12:21.252" v="1069" actId="1076"/>
          <ac:spMkLst>
            <pc:docMk/>
            <pc:sldMk cId="2922708056" sldId="373"/>
            <ac:spMk id="3" creationId="{E1BF4C49-D9BF-42F3-B713-48595D54AED3}"/>
          </ac:spMkLst>
        </pc:spChg>
      </pc:sldChg>
      <pc:sldChg chg="add del">
        <pc:chgData name="DU Angelo" userId="8b72b4b1065ef00f" providerId="LiveId" clId="{9446626E-A471-074A-80EC-CA0CC1588E32}" dt="2020-12-10T08:12:24.199" v="1070" actId="2696"/>
        <pc:sldMkLst>
          <pc:docMk/>
          <pc:sldMk cId="185226622" sldId="374"/>
        </pc:sldMkLst>
      </pc:sldChg>
      <pc:sldChg chg="add">
        <pc:chgData name="DU Angelo" userId="8b72b4b1065ef00f" providerId="LiveId" clId="{9446626E-A471-074A-80EC-CA0CC1588E32}" dt="2020-12-10T08:12:27.393" v="1071" actId="2890"/>
        <pc:sldMkLst>
          <pc:docMk/>
          <pc:sldMk cId="643975630" sldId="374"/>
        </pc:sldMkLst>
      </pc:sldChg>
      <pc:sldChg chg="modSp add mod">
        <pc:chgData name="DU Angelo" userId="8b72b4b1065ef00f" providerId="LiveId" clId="{9446626E-A471-074A-80EC-CA0CC1588E32}" dt="2020-12-10T08:13:07.537" v="1109" actId="20577"/>
        <pc:sldMkLst>
          <pc:docMk/>
          <pc:sldMk cId="834436624" sldId="375"/>
        </pc:sldMkLst>
        <pc:spChg chg="mod">
          <ac:chgData name="DU Angelo" userId="8b72b4b1065ef00f" providerId="LiveId" clId="{9446626E-A471-074A-80EC-CA0CC1588E32}" dt="2020-12-10T08:13:07.537" v="1109" actId="20577"/>
          <ac:spMkLst>
            <pc:docMk/>
            <pc:sldMk cId="834436624" sldId="375"/>
            <ac:spMk id="3" creationId="{E1BF4C49-D9BF-42F3-B713-48595D54AED3}"/>
          </ac:spMkLst>
        </pc:spChg>
      </pc:sldChg>
      <pc:sldChg chg="modSp add mod">
        <pc:chgData name="DU Angelo" userId="8b72b4b1065ef00f" providerId="LiveId" clId="{9446626E-A471-074A-80EC-CA0CC1588E32}" dt="2020-12-10T08:13:13.358" v="1118" actId="20577"/>
        <pc:sldMkLst>
          <pc:docMk/>
          <pc:sldMk cId="1769853880" sldId="376"/>
        </pc:sldMkLst>
        <pc:spChg chg="mod">
          <ac:chgData name="DU Angelo" userId="8b72b4b1065ef00f" providerId="LiveId" clId="{9446626E-A471-074A-80EC-CA0CC1588E32}" dt="2020-12-10T08:13:13.358" v="1118" actId="20577"/>
          <ac:spMkLst>
            <pc:docMk/>
            <pc:sldMk cId="1769853880" sldId="376"/>
            <ac:spMk id="3" creationId="{E1BF4C49-D9BF-42F3-B713-48595D54AED3}"/>
          </ac:spMkLst>
        </pc:spChg>
      </pc:sldChg>
      <pc:sldChg chg="modSp add mod">
        <pc:chgData name="DU Angelo" userId="8b72b4b1065ef00f" providerId="LiveId" clId="{9446626E-A471-074A-80EC-CA0CC1588E32}" dt="2020-12-10T08:13:48.293" v="1130" actId="1076"/>
        <pc:sldMkLst>
          <pc:docMk/>
          <pc:sldMk cId="628233304" sldId="377"/>
        </pc:sldMkLst>
        <pc:spChg chg="mod">
          <ac:chgData name="DU Angelo" userId="8b72b4b1065ef00f" providerId="LiveId" clId="{9446626E-A471-074A-80EC-CA0CC1588E32}" dt="2020-12-10T08:13:48.293" v="1130" actId="1076"/>
          <ac:spMkLst>
            <pc:docMk/>
            <pc:sldMk cId="628233304" sldId="377"/>
            <ac:spMk id="3" creationId="{E1BF4C49-D9BF-42F3-B713-48595D54AED3}"/>
          </ac:spMkLst>
        </pc:spChg>
      </pc:sldChg>
    </pc:docChg>
  </pc:docChgLst>
  <pc:docChgLst>
    <pc:chgData name="文宇" userId="b5e9da50-0ac2-42d3-828f-b9593ddb1f83" providerId="ADAL" clId="{41D893F6-BDF0-40FF-B714-A4B2F932B4D5}"/>
    <pc:docChg chg="undo modSld">
      <pc:chgData name="文宇" userId="b5e9da50-0ac2-42d3-828f-b9593ddb1f83" providerId="ADAL" clId="{41D893F6-BDF0-40FF-B714-A4B2F932B4D5}" dt="2020-11-27T07:10:45.665" v="111"/>
      <pc:docMkLst>
        <pc:docMk/>
      </pc:docMkLst>
      <pc:sldChg chg="modSp">
        <pc:chgData name="文宇" userId="b5e9da50-0ac2-42d3-828f-b9593ddb1f83" providerId="ADAL" clId="{41D893F6-BDF0-40FF-B714-A4B2F932B4D5}" dt="2020-11-27T07:01:21.204" v="1"/>
        <pc:sldMkLst>
          <pc:docMk/>
          <pc:sldMk cId="259383257" sldId="314"/>
        </pc:sldMkLst>
        <pc:spChg chg="mod">
          <ac:chgData name="文宇" userId="b5e9da50-0ac2-42d3-828f-b9593ddb1f83" providerId="ADAL" clId="{41D893F6-BDF0-40FF-B714-A4B2F932B4D5}" dt="2020-11-27T07:01:21.204" v="1"/>
          <ac:spMkLst>
            <pc:docMk/>
            <pc:sldMk cId="259383257" sldId="314"/>
            <ac:spMk id="3" creationId="{5E867693-945D-4AEC-9D56-D29D514CD55B}"/>
          </ac:spMkLst>
        </pc:spChg>
      </pc:sldChg>
      <pc:sldChg chg="modSp">
        <pc:chgData name="文宇" userId="b5e9da50-0ac2-42d3-828f-b9593ddb1f83" providerId="ADAL" clId="{41D893F6-BDF0-40FF-B714-A4B2F932B4D5}" dt="2020-11-27T07:10:45.665" v="111"/>
        <pc:sldMkLst>
          <pc:docMk/>
          <pc:sldMk cId="1767134883" sldId="315"/>
        </pc:sldMkLst>
        <pc:spChg chg="mod">
          <ac:chgData name="文宇" userId="b5e9da50-0ac2-42d3-828f-b9593ddb1f83" providerId="ADAL" clId="{41D893F6-BDF0-40FF-B714-A4B2F932B4D5}" dt="2020-11-27T07:10:45.665" v="111"/>
          <ac:spMkLst>
            <pc:docMk/>
            <pc:sldMk cId="1767134883" sldId="315"/>
            <ac:spMk id="4" creationId="{2918002F-8C64-4968-9ECA-DC63D9D4E45B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B4628D8-B4B9-426E-86CB-4F205A03CEF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A50B2D3-71CA-44DE-9A4F-64FBE91D273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altLang="zh-CN"/>
              <a:t>2020/11/17</a:t>
            </a:r>
            <a:endParaRPr lang="zh-CN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AF83B0-6973-49C6-9392-6CBFB4239C9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4C3D07-0A26-460F-9EEE-BAF898A3FC8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45F89D-883C-4EBE-A921-AD5AD19F5A9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888581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altLang="zh-CN"/>
              <a:t>2020/11/17</a:t>
            </a:r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4CDCFF-4490-4946-AA65-61B544A8EF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102412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0" name="Google Shape;51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8971389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dirty="0"/>
              <a:t>Add a figure for Action List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251461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806813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/>
              <a:t>Add example for “he gave me a tomato”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445198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N" dirty="0"/>
          </a:p>
        </p:txBody>
      </p:sp>
    </p:spTree>
    <p:extLst>
      <p:ext uri="{BB962C8B-B14F-4D97-AF65-F5344CB8AC3E}">
        <p14:creationId xmlns:p14="http://schemas.microsoft.com/office/powerpoint/2010/main" val="28270145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N" dirty="0"/>
          </a:p>
        </p:txBody>
      </p:sp>
    </p:spTree>
    <p:extLst>
      <p:ext uri="{BB962C8B-B14F-4D97-AF65-F5344CB8AC3E}">
        <p14:creationId xmlns:p14="http://schemas.microsoft.com/office/powerpoint/2010/main" val="290143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990343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灯片编号占位符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4" name="Picture 187">
            <a:extLst>
              <a:ext uri="{FF2B5EF4-FFF2-40B4-BE49-F238E27FC236}">
                <a16:creationId xmlns:a16="http://schemas.microsoft.com/office/drawing/2014/main" id="{F3C105EC-D678-4077-AE70-6B9D3B99428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96832" y="3"/>
            <a:ext cx="3295168" cy="1031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8294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6/15/22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1496502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6/15/22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D8FA19-E13B-4121-8BBF-5D41F5A043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8960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0.png"/><Relationship Id="rId2" Type="http://schemas.openxmlformats.org/officeDocument/2006/relationships/image" Target="../media/image46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1.png"/><Relationship Id="rId4" Type="http://schemas.openxmlformats.org/officeDocument/2006/relationships/image" Target="../media/image59.png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9.tmp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1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1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tmp"/><Relationship Id="rId1" Type="http://schemas.openxmlformats.org/officeDocument/2006/relationships/slideLayout" Target="../slideLayouts/slideLayout1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0.png"/><Relationship Id="rId1" Type="http://schemas.openxmlformats.org/officeDocument/2006/relationships/slideLayout" Target="../slideLayouts/slideLayout1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1.xml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1.png"/><Relationship Id="rId5" Type="http://schemas.openxmlformats.org/officeDocument/2006/relationships/image" Target="../media/image80.png"/><Relationship Id="rId4" Type="http://schemas.openxmlformats.org/officeDocument/2006/relationships/image" Target="../media/image79.png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tmp"/><Relationship Id="rId2" Type="http://schemas.openxmlformats.org/officeDocument/2006/relationships/image" Target="../media/image780.png"/><Relationship Id="rId1" Type="http://schemas.openxmlformats.org/officeDocument/2006/relationships/slideLayout" Target="../slideLayouts/slideLayout1.xml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png"/><Relationship Id="rId4" Type="http://schemas.openxmlformats.org/officeDocument/2006/relationships/image" Target="../media/image31.png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png"/><Relationship Id="rId4" Type="http://schemas.openxmlformats.org/officeDocument/2006/relationships/image" Target="../media/image35.png"/></Relationships>
</file>

<file path=ppt/slides/_rels/slide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800.png"/><Relationship Id="rId1" Type="http://schemas.openxmlformats.org/officeDocument/2006/relationships/slideLayout" Target="../slideLayouts/slideLayout1.xml"/></Relationships>
</file>

<file path=ppt/slides/_rels/slide1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tmp"/><Relationship Id="rId2" Type="http://schemas.openxmlformats.org/officeDocument/2006/relationships/image" Target="../media/image810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1.xml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1.xml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1.xml"/></Relationships>
</file>

<file path=ppt/slides/_rels/slide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1.xml"/></Relationships>
</file>

<file path=ppt/slides/_rels/slide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1.xml"/></Relationships>
</file>

<file path=ppt/slides/_rels/slide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1.xml"/></Relationships>
</file>

<file path=ppt/slides/_rels/slide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1.xml"/></Relationships>
</file>

<file path=ppt/slides/_rels/slide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1.xml"/></Relationships>
</file>

<file path=ppt/slides/_rels/slide1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1.xml"/></Relationships>
</file>

<file path=ppt/slides/_rels/slide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1.xml"/></Relationships>
</file>

<file path=ppt/slides/_rels/slide1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1.xml"/></Relationships>
</file>

<file path=ppt/slides/_rels/slide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1.xml"/></Relationships>
</file>

<file path=ppt/slides/_rels/slide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1.xml"/></Relationships>
</file>

<file path=ppt/slides/_rels/slide1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1.xml"/></Relationships>
</file>

<file path=ppt/slides/_rels/slide1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1.xml"/></Relationships>
</file>

<file path=ppt/slides/_rels/slide1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1.xml"/></Relationships>
</file>

<file path=ppt/slides/_rels/slide1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1.xml"/></Relationships>
</file>

<file path=ppt/slides/_rels/slide1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1.xml"/></Relationships>
</file>

<file path=ppt/slides/_rels/slide1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1.xml"/></Relationships>
</file>

<file path=ppt/slides/_rels/slide1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0.png"/><Relationship Id="rId1" Type="http://schemas.openxmlformats.org/officeDocument/2006/relationships/slideLayout" Target="../slideLayouts/slideLayout1.xml"/></Relationships>
</file>

<file path=ppt/slides/_rels/slide1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1.xml"/></Relationships>
</file>

<file path=ppt/slides/_rels/slide1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1.xml"/></Relationships>
</file>

<file path=ppt/slides/_rels/slide1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tmp"/><Relationship Id="rId2" Type="http://schemas.openxmlformats.org/officeDocument/2006/relationships/image" Target="../media/image1080.png"/><Relationship Id="rId1" Type="http://schemas.openxmlformats.org/officeDocument/2006/relationships/slideLayout" Target="../slideLayouts/slideLayout1.xml"/></Relationships>
</file>

<file path=ppt/slides/_rels/slide1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tmp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1.xml"/></Relationships>
</file>

<file path=ppt/slides/_rels/slide1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tmp"/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1.xml"/></Relationships>
</file>

<file path=ppt/slides/_rels/slide1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tmp"/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tmp"/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1.xml"/></Relationships>
</file>

<file path=ppt/slides/_rels/slide1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tmp"/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1.xml"/></Relationships>
</file>

<file path=ppt/slides/_rels/slide1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tmp"/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1.xml"/></Relationships>
</file>

<file path=ppt/slides/_rels/slide1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tmp"/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1.xml"/></Relationships>
</file>

<file path=ppt/slides/_rels/slide1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tmp"/><Relationship Id="rId2" Type="http://schemas.openxmlformats.org/officeDocument/2006/relationships/image" Target="../media/image125.png"/><Relationship Id="rId1" Type="http://schemas.openxmlformats.org/officeDocument/2006/relationships/slideLayout" Target="../slideLayouts/slideLayout1.xml"/></Relationships>
</file>

<file path=ppt/slides/_rels/slide1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tmp"/><Relationship Id="rId2" Type="http://schemas.openxmlformats.org/officeDocument/2006/relationships/image" Target="../media/image127.png"/><Relationship Id="rId1" Type="http://schemas.openxmlformats.org/officeDocument/2006/relationships/slideLayout" Target="../slideLayouts/slideLayout1.xml"/></Relationships>
</file>

<file path=ppt/slides/_rels/slide1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tmp"/><Relationship Id="rId2" Type="http://schemas.openxmlformats.org/officeDocument/2006/relationships/image" Target="../media/image129.png"/><Relationship Id="rId1" Type="http://schemas.openxmlformats.org/officeDocument/2006/relationships/slideLayout" Target="../slideLayouts/slideLayout1.xml"/></Relationships>
</file>

<file path=ppt/slides/_rels/slide1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2.tmp"/></Relationships>
</file>

<file path=ppt/slides/_rels/slide1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tmp"/><Relationship Id="rId2" Type="http://schemas.openxmlformats.org/officeDocument/2006/relationships/image" Target="../media/image133.png"/><Relationship Id="rId1" Type="http://schemas.openxmlformats.org/officeDocument/2006/relationships/slideLayout" Target="../slideLayouts/slideLayout1.xml"/></Relationships>
</file>

<file path=ppt/slides/_rels/slide1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tmp"/><Relationship Id="rId2" Type="http://schemas.openxmlformats.org/officeDocument/2006/relationships/image" Target="../media/image135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8.tmp"/><Relationship Id="rId2" Type="http://schemas.openxmlformats.org/officeDocument/2006/relationships/image" Target="../media/image137.png"/><Relationship Id="rId1" Type="http://schemas.openxmlformats.org/officeDocument/2006/relationships/slideLayout" Target="../slideLayouts/slideLayout1.xml"/></Relationships>
</file>

<file path=ppt/slides/_rels/slide1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tmp"/><Relationship Id="rId2" Type="http://schemas.openxmlformats.org/officeDocument/2006/relationships/image" Target="../media/image139.png"/><Relationship Id="rId1" Type="http://schemas.openxmlformats.org/officeDocument/2006/relationships/slideLayout" Target="../slideLayouts/slideLayout1.xml"/></Relationships>
</file>

<file path=ppt/slides/_rels/slide1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2.tmp"/><Relationship Id="rId2" Type="http://schemas.openxmlformats.org/officeDocument/2006/relationships/image" Target="../media/image141.png"/><Relationship Id="rId1" Type="http://schemas.openxmlformats.org/officeDocument/2006/relationships/slideLayout" Target="../slideLayouts/slideLayout1.xml"/></Relationships>
</file>

<file path=ppt/slides/_rels/slide1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4.tmp"/><Relationship Id="rId2" Type="http://schemas.openxmlformats.org/officeDocument/2006/relationships/image" Target="../media/image143.png"/><Relationship Id="rId1" Type="http://schemas.openxmlformats.org/officeDocument/2006/relationships/slideLayout" Target="../slideLayouts/slideLayout1.xml"/></Relationships>
</file>

<file path=ppt/slides/_rels/slide1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6.tmp"/><Relationship Id="rId2" Type="http://schemas.openxmlformats.org/officeDocument/2006/relationships/image" Target="../media/image145.png"/><Relationship Id="rId1" Type="http://schemas.openxmlformats.org/officeDocument/2006/relationships/slideLayout" Target="../slideLayouts/slideLayout1.xml"/></Relationships>
</file>

<file path=ppt/slides/_rels/slide1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png"/><Relationship Id="rId4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png"/><Relationship Id="rId4" Type="http://schemas.openxmlformats.org/officeDocument/2006/relationships/image" Target="../media/image3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2" Type="http://schemas.openxmlformats.org/officeDocument/2006/relationships/image" Target="../media/image22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0.png"/><Relationship Id="rId4" Type="http://schemas.openxmlformats.org/officeDocument/2006/relationships/image" Target="../media/image24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0.png"/><Relationship Id="rId4" Type="http://schemas.openxmlformats.org/officeDocument/2006/relationships/image" Target="../media/image24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2" Type="http://schemas.openxmlformats.org/officeDocument/2006/relationships/image" Target="../media/image27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0.png"/><Relationship Id="rId4" Type="http://schemas.openxmlformats.org/officeDocument/2006/relationships/image" Target="../media/image24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2" Type="http://schemas.openxmlformats.org/officeDocument/2006/relationships/image" Target="../media/image28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0.png"/><Relationship Id="rId4" Type="http://schemas.openxmlformats.org/officeDocument/2006/relationships/image" Target="../media/image24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0.png"/><Relationship Id="rId2" Type="http://schemas.openxmlformats.org/officeDocument/2006/relationships/image" Target="../media/image29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0.png"/><Relationship Id="rId4" Type="http://schemas.openxmlformats.org/officeDocument/2006/relationships/image" Target="../media/image310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2" Type="http://schemas.openxmlformats.org/officeDocument/2006/relationships/image" Target="../media/image32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0.png"/><Relationship Id="rId4" Type="http://schemas.openxmlformats.org/officeDocument/2006/relationships/image" Target="../media/image240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0.png"/><Relationship Id="rId2" Type="http://schemas.openxmlformats.org/officeDocument/2006/relationships/image" Target="../media/image33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0.png"/><Relationship Id="rId4" Type="http://schemas.openxmlformats.org/officeDocument/2006/relationships/image" Target="../media/image350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2" Type="http://schemas.openxmlformats.org/officeDocument/2006/relationships/image" Target="../media/image36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0.png"/><Relationship Id="rId4" Type="http://schemas.openxmlformats.org/officeDocument/2006/relationships/image" Target="../media/image240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mp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tmp"/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4.emf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tmp"/><Relationship Id="rId1" Type="http://schemas.openxmlformats.org/officeDocument/2006/relationships/slideLayout" Target="../slideLayouts/slideLayout1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10" Type="http://schemas.openxmlformats.org/officeDocument/2006/relationships/image" Target="../media/image57.png"/><Relationship Id="rId4" Type="http://schemas.openxmlformats.org/officeDocument/2006/relationships/image" Target="../media/image51.png"/><Relationship Id="rId9" Type="http://schemas.openxmlformats.org/officeDocument/2006/relationships/image" Target="../media/image56.png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tmp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p27"/>
          <p:cNvSpPr txBox="1">
            <a:spLocks noGrp="1"/>
          </p:cNvSpPr>
          <p:nvPr>
            <p:ph type="ctrTitle"/>
          </p:nvPr>
        </p:nvSpPr>
        <p:spPr>
          <a:xfrm>
            <a:off x="690388" y="1204551"/>
            <a:ext cx="5439600" cy="3509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algn="l">
              <a:spcBef>
                <a:spcPts val="0"/>
              </a:spcBef>
            </a:pPr>
            <a:r>
              <a:rPr lang="en" dirty="0">
                <a:latin typeface="Andale Mono" panose="020B0509000000000004" pitchFamily="49" charset="0"/>
                <a:ea typeface="Apple Symbols" panose="02000000000000000000" pitchFamily="2" charset="-79"/>
                <a:cs typeface="Baloo" panose="03080902040302020200" pitchFamily="66" charset="77"/>
              </a:rPr>
              <a:t>Natural Language Processing</a:t>
            </a:r>
            <a:endParaRPr dirty="0">
              <a:latin typeface="Andale Mono" panose="020B0509000000000004" pitchFamily="49" charset="0"/>
              <a:ea typeface="Apple Symbols" panose="02000000000000000000" pitchFamily="2" charset="-79"/>
              <a:cs typeface="Baloo" panose="03080902040302020200" pitchFamily="66" charset="77"/>
            </a:endParaRPr>
          </a:p>
        </p:txBody>
      </p:sp>
      <p:sp>
        <p:nvSpPr>
          <p:cNvPr id="513" name="Google Shape;513;p27"/>
          <p:cNvSpPr txBox="1">
            <a:spLocks noGrp="1"/>
          </p:cNvSpPr>
          <p:nvPr>
            <p:ph type="subTitle" idx="1"/>
          </p:nvPr>
        </p:nvSpPr>
        <p:spPr>
          <a:xfrm>
            <a:off x="777670" y="4627537"/>
            <a:ext cx="3154852" cy="986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algn="l">
              <a:spcBef>
                <a:spcPts val="0"/>
              </a:spcBef>
            </a:pPr>
            <a:r>
              <a:rPr lang="en" b="1" dirty="0"/>
              <a:t>Yue Zhang</a:t>
            </a:r>
          </a:p>
          <a:p>
            <a:pPr algn="l">
              <a:spcBef>
                <a:spcPts val="0"/>
              </a:spcBef>
            </a:pPr>
            <a:r>
              <a:rPr lang="en" b="1" dirty="0"/>
              <a:t>Westlake University</a:t>
            </a:r>
            <a:endParaRPr b="1" dirty="0"/>
          </a:p>
        </p:txBody>
      </p:sp>
      <p:sp>
        <p:nvSpPr>
          <p:cNvPr id="514" name="Google Shape;514;p27"/>
          <p:cNvSpPr/>
          <p:nvPr/>
        </p:nvSpPr>
        <p:spPr>
          <a:xfrm>
            <a:off x="7769858" y="3637115"/>
            <a:ext cx="3446079" cy="2158640"/>
          </a:xfrm>
          <a:custGeom>
            <a:avLst/>
            <a:gdLst/>
            <a:ahLst/>
            <a:cxnLst/>
            <a:rect l="l" t="t" r="r" b="b"/>
            <a:pathLst>
              <a:path w="98572" h="61746" extrusionOk="0">
                <a:moveTo>
                  <a:pt x="5705" y="1"/>
                </a:moveTo>
                <a:cubicBezTo>
                  <a:pt x="2569" y="1"/>
                  <a:pt x="1" y="2536"/>
                  <a:pt x="1" y="5672"/>
                </a:cubicBezTo>
                <a:lnTo>
                  <a:pt x="1" y="56074"/>
                </a:lnTo>
                <a:cubicBezTo>
                  <a:pt x="1" y="59210"/>
                  <a:pt x="2569" y="61745"/>
                  <a:pt x="5705" y="61745"/>
                </a:cubicBezTo>
                <a:lnTo>
                  <a:pt x="92867" y="61745"/>
                </a:lnTo>
                <a:cubicBezTo>
                  <a:pt x="96003" y="61745"/>
                  <a:pt x="98571" y="59210"/>
                  <a:pt x="98571" y="56074"/>
                </a:cubicBezTo>
                <a:lnTo>
                  <a:pt x="98571" y="5672"/>
                </a:lnTo>
                <a:cubicBezTo>
                  <a:pt x="98571" y="2536"/>
                  <a:pt x="96003" y="1"/>
                  <a:pt x="92867" y="1"/>
                </a:cubicBezTo>
                <a:close/>
              </a:path>
            </a:pathLst>
          </a:custGeom>
          <a:solidFill>
            <a:srgbClr val="D0DD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15" name="Google Shape;515;p27"/>
          <p:cNvSpPr/>
          <p:nvPr/>
        </p:nvSpPr>
        <p:spPr>
          <a:xfrm>
            <a:off x="8048591" y="3869181"/>
            <a:ext cx="2888607" cy="1251359"/>
          </a:xfrm>
          <a:custGeom>
            <a:avLst/>
            <a:gdLst/>
            <a:ahLst/>
            <a:cxnLst/>
            <a:rect l="l" t="t" r="r" b="b"/>
            <a:pathLst>
              <a:path w="82626" h="35794" extrusionOk="0">
                <a:moveTo>
                  <a:pt x="2002" y="1"/>
                </a:moveTo>
                <a:cubicBezTo>
                  <a:pt x="901" y="1"/>
                  <a:pt x="0" y="868"/>
                  <a:pt x="0" y="2002"/>
                </a:cubicBezTo>
                <a:lnTo>
                  <a:pt x="0" y="33792"/>
                </a:lnTo>
                <a:cubicBezTo>
                  <a:pt x="0" y="34893"/>
                  <a:pt x="901" y="35793"/>
                  <a:pt x="2002" y="35793"/>
                </a:cubicBezTo>
                <a:lnTo>
                  <a:pt x="80624" y="35793"/>
                </a:lnTo>
                <a:cubicBezTo>
                  <a:pt x="81725" y="35793"/>
                  <a:pt x="82626" y="34893"/>
                  <a:pt x="82626" y="33792"/>
                </a:cubicBezTo>
                <a:lnTo>
                  <a:pt x="82626" y="2002"/>
                </a:lnTo>
                <a:cubicBezTo>
                  <a:pt x="82626" y="868"/>
                  <a:pt x="81725" y="1"/>
                  <a:pt x="80624" y="1"/>
                </a:cubicBezTo>
                <a:close/>
              </a:path>
            </a:pathLst>
          </a:custGeom>
          <a:solidFill>
            <a:srgbClr val="BEC0E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16" name="Google Shape;516;p27"/>
          <p:cNvSpPr/>
          <p:nvPr/>
        </p:nvSpPr>
        <p:spPr>
          <a:xfrm>
            <a:off x="9072463" y="4687834"/>
            <a:ext cx="167983" cy="17551"/>
          </a:xfrm>
          <a:custGeom>
            <a:avLst/>
            <a:gdLst/>
            <a:ahLst/>
            <a:cxnLst/>
            <a:rect l="l" t="t" r="r" b="b"/>
            <a:pathLst>
              <a:path w="4805" h="502" extrusionOk="0">
                <a:moveTo>
                  <a:pt x="401" y="1"/>
                </a:moveTo>
                <a:cubicBezTo>
                  <a:pt x="168" y="1"/>
                  <a:pt x="1" y="168"/>
                  <a:pt x="1" y="401"/>
                </a:cubicBezTo>
                <a:lnTo>
                  <a:pt x="1" y="501"/>
                </a:lnTo>
                <a:cubicBezTo>
                  <a:pt x="1" y="268"/>
                  <a:pt x="168" y="67"/>
                  <a:pt x="401" y="67"/>
                </a:cubicBezTo>
                <a:lnTo>
                  <a:pt x="4404" y="67"/>
                </a:lnTo>
                <a:cubicBezTo>
                  <a:pt x="4637" y="67"/>
                  <a:pt x="4804" y="268"/>
                  <a:pt x="4804" y="501"/>
                </a:cubicBezTo>
                <a:lnTo>
                  <a:pt x="4804" y="401"/>
                </a:lnTo>
                <a:cubicBezTo>
                  <a:pt x="4804" y="168"/>
                  <a:pt x="4637" y="1"/>
                  <a:pt x="4404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17" name="Google Shape;517;p27"/>
          <p:cNvSpPr/>
          <p:nvPr/>
        </p:nvSpPr>
        <p:spPr>
          <a:xfrm>
            <a:off x="9072463" y="4272685"/>
            <a:ext cx="167983" cy="17515"/>
          </a:xfrm>
          <a:custGeom>
            <a:avLst/>
            <a:gdLst/>
            <a:ahLst/>
            <a:cxnLst/>
            <a:rect l="l" t="t" r="r" b="b"/>
            <a:pathLst>
              <a:path w="4805" h="501" extrusionOk="0">
                <a:moveTo>
                  <a:pt x="401" y="1"/>
                </a:moveTo>
                <a:cubicBezTo>
                  <a:pt x="168" y="1"/>
                  <a:pt x="1" y="201"/>
                  <a:pt x="1" y="401"/>
                </a:cubicBezTo>
                <a:lnTo>
                  <a:pt x="1" y="501"/>
                </a:lnTo>
                <a:cubicBezTo>
                  <a:pt x="1" y="267"/>
                  <a:pt x="168" y="67"/>
                  <a:pt x="401" y="67"/>
                </a:cubicBezTo>
                <a:lnTo>
                  <a:pt x="4404" y="67"/>
                </a:lnTo>
                <a:cubicBezTo>
                  <a:pt x="4637" y="67"/>
                  <a:pt x="4804" y="267"/>
                  <a:pt x="4804" y="501"/>
                </a:cubicBezTo>
                <a:lnTo>
                  <a:pt x="4804" y="401"/>
                </a:lnTo>
                <a:cubicBezTo>
                  <a:pt x="4804" y="201"/>
                  <a:pt x="4637" y="1"/>
                  <a:pt x="4404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18" name="Google Shape;518;p27"/>
          <p:cNvSpPr/>
          <p:nvPr/>
        </p:nvSpPr>
        <p:spPr>
          <a:xfrm>
            <a:off x="9072463" y="4081421"/>
            <a:ext cx="167983" cy="17551"/>
          </a:xfrm>
          <a:custGeom>
            <a:avLst/>
            <a:gdLst/>
            <a:ahLst/>
            <a:cxnLst/>
            <a:rect l="l" t="t" r="r" b="b"/>
            <a:pathLst>
              <a:path w="4805" h="502" extrusionOk="0">
                <a:moveTo>
                  <a:pt x="401" y="1"/>
                </a:moveTo>
                <a:cubicBezTo>
                  <a:pt x="168" y="1"/>
                  <a:pt x="1" y="201"/>
                  <a:pt x="1" y="435"/>
                </a:cubicBezTo>
                <a:lnTo>
                  <a:pt x="1" y="501"/>
                </a:lnTo>
                <a:cubicBezTo>
                  <a:pt x="1" y="268"/>
                  <a:pt x="168" y="101"/>
                  <a:pt x="401" y="101"/>
                </a:cubicBezTo>
                <a:lnTo>
                  <a:pt x="4404" y="101"/>
                </a:lnTo>
                <a:cubicBezTo>
                  <a:pt x="4637" y="101"/>
                  <a:pt x="4804" y="268"/>
                  <a:pt x="4804" y="501"/>
                </a:cubicBezTo>
                <a:lnTo>
                  <a:pt x="4804" y="435"/>
                </a:lnTo>
                <a:cubicBezTo>
                  <a:pt x="4804" y="201"/>
                  <a:pt x="4637" y="1"/>
                  <a:pt x="4404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19" name="Google Shape;519;p27"/>
          <p:cNvSpPr/>
          <p:nvPr/>
        </p:nvSpPr>
        <p:spPr>
          <a:xfrm>
            <a:off x="9072463" y="4480280"/>
            <a:ext cx="167983" cy="16361"/>
          </a:xfrm>
          <a:custGeom>
            <a:avLst/>
            <a:gdLst/>
            <a:ahLst/>
            <a:cxnLst/>
            <a:rect l="l" t="t" r="r" b="b"/>
            <a:pathLst>
              <a:path w="4805" h="468" extrusionOk="0">
                <a:moveTo>
                  <a:pt x="401" y="0"/>
                </a:moveTo>
                <a:cubicBezTo>
                  <a:pt x="168" y="0"/>
                  <a:pt x="1" y="167"/>
                  <a:pt x="1" y="400"/>
                </a:cubicBezTo>
                <a:lnTo>
                  <a:pt x="1" y="467"/>
                </a:lnTo>
                <a:cubicBezTo>
                  <a:pt x="1" y="267"/>
                  <a:pt x="168" y="67"/>
                  <a:pt x="401" y="67"/>
                </a:cubicBezTo>
                <a:lnTo>
                  <a:pt x="4404" y="67"/>
                </a:lnTo>
                <a:cubicBezTo>
                  <a:pt x="4637" y="67"/>
                  <a:pt x="4804" y="267"/>
                  <a:pt x="4804" y="467"/>
                </a:cubicBezTo>
                <a:lnTo>
                  <a:pt x="4804" y="400"/>
                </a:lnTo>
                <a:cubicBezTo>
                  <a:pt x="4804" y="167"/>
                  <a:pt x="4637" y="0"/>
                  <a:pt x="4404" y="0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20" name="Google Shape;520;p27"/>
          <p:cNvSpPr/>
          <p:nvPr/>
        </p:nvSpPr>
        <p:spPr>
          <a:xfrm>
            <a:off x="8384450" y="4480279"/>
            <a:ext cx="169103" cy="17515"/>
          </a:xfrm>
          <a:custGeom>
            <a:avLst/>
            <a:gdLst/>
            <a:ahLst/>
            <a:cxnLst/>
            <a:rect l="l" t="t" r="r" b="b"/>
            <a:pathLst>
              <a:path w="4837" h="501" extrusionOk="0">
                <a:moveTo>
                  <a:pt x="400" y="0"/>
                </a:moveTo>
                <a:cubicBezTo>
                  <a:pt x="167" y="0"/>
                  <a:pt x="0" y="167"/>
                  <a:pt x="0" y="400"/>
                </a:cubicBezTo>
                <a:lnTo>
                  <a:pt x="0" y="500"/>
                </a:lnTo>
                <a:cubicBezTo>
                  <a:pt x="0" y="267"/>
                  <a:pt x="167" y="67"/>
                  <a:pt x="400" y="67"/>
                </a:cubicBezTo>
                <a:lnTo>
                  <a:pt x="4403" y="67"/>
                </a:lnTo>
                <a:cubicBezTo>
                  <a:pt x="4637" y="67"/>
                  <a:pt x="4837" y="267"/>
                  <a:pt x="4837" y="500"/>
                </a:cubicBezTo>
                <a:lnTo>
                  <a:pt x="4837" y="400"/>
                </a:lnTo>
                <a:cubicBezTo>
                  <a:pt x="4837" y="167"/>
                  <a:pt x="4637" y="0"/>
                  <a:pt x="4403" y="0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21" name="Google Shape;521;p27"/>
          <p:cNvSpPr/>
          <p:nvPr/>
        </p:nvSpPr>
        <p:spPr>
          <a:xfrm>
            <a:off x="9072463" y="3956649"/>
            <a:ext cx="167983" cy="17551"/>
          </a:xfrm>
          <a:custGeom>
            <a:avLst/>
            <a:gdLst/>
            <a:ahLst/>
            <a:cxnLst/>
            <a:rect l="l" t="t" r="r" b="b"/>
            <a:pathLst>
              <a:path w="4805" h="502" extrusionOk="0">
                <a:moveTo>
                  <a:pt x="401" y="1"/>
                </a:moveTo>
                <a:cubicBezTo>
                  <a:pt x="168" y="1"/>
                  <a:pt x="1" y="201"/>
                  <a:pt x="1" y="434"/>
                </a:cubicBezTo>
                <a:lnTo>
                  <a:pt x="1" y="501"/>
                </a:lnTo>
                <a:cubicBezTo>
                  <a:pt x="1" y="268"/>
                  <a:pt x="168" y="101"/>
                  <a:pt x="401" y="101"/>
                </a:cubicBezTo>
                <a:lnTo>
                  <a:pt x="4404" y="101"/>
                </a:lnTo>
                <a:cubicBezTo>
                  <a:pt x="4637" y="101"/>
                  <a:pt x="4804" y="268"/>
                  <a:pt x="4804" y="501"/>
                </a:cubicBezTo>
                <a:lnTo>
                  <a:pt x="4804" y="434"/>
                </a:lnTo>
                <a:cubicBezTo>
                  <a:pt x="4804" y="201"/>
                  <a:pt x="4637" y="1"/>
                  <a:pt x="4404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22" name="Google Shape;522;p27"/>
          <p:cNvSpPr/>
          <p:nvPr/>
        </p:nvSpPr>
        <p:spPr>
          <a:xfrm>
            <a:off x="8384450" y="4081421"/>
            <a:ext cx="169103" cy="17551"/>
          </a:xfrm>
          <a:custGeom>
            <a:avLst/>
            <a:gdLst/>
            <a:ahLst/>
            <a:cxnLst/>
            <a:rect l="l" t="t" r="r" b="b"/>
            <a:pathLst>
              <a:path w="4837" h="502" extrusionOk="0">
                <a:moveTo>
                  <a:pt x="400" y="1"/>
                </a:moveTo>
                <a:cubicBezTo>
                  <a:pt x="167" y="1"/>
                  <a:pt x="0" y="201"/>
                  <a:pt x="0" y="435"/>
                </a:cubicBezTo>
                <a:lnTo>
                  <a:pt x="0" y="501"/>
                </a:lnTo>
                <a:cubicBezTo>
                  <a:pt x="0" y="268"/>
                  <a:pt x="167" y="101"/>
                  <a:pt x="400" y="101"/>
                </a:cubicBezTo>
                <a:lnTo>
                  <a:pt x="4403" y="101"/>
                </a:lnTo>
                <a:cubicBezTo>
                  <a:pt x="4637" y="101"/>
                  <a:pt x="4837" y="268"/>
                  <a:pt x="4837" y="501"/>
                </a:cubicBezTo>
                <a:lnTo>
                  <a:pt x="4837" y="435"/>
                </a:lnTo>
                <a:cubicBezTo>
                  <a:pt x="4837" y="201"/>
                  <a:pt x="4637" y="1"/>
                  <a:pt x="4403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23" name="Google Shape;523;p27"/>
          <p:cNvSpPr/>
          <p:nvPr/>
        </p:nvSpPr>
        <p:spPr>
          <a:xfrm>
            <a:off x="8154693" y="4272685"/>
            <a:ext cx="398859" cy="17515"/>
          </a:xfrm>
          <a:custGeom>
            <a:avLst/>
            <a:gdLst/>
            <a:ahLst/>
            <a:cxnLst/>
            <a:rect l="l" t="t" r="r" b="b"/>
            <a:pathLst>
              <a:path w="11409" h="501" extrusionOk="0">
                <a:moveTo>
                  <a:pt x="434" y="1"/>
                </a:moveTo>
                <a:cubicBezTo>
                  <a:pt x="201" y="1"/>
                  <a:pt x="1" y="167"/>
                  <a:pt x="1" y="401"/>
                </a:cubicBezTo>
                <a:lnTo>
                  <a:pt x="1" y="501"/>
                </a:lnTo>
                <a:cubicBezTo>
                  <a:pt x="1" y="267"/>
                  <a:pt x="201" y="67"/>
                  <a:pt x="434" y="67"/>
                </a:cubicBezTo>
                <a:lnTo>
                  <a:pt x="10975" y="67"/>
                </a:lnTo>
                <a:cubicBezTo>
                  <a:pt x="11209" y="67"/>
                  <a:pt x="11409" y="267"/>
                  <a:pt x="11409" y="501"/>
                </a:cubicBezTo>
                <a:lnTo>
                  <a:pt x="11409" y="401"/>
                </a:lnTo>
                <a:cubicBezTo>
                  <a:pt x="11409" y="167"/>
                  <a:pt x="11209" y="1"/>
                  <a:pt x="10975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24" name="Google Shape;524;p27"/>
          <p:cNvSpPr/>
          <p:nvPr/>
        </p:nvSpPr>
        <p:spPr>
          <a:xfrm>
            <a:off x="8384450" y="4895425"/>
            <a:ext cx="169103" cy="17515"/>
          </a:xfrm>
          <a:custGeom>
            <a:avLst/>
            <a:gdLst/>
            <a:ahLst/>
            <a:cxnLst/>
            <a:rect l="l" t="t" r="r" b="b"/>
            <a:pathLst>
              <a:path w="4837" h="501" extrusionOk="0">
                <a:moveTo>
                  <a:pt x="400" y="0"/>
                </a:moveTo>
                <a:cubicBezTo>
                  <a:pt x="167" y="0"/>
                  <a:pt x="0" y="167"/>
                  <a:pt x="0" y="401"/>
                </a:cubicBezTo>
                <a:lnTo>
                  <a:pt x="0" y="501"/>
                </a:lnTo>
                <a:cubicBezTo>
                  <a:pt x="0" y="267"/>
                  <a:pt x="167" y="67"/>
                  <a:pt x="400" y="67"/>
                </a:cubicBezTo>
                <a:lnTo>
                  <a:pt x="4403" y="67"/>
                </a:lnTo>
                <a:cubicBezTo>
                  <a:pt x="4637" y="67"/>
                  <a:pt x="4837" y="267"/>
                  <a:pt x="4837" y="501"/>
                </a:cubicBezTo>
                <a:lnTo>
                  <a:pt x="4837" y="401"/>
                </a:lnTo>
                <a:cubicBezTo>
                  <a:pt x="4837" y="167"/>
                  <a:pt x="4637" y="0"/>
                  <a:pt x="4403" y="0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25" name="Google Shape;525;p27"/>
          <p:cNvSpPr/>
          <p:nvPr/>
        </p:nvSpPr>
        <p:spPr>
          <a:xfrm>
            <a:off x="8384450" y="4687834"/>
            <a:ext cx="169103" cy="17551"/>
          </a:xfrm>
          <a:custGeom>
            <a:avLst/>
            <a:gdLst/>
            <a:ahLst/>
            <a:cxnLst/>
            <a:rect l="l" t="t" r="r" b="b"/>
            <a:pathLst>
              <a:path w="4837" h="502" extrusionOk="0">
                <a:moveTo>
                  <a:pt x="400" y="1"/>
                </a:moveTo>
                <a:cubicBezTo>
                  <a:pt x="167" y="1"/>
                  <a:pt x="0" y="168"/>
                  <a:pt x="0" y="401"/>
                </a:cubicBezTo>
                <a:lnTo>
                  <a:pt x="0" y="501"/>
                </a:lnTo>
                <a:cubicBezTo>
                  <a:pt x="0" y="268"/>
                  <a:pt x="167" y="67"/>
                  <a:pt x="400" y="67"/>
                </a:cubicBezTo>
                <a:lnTo>
                  <a:pt x="4403" y="67"/>
                </a:lnTo>
                <a:cubicBezTo>
                  <a:pt x="4637" y="67"/>
                  <a:pt x="4837" y="268"/>
                  <a:pt x="4837" y="501"/>
                </a:cubicBezTo>
                <a:lnTo>
                  <a:pt x="4837" y="401"/>
                </a:lnTo>
                <a:cubicBezTo>
                  <a:pt x="4837" y="168"/>
                  <a:pt x="4637" y="1"/>
                  <a:pt x="4403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26" name="Google Shape;526;p27"/>
          <p:cNvSpPr/>
          <p:nvPr/>
        </p:nvSpPr>
        <p:spPr>
          <a:xfrm>
            <a:off x="8384450" y="3956649"/>
            <a:ext cx="169103" cy="17551"/>
          </a:xfrm>
          <a:custGeom>
            <a:avLst/>
            <a:gdLst/>
            <a:ahLst/>
            <a:cxnLst/>
            <a:rect l="l" t="t" r="r" b="b"/>
            <a:pathLst>
              <a:path w="4837" h="502" extrusionOk="0">
                <a:moveTo>
                  <a:pt x="400" y="1"/>
                </a:moveTo>
                <a:cubicBezTo>
                  <a:pt x="167" y="1"/>
                  <a:pt x="0" y="201"/>
                  <a:pt x="0" y="434"/>
                </a:cubicBezTo>
                <a:lnTo>
                  <a:pt x="0" y="501"/>
                </a:lnTo>
                <a:cubicBezTo>
                  <a:pt x="0" y="268"/>
                  <a:pt x="167" y="101"/>
                  <a:pt x="400" y="101"/>
                </a:cubicBezTo>
                <a:lnTo>
                  <a:pt x="4403" y="101"/>
                </a:lnTo>
                <a:cubicBezTo>
                  <a:pt x="4637" y="101"/>
                  <a:pt x="4837" y="268"/>
                  <a:pt x="4837" y="501"/>
                </a:cubicBezTo>
                <a:lnTo>
                  <a:pt x="4837" y="434"/>
                </a:lnTo>
                <a:cubicBezTo>
                  <a:pt x="4837" y="201"/>
                  <a:pt x="4637" y="1"/>
                  <a:pt x="4403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27" name="Google Shape;527;p27"/>
          <p:cNvSpPr/>
          <p:nvPr/>
        </p:nvSpPr>
        <p:spPr>
          <a:xfrm>
            <a:off x="9529596" y="3956649"/>
            <a:ext cx="169136" cy="17551"/>
          </a:xfrm>
          <a:custGeom>
            <a:avLst/>
            <a:gdLst/>
            <a:ahLst/>
            <a:cxnLst/>
            <a:rect l="l" t="t" r="r" b="b"/>
            <a:pathLst>
              <a:path w="4838" h="502" extrusionOk="0">
                <a:moveTo>
                  <a:pt x="434" y="1"/>
                </a:moveTo>
                <a:cubicBezTo>
                  <a:pt x="201" y="1"/>
                  <a:pt x="1" y="201"/>
                  <a:pt x="1" y="434"/>
                </a:cubicBezTo>
                <a:lnTo>
                  <a:pt x="1" y="501"/>
                </a:lnTo>
                <a:cubicBezTo>
                  <a:pt x="34" y="268"/>
                  <a:pt x="201" y="101"/>
                  <a:pt x="434" y="101"/>
                </a:cubicBezTo>
                <a:lnTo>
                  <a:pt x="4437" y="101"/>
                </a:lnTo>
                <a:cubicBezTo>
                  <a:pt x="4671" y="101"/>
                  <a:pt x="4838" y="268"/>
                  <a:pt x="4838" y="501"/>
                </a:cubicBezTo>
                <a:lnTo>
                  <a:pt x="4838" y="434"/>
                </a:lnTo>
                <a:cubicBezTo>
                  <a:pt x="4838" y="201"/>
                  <a:pt x="4671" y="1"/>
                  <a:pt x="4437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28" name="Google Shape;528;p27"/>
          <p:cNvSpPr/>
          <p:nvPr/>
        </p:nvSpPr>
        <p:spPr>
          <a:xfrm>
            <a:off x="9529596" y="4081421"/>
            <a:ext cx="169136" cy="17551"/>
          </a:xfrm>
          <a:custGeom>
            <a:avLst/>
            <a:gdLst/>
            <a:ahLst/>
            <a:cxnLst/>
            <a:rect l="l" t="t" r="r" b="b"/>
            <a:pathLst>
              <a:path w="4838" h="502" extrusionOk="0">
                <a:moveTo>
                  <a:pt x="434" y="1"/>
                </a:moveTo>
                <a:cubicBezTo>
                  <a:pt x="201" y="1"/>
                  <a:pt x="1" y="201"/>
                  <a:pt x="1" y="435"/>
                </a:cubicBezTo>
                <a:lnTo>
                  <a:pt x="1" y="501"/>
                </a:lnTo>
                <a:cubicBezTo>
                  <a:pt x="34" y="268"/>
                  <a:pt x="201" y="101"/>
                  <a:pt x="434" y="101"/>
                </a:cubicBezTo>
                <a:lnTo>
                  <a:pt x="4437" y="101"/>
                </a:lnTo>
                <a:cubicBezTo>
                  <a:pt x="4671" y="101"/>
                  <a:pt x="4838" y="268"/>
                  <a:pt x="4838" y="501"/>
                </a:cubicBezTo>
                <a:lnTo>
                  <a:pt x="4838" y="435"/>
                </a:lnTo>
                <a:cubicBezTo>
                  <a:pt x="4838" y="201"/>
                  <a:pt x="4671" y="1"/>
                  <a:pt x="4437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29" name="Google Shape;529;p27"/>
          <p:cNvSpPr/>
          <p:nvPr/>
        </p:nvSpPr>
        <p:spPr>
          <a:xfrm>
            <a:off x="9529596" y="4272685"/>
            <a:ext cx="169136" cy="17515"/>
          </a:xfrm>
          <a:custGeom>
            <a:avLst/>
            <a:gdLst/>
            <a:ahLst/>
            <a:cxnLst/>
            <a:rect l="l" t="t" r="r" b="b"/>
            <a:pathLst>
              <a:path w="4838" h="501" extrusionOk="0">
                <a:moveTo>
                  <a:pt x="434" y="1"/>
                </a:moveTo>
                <a:cubicBezTo>
                  <a:pt x="201" y="1"/>
                  <a:pt x="1" y="201"/>
                  <a:pt x="1" y="401"/>
                </a:cubicBezTo>
                <a:lnTo>
                  <a:pt x="1" y="501"/>
                </a:lnTo>
                <a:cubicBezTo>
                  <a:pt x="34" y="267"/>
                  <a:pt x="201" y="67"/>
                  <a:pt x="434" y="67"/>
                </a:cubicBezTo>
                <a:lnTo>
                  <a:pt x="4437" y="67"/>
                </a:lnTo>
                <a:cubicBezTo>
                  <a:pt x="4671" y="67"/>
                  <a:pt x="4838" y="267"/>
                  <a:pt x="4838" y="501"/>
                </a:cubicBezTo>
                <a:lnTo>
                  <a:pt x="4838" y="401"/>
                </a:lnTo>
                <a:cubicBezTo>
                  <a:pt x="4838" y="201"/>
                  <a:pt x="4671" y="1"/>
                  <a:pt x="4437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30" name="Google Shape;530;p27"/>
          <p:cNvSpPr/>
          <p:nvPr/>
        </p:nvSpPr>
        <p:spPr>
          <a:xfrm>
            <a:off x="9301028" y="4081421"/>
            <a:ext cx="169136" cy="17551"/>
          </a:xfrm>
          <a:custGeom>
            <a:avLst/>
            <a:gdLst/>
            <a:ahLst/>
            <a:cxnLst/>
            <a:rect l="l" t="t" r="r" b="b"/>
            <a:pathLst>
              <a:path w="4838" h="502" extrusionOk="0">
                <a:moveTo>
                  <a:pt x="434" y="1"/>
                </a:moveTo>
                <a:cubicBezTo>
                  <a:pt x="201" y="1"/>
                  <a:pt x="1" y="201"/>
                  <a:pt x="1" y="435"/>
                </a:cubicBezTo>
                <a:lnTo>
                  <a:pt x="1" y="501"/>
                </a:lnTo>
                <a:cubicBezTo>
                  <a:pt x="1" y="268"/>
                  <a:pt x="201" y="101"/>
                  <a:pt x="434" y="101"/>
                </a:cubicBezTo>
                <a:lnTo>
                  <a:pt x="4404" y="101"/>
                </a:lnTo>
                <a:cubicBezTo>
                  <a:pt x="4637" y="101"/>
                  <a:pt x="4838" y="268"/>
                  <a:pt x="4838" y="501"/>
                </a:cubicBezTo>
                <a:lnTo>
                  <a:pt x="4838" y="435"/>
                </a:lnTo>
                <a:cubicBezTo>
                  <a:pt x="4838" y="201"/>
                  <a:pt x="4637" y="1"/>
                  <a:pt x="4404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31" name="Google Shape;531;p27"/>
          <p:cNvSpPr/>
          <p:nvPr/>
        </p:nvSpPr>
        <p:spPr>
          <a:xfrm>
            <a:off x="9301028" y="4272685"/>
            <a:ext cx="169136" cy="17515"/>
          </a:xfrm>
          <a:custGeom>
            <a:avLst/>
            <a:gdLst/>
            <a:ahLst/>
            <a:cxnLst/>
            <a:rect l="l" t="t" r="r" b="b"/>
            <a:pathLst>
              <a:path w="4838" h="501" extrusionOk="0">
                <a:moveTo>
                  <a:pt x="434" y="1"/>
                </a:moveTo>
                <a:cubicBezTo>
                  <a:pt x="201" y="1"/>
                  <a:pt x="1" y="201"/>
                  <a:pt x="1" y="401"/>
                </a:cubicBezTo>
                <a:lnTo>
                  <a:pt x="1" y="501"/>
                </a:lnTo>
                <a:cubicBezTo>
                  <a:pt x="1" y="267"/>
                  <a:pt x="201" y="67"/>
                  <a:pt x="434" y="67"/>
                </a:cubicBezTo>
                <a:lnTo>
                  <a:pt x="4404" y="67"/>
                </a:lnTo>
                <a:cubicBezTo>
                  <a:pt x="4637" y="67"/>
                  <a:pt x="4838" y="267"/>
                  <a:pt x="4838" y="501"/>
                </a:cubicBezTo>
                <a:lnTo>
                  <a:pt x="4838" y="401"/>
                </a:lnTo>
                <a:cubicBezTo>
                  <a:pt x="4838" y="201"/>
                  <a:pt x="4637" y="1"/>
                  <a:pt x="4404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32" name="Google Shape;532;p27"/>
          <p:cNvSpPr/>
          <p:nvPr/>
        </p:nvSpPr>
        <p:spPr>
          <a:xfrm>
            <a:off x="9301028" y="4480280"/>
            <a:ext cx="169136" cy="16361"/>
          </a:xfrm>
          <a:custGeom>
            <a:avLst/>
            <a:gdLst/>
            <a:ahLst/>
            <a:cxnLst/>
            <a:rect l="l" t="t" r="r" b="b"/>
            <a:pathLst>
              <a:path w="4838" h="468" extrusionOk="0">
                <a:moveTo>
                  <a:pt x="434" y="0"/>
                </a:moveTo>
                <a:cubicBezTo>
                  <a:pt x="201" y="0"/>
                  <a:pt x="1" y="167"/>
                  <a:pt x="1" y="400"/>
                </a:cubicBezTo>
                <a:lnTo>
                  <a:pt x="1" y="467"/>
                </a:lnTo>
                <a:cubicBezTo>
                  <a:pt x="1" y="267"/>
                  <a:pt x="201" y="67"/>
                  <a:pt x="434" y="67"/>
                </a:cubicBezTo>
                <a:lnTo>
                  <a:pt x="4404" y="67"/>
                </a:lnTo>
                <a:cubicBezTo>
                  <a:pt x="4637" y="67"/>
                  <a:pt x="4838" y="267"/>
                  <a:pt x="4838" y="467"/>
                </a:cubicBezTo>
                <a:lnTo>
                  <a:pt x="4838" y="400"/>
                </a:lnTo>
                <a:cubicBezTo>
                  <a:pt x="4838" y="167"/>
                  <a:pt x="4637" y="0"/>
                  <a:pt x="4404" y="0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33" name="Google Shape;533;p27"/>
          <p:cNvSpPr/>
          <p:nvPr/>
        </p:nvSpPr>
        <p:spPr>
          <a:xfrm>
            <a:off x="9529596" y="4480280"/>
            <a:ext cx="169136" cy="16361"/>
          </a:xfrm>
          <a:custGeom>
            <a:avLst/>
            <a:gdLst/>
            <a:ahLst/>
            <a:cxnLst/>
            <a:rect l="l" t="t" r="r" b="b"/>
            <a:pathLst>
              <a:path w="4838" h="468" extrusionOk="0">
                <a:moveTo>
                  <a:pt x="434" y="0"/>
                </a:moveTo>
                <a:cubicBezTo>
                  <a:pt x="201" y="0"/>
                  <a:pt x="1" y="167"/>
                  <a:pt x="1" y="400"/>
                </a:cubicBezTo>
                <a:lnTo>
                  <a:pt x="1" y="467"/>
                </a:lnTo>
                <a:cubicBezTo>
                  <a:pt x="34" y="267"/>
                  <a:pt x="201" y="67"/>
                  <a:pt x="434" y="67"/>
                </a:cubicBezTo>
                <a:lnTo>
                  <a:pt x="4437" y="67"/>
                </a:lnTo>
                <a:cubicBezTo>
                  <a:pt x="4671" y="67"/>
                  <a:pt x="4838" y="267"/>
                  <a:pt x="4838" y="467"/>
                </a:cubicBezTo>
                <a:lnTo>
                  <a:pt x="4838" y="400"/>
                </a:lnTo>
                <a:cubicBezTo>
                  <a:pt x="4838" y="167"/>
                  <a:pt x="4671" y="0"/>
                  <a:pt x="4437" y="0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34" name="Google Shape;534;p27"/>
          <p:cNvSpPr/>
          <p:nvPr/>
        </p:nvSpPr>
        <p:spPr>
          <a:xfrm>
            <a:off x="9301028" y="4687834"/>
            <a:ext cx="169136" cy="17551"/>
          </a:xfrm>
          <a:custGeom>
            <a:avLst/>
            <a:gdLst/>
            <a:ahLst/>
            <a:cxnLst/>
            <a:rect l="l" t="t" r="r" b="b"/>
            <a:pathLst>
              <a:path w="4838" h="502" extrusionOk="0">
                <a:moveTo>
                  <a:pt x="434" y="1"/>
                </a:moveTo>
                <a:cubicBezTo>
                  <a:pt x="201" y="1"/>
                  <a:pt x="1" y="168"/>
                  <a:pt x="1" y="401"/>
                </a:cubicBezTo>
                <a:lnTo>
                  <a:pt x="1" y="501"/>
                </a:lnTo>
                <a:cubicBezTo>
                  <a:pt x="1" y="268"/>
                  <a:pt x="201" y="67"/>
                  <a:pt x="434" y="67"/>
                </a:cubicBezTo>
                <a:lnTo>
                  <a:pt x="4404" y="67"/>
                </a:lnTo>
                <a:cubicBezTo>
                  <a:pt x="4637" y="67"/>
                  <a:pt x="4838" y="268"/>
                  <a:pt x="4838" y="501"/>
                </a:cubicBezTo>
                <a:lnTo>
                  <a:pt x="4838" y="401"/>
                </a:lnTo>
                <a:cubicBezTo>
                  <a:pt x="4838" y="168"/>
                  <a:pt x="4637" y="1"/>
                  <a:pt x="4404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35" name="Google Shape;535;p27"/>
          <p:cNvSpPr/>
          <p:nvPr/>
        </p:nvSpPr>
        <p:spPr>
          <a:xfrm>
            <a:off x="9301028" y="3956649"/>
            <a:ext cx="169136" cy="17551"/>
          </a:xfrm>
          <a:custGeom>
            <a:avLst/>
            <a:gdLst/>
            <a:ahLst/>
            <a:cxnLst/>
            <a:rect l="l" t="t" r="r" b="b"/>
            <a:pathLst>
              <a:path w="4838" h="502" extrusionOk="0">
                <a:moveTo>
                  <a:pt x="434" y="1"/>
                </a:moveTo>
                <a:cubicBezTo>
                  <a:pt x="201" y="1"/>
                  <a:pt x="1" y="201"/>
                  <a:pt x="1" y="434"/>
                </a:cubicBezTo>
                <a:lnTo>
                  <a:pt x="1" y="501"/>
                </a:lnTo>
                <a:cubicBezTo>
                  <a:pt x="1" y="268"/>
                  <a:pt x="201" y="101"/>
                  <a:pt x="434" y="101"/>
                </a:cubicBezTo>
                <a:lnTo>
                  <a:pt x="4404" y="101"/>
                </a:lnTo>
                <a:cubicBezTo>
                  <a:pt x="4637" y="101"/>
                  <a:pt x="4838" y="268"/>
                  <a:pt x="4838" y="501"/>
                </a:cubicBezTo>
                <a:lnTo>
                  <a:pt x="4838" y="434"/>
                </a:lnTo>
                <a:cubicBezTo>
                  <a:pt x="4838" y="201"/>
                  <a:pt x="4637" y="1"/>
                  <a:pt x="4404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36" name="Google Shape;536;p27"/>
          <p:cNvSpPr/>
          <p:nvPr/>
        </p:nvSpPr>
        <p:spPr>
          <a:xfrm>
            <a:off x="9529596" y="4687834"/>
            <a:ext cx="169136" cy="17551"/>
          </a:xfrm>
          <a:custGeom>
            <a:avLst/>
            <a:gdLst/>
            <a:ahLst/>
            <a:cxnLst/>
            <a:rect l="l" t="t" r="r" b="b"/>
            <a:pathLst>
              <a:path w="4838" h="502" extrusionOk="0">
                <a:moveTo>
                  <a:pt x="434" y="1"/>
                </a:moveTo>
                <a:cubicBezTo>
                  <a:pt x="201" y="1"/>
                  <a:pt x="1" y="168"/>
                  <a:pt x="1" y="401"/>
                </a:cubicBezTo>
                <a:lnTo>
                  <a:pt x="1" y="501"/>
                </a:lnTo>
                <a:cubicBezTo>
                  <a:pt x="34" y="268"/>
                  <a:pt x="201" y="67"/>
                  <a:pt x="434" y="67"/>
                </a:cubicBezTo>
                <a:lnTo>
                  <a:pt x="4437" y="67"/>
                </a:lnTo>
                <a:cubicBezTo>
                  <a:pt x="4671" y="67"/>
                  <a:pt x="4838" y="268"/>
                  <a:pt x="4838" y="501"/>
                </a:cubicBezTo>
                <a:lnTo>
                  <a:pt x="4838" y="401"/>
                </a:lnTo>
                <a:cubicBezTo>
                  <a:pt x="4838" y="168"/>
                  <a:pt x="4671" y="1"/>
                  <a:pt x="4437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37" name="Google Shape;537;p27"/>
          <p:cNvSpPr/>
          <p:nvPr/>
        </p:nvSpPr>
        <p:spPr>
          <a:xfrm>
            <a:off x="9072464" y="4895425"/>
            <a:ext cx="1085753" cy="17515"/>
          </a:xfrm>
          <a:custGeom>
            <a:avLst/>
            <a:gdLst/>
            <a:ahLst/>
            <a:cxnLst/>
            <a:rect l="l" t="t" r="r" b="b"/>
            <a:pathLst>
              <a:path w="31057" h="501" extrusionOk="0">
                <a:moveTo>
                  <a:pt x="401" y="0"/>
                </a:moveTo>
                <a:cubicBezTo>
                  <a:pt x="168" y="0"/>
                  <a:pt x="1" y="167"/>
                  <a:pt x="1" y="401"/>
                </a:cubicBezTo>
                <a:lnTo>
                  <a:pt x="1" y="501"/>
                </a:lnTo>
                <a:cubicBezTo>
                  <a:pt x="1" y="267"/>
                  <a:pt x="168" y="67"/>
                  <a:pt x="401" y="67"/>
                </a:cubicBezTo>
                <a:lnTo>
                  <a:pt x="30623" y="67"/>
                </a:lnTo>
                <a:cubicBezTo>
                  <a:pt x="30856" y="67"/>
                  <a:pt x="31056" y="267"/>
                  <a:pt x="31056" y="501"/>
                </a:cubicBezTo>
                <a:lnTo>
                  <a:pt x="31056" y="401"/>
                </a:lnTo>
                <a:cubicBezTo>
                  <a:pt x="31056" y="167"/>
                  <a:pt x="30856" y="0"/>
                  <a:pt x="30623" y="0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38" name="Google Shape;538;p27"/>
          <p:cNvSpPr/>
          <p:nvPr/>
        </p:nvSpPr>
        <p:spPr>
          <a:xfrm>
            <a:off x="8842740" y="4687834"/>
            <a:ext cx="169136" cy="17551"/>
          </a:xfrm>
          <a:custGeom>
            <a:avLst/>
            <a:gdLst/>
            <a:ahLst/>
            <a:cxnLst/>
            <a:rect l="l" t="t" r="r" b="b"/>
            <a:pathLst>
              <a:path w="4838" h="502" extrusionOk="0">
                <a:moveTo>
                  <a:pt x="401" y="1"/>
                </a:moveTo>
                <a:cubicBezTo>
                  <a:pt x="201" y="1"/>
                  <a:pt x="0" y="168"/>
                  <a:pt x="0" y="401"/>
                </a:cubicBezTo>
                <a:lnTo>
                  <a:pt x="0" y="501"/>
                </a:lnTo>
                <a:cubicBezTo>
                  <a:pt x="0" y="268"/>
                  <a:pt x="201" y="67"/>
                  <a:pt x="401" y="67"/>
                </a:cubicBezTo>
                <a:lnTo>
                  <a:pt x="4404" y="67"/>
                </a:lnTo>
                <a:cubicBezTo>
                  <a:pt x="4637" y="67"/>
                  <a:pt x="4837" y="268"/>
                  <a:pt x="4837" y="501"/>
                </a:cubicBezTo>
                <a:lnTo>
                  <a:pt x="4837" y="401"/>
                </a:lnTo>
                <a:cubicBezTo>
                  <a:pt x="4837" y="168"/>
                  <a:pt x="4637" y="1"/>
                  <a:pt x="4404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39" name="Google Shape;539;p27"/>
          <p:cNvSpPr/>
          <p:nvPr/>
        </p:nvSpPr>
        <p:spPr>
          <a:xfrm>
            <a:off x="8613019" y="3956649"/>
            <a:ext cx="169103" cy="17551"/>
          </a:xfrm>
          <a:custGeom>
            <a:avLst/>
            <a:gdLst/>
            <a:ahLst/>
            <a:cxnLst/>
            <a:rect l="l" t="t" r="r" b="b"/>
            <a:pathLst>
              <a:path w="4837" h="502" extrusionOk="0">
                <a:moveTo>
                  <a:pt x="434" y="1"/>
                </a:moveTo>
                <a:cubicBezTo>
                  <a:pt x="200" y="1"/>
                  <a:pt x="0" y="201"/>
                  <a:pt x="0" y="434"/>
                </a:cubicBezTo>
                <a:lnTo>
                  <a:pt x="0" y="501"/>
                </a:lnTo>
                <a:cubicBezTo>
                  <a:pt x="0" y="268"/>
                  <a:pt x="200" y="101"/>
                  <a:pt x="434" y="101"/>
                </a:cubicBezTo>
                <a:lnTo>
                  <a:pt x="4437" y="101"/>
                </a:lnTo>
                <a:cubicBezTo>
                  <a:pt x="4670" y="101"/>
                  <a:pt x="4837" y="268"/>
                  <a:pt x="4837" y="501"/>
                </a:cubicBezTo>
                <a:lnTo>
                  <a:pt x="4837" y="434"/>
                </a:lnTo>
                <a:cubicBezTo>
                  <a:pt x="4837" y="201"/>
                  <a:pt x="4670" y="1"/>
                  <a:pt x="4437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40" name="Google Shape;540;p27"/>
          <p:cNvSpPr/>
          <p:nvPr/>
        </p:nvSpPr>
        <p:spPr>
          <a:xfrm>
            <a:off x="8842740" y="4895425"/>
            <a:ext cx="169136" cy="17515"/>
          </a:xfrm>
          <a:custGeom>
            <a:avLst/>
            <a:gdLst/>
            <a:ahLst/>
            <a:cxnLst/>
            <a:rect l="l" t="t" r="r" b="b"/>
            <a:pathLst>
              <a:path w="4838" h="501" extrusionOk="0">
                <a:moveTo>
                  <a:pt x="401" y="0"/>
                </a:moveTo>
                <a:cubicBezTo>
                  <a:pt x="201" y="0"/>
                  <a:pt x="0" y="167"/>
                  <a:pt x="0" y="401"/>
                </a:cubicBezTo>
                <a:lnTo>
                  <a:pt x="0" y="501"/>
                </a:lnTo>
                <a:cubicBezTo>
                  <a:pt x="0" y="267"/>
                  <a:pt x="201" y="67"/>
                  <a:pt x="401" y="67"/>
                </a:cubicBezTo>
                <a:lnTo>
                  <a:pt x="4404" y="67"/>
                </a:lnTo>
                <a:cubicBezTo>
                  <a:pt x="4637" y="67"/>
                  <a:pt x="4837" y="267"/>
                  <a:pt x="4837" y="501"/>
                </a:cubicBezTo>
                <a:lnTo>
                  <a:pt x="4837" y="401"/>
                </a:lnTo>
                <a:cubicBezTo>
                  <a:pt x="4837" y="167"/>
                  <a:pt x="4637" y="0"/>
                  <a:pt x="4404" y="0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41" name="Google Shape;541;p27"/>
          <p:cNvSpPr/>
          <p:nvPr/>
        </p:nvSpPr>
        <p:spPr>
          <a:xfrm>
            <a:off x="8613019" y="4895425"/>
            <a:ext cx="169103" cy="17515"/>
          </a:xfrm>
          <a:custGeom>
            <a:avLst/>
            <a:gdLst/>
            <a:ahLst/>
            <a:cxnLst/>
            <a:rect l="l" t="t" r="r" b="b"/>
            <a:pathLst>
              <a:path w="4837" h="501" extrusionOk="0">
                <a:moveTo>
                  <a:pt x="434" y="0"/>
                </a:moveTo>
                <a:cubicBezTo>
                  <a:pt x="200" y="0"/>
                  <a:pt x="0" y="167"/>
                  <a:pt x="0" y="401"/>
                </a:cubicBezTo>
                <a:lnTo>
                  <a:pt x="0" y="501"/>
                </a:lnTo>
                <a:cubicBezTo>
                  <a:pt x="0" y="267"/>
                  <a:pt x="200" y="67"/>
                  <a:pt x="434" y="67"/>
                </a:cubicBezTo>
                <a:lnTo>
                  <a:pt x="4437" y="67"/>
                </a:lnTo>
                <a:cubicBezTo>
                  <a:pt x="4670" y="67"/>
                  <a:pt x="4837" y="267"/>
                  <a:pt x="4837" y="501"/>
                </a:cubicBezTo>
                <a:lnTo>
                  <a:pt x="4837" y="401"/>
                </a:lnTo>
                <a:cubicBezTo>
                  <a:pt x="4837" y="167"/>
                  <a:pt x="4670" y="0"/>
                  <a:pt x="4437" y="0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42" name="Google Shape;542;p27"/>
          <p:cNvSpPr/>
          <p:nvPr/>
        </p:nvSpPr>
        <p:spPr>
          <a:xfrm>
            <a:off x="8613019" y="4081421"/>
            <a:ext cx="169103" cy="17551"/>
          </a:xfrm>
          <a:custGeom>
            <a:avLst/>
            <a:gdLst/>
            <a:ahLst/>
            <a:cxnLst/>
            <a:rect l="l" t="t" r="r" b="b"/>
            <a:pathLst>
              <a:path w="4837" h="502" extrusionOk="0">
                <a:moveTo>
                  <a:pt x="434" y="1"/>
                </a:moveTo>
                <a:cubicBezTo>
                  <a:pt x="200" y="1"/>
                  <a:pt x="0" y="201"/>
                  <a:pt x="0" y="435"/>
                </a:cubicBezTo>
                <a:lnTo>
                  <a:pt x="0" y="501"/>
                </a:lnTo>
                <a:cubicBezTo>
                  <a:pt x="0" y="268"/>
                  <a:pt x="200" y="101"/>
                  <a:pt x="434" y="101"/>
                </a:cubicBezTo>
                <a:lnTo>
                  <a:pt x="4437" y="101"/>
                </a:lnTo>
                <a:cubicBezTo>
                  <a:pt x="4670" y="101"/>
                  <a:pt x="4837" y="268"/>
                  <a:pt x="4837" y="501"/>
                </a:cubicBezTo>
                <a:lnTo>
                  <a:pt x="4837" y="435"/>
                </a:lnTo>
                <a:cubicBezTo>
                  <a:pt x="4837" y="201"/>
                  <a:pt x="4670" y="1"/>
                  <a:pt x="4437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43" name="Google Shape;543;p27"/>
          <p:cNvSpPr/>
          <p:nvPr/>
        </p:nvSpPr>
        <p:spPr>
          <a:xfrm>
            <a:off x="8613019" y="4687834"/>
            <a:ext cx="169103" cy="17551"/>
          </a:xfrm>
          <a:custGeom>
            <a:avLst/>
            <a:gdLst/>
            <a:ahLst/>
            <a:cxnLst/>
            <a:rect l="l" t="t" r="r" b="b"/>
            <a:pathLst>
              <a:path w="4837" h="502" extrusionOk="0">
                <a:moveTo>
                  <a:pt x="434" y="1"/>
                </a:moveTo>
                <a:cubicBezTo>
                  <a:pt x="200" y="1"/>
                  <a:pt x="0" y="168"/>
                  <a:pt x="0" y="401"/>
                </a:cubicBezTo>
                <a:lnTo>
                  <a:pt x="0" y="501"/>
                </a:lnTo>
                <a:cubicBezTo>
                  <a:pt x="0" y="268"/>
                  <a:pt x="200" y="67"/>
                  <a:pt x="434" y="67"/>
                </a:cubicBezTo>
                <a:lnTo>
                  <a:pt x="4437" y="67"/>
                </a:lnTo>
                <a:cubicBezTo>
                  <a:pt x="4670" y="67"/>
                  <a:pt x="4837" y="268"/>
                  <a:pt x="4837" y="501"/>
                </a:cubicBezTo>
                <a:lnTo>
                  <a:pt x="4837" y="401"/>
                </a:lnTo>
                <a:cubicBezTo>
                  <a:pt x="4837" y="168"/>
                  <a:pt x="4670" y="1"/>
                  <a:pt x="4437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44" name="Google Shape;544;p27"/>
          <p:cNvSpPr/>
          <p:nvPr/>
        </p:nvSpPr>
        <p:spPr>
          <a:xfrm>
            <a:off x="8613019" y="4272685"/>
            <a:ext cx="169103" cy="17515"/>
          </a:xfrm>
          <a:custGeom>
            <a:avLst/>
            <a:gdLst/>
            <a:ahLst/>
            <a:cxnLst/>
            <a:rect l="l" t="t" r="r" b="b"/>
            <a:pathLst>
              <a:path w="4837" h="501" extrusionOk="0">
                <a:moveTo>
                  <a:pt x="434" y="1"/>
                </a:moveTo>
                <a:cubicBezTo>
                  <a:pt x="200" y="1"/>
                  <a:pt x="0" y="167"/>
                  <a:pt x="0" y="401"/>
                </a:cubicBezTo>
                <a:lnTo>
                  <a:pt x="0" y="501"/>
                </a:lnTo>
                <a:cubicBezTo>
                  <a:pt x="0" y="267"/>
                  <a:pt x="200" y="67"/>
                  <a:pt x="434" y="67"/>
                </a:cubicBezTo>
                <a:lnTo>
                  <a:pt x="4437" y="67"/>
                </a:lnTo>
                <a:cubicBezTo>
                  <a:pt x="4670" y="67"/>
                  <a:pt x="4837" y="267"/>
                  <a:pt x="4837" y="501"/>
                </a:cubicBezTo>
                <a:lnTo>
                  <a:pt x="4837" y="401"/>
                </a:lnTo>
                <a:cubicBezTo>
                  <a:pt x="4837" y="167"/>
                  <a:pt x="4670" y="1"/>
                  <a:pt x="4437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45" name="Google Shape;545;p27"/>
          <p:cNvSpPr/>
          <p:nvPr/>
        </p:nvSpPr>
        <p:spPr>
          <a:xfrm>
            <a:off x="8613019" y="4480279"/>
            <a:ext cx="169103" cy="17515"/>
          </a:xfrm>
          <a:custGeom>
            <a:avLst/>
            <a:gdLst/>
            <a:ahLst/>
            <a:cxnLst/>
            <a:rect l="l" t="t" r="r" b="b"/>
            <a:pathLst>
              <a:path w="4837" h="501" extrusionOk="0">
                <a:moveTo>
                  <a:pt x="434" y="0"/>
                </a:moveTo>
                <a:cubicBezTo>
                  <a:pt x="200" y="0"/>
                  <a:pt x="0" y="167"/>
                  <a:pt x="0" y="400"/>
                </a:cubicBezTo>
                <a:lnTo>
                  <a:pt x="0" y="500"/>
                </a:lnTo>
                <a:cubicBezTo>
                  <a:pt x="0" y="267"/>
                  <a:pt x="200" y="67"/>
                  <a:pt x="434" y="67"/>
                </a:cubicBezTo>
                <a:lnTo>
                  <a:pt x="4437" y="67"/>
                </a:lnTo>
                <a:cubicBezTo>
                  <a:pt x="4670" y="67"/>
                  <a:pt x="4837" y="267"/>
                  <a:pt x="4837" y="500"/>
                </a:cubicBezTo>
                <a:lnTo>
                  <a:pt x="4837" y="400"/>
                </a:lnTo>
                <a:cubicBezTo>
                  <a:pt x="4837" y="167"/>
                  <a:pt x="4670" y="0"/>
                  <a:pt x="4437" y="0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46" name="Google Shape;546;p27"/>
          <p:cNvSpPr/>
          <p:nvPr/>
        </p:nvSpPr>
        <p:spPr>
          <a:xfrm>
            <a:off x="8842740" y="3956649"/>
            <a:ext cx="169136" cy="17551"/>
          </a:xfrm>
          <a:custGeom>
            <a:avLst/>
            <a:gdLst/>
            <a:ahLst/>
            <a:cxnLst/>
            <a:rect l="l" t="t" r="r" b="b"/>
            <a:pathLst>
              <a:path w="4838" h="502" extrusionOk="0">
                <a:moveTo>
                  <a:pt x="401" y="1"/>
                </a:moveTo>
                <a:cubicBezTo>
                  <a:pt x="201" y="1"/>
                  <a:pt x="0" y="201"/>
                  <a:pt x="0" y="434"/>
                </a:cubicBezTo>
                <a:lnTo>
                  <a:pt x="0" y="501"/>
                </a:lnTo>
                <a:cubicBezTo>
                  <a:pt x="0" y="268"/>
                  <a:pt x="201" y="101"/>
                  <a:pt x="401" y="101"/>
                </a:cubicBezTo>
                <a:lnTo>
                  <a:pt x="4404" y="101"/>
                </a:lnTo>
                <a:cubicBezTo>
                  <a:pt x="4637" y="101"/>
                  <a:pt x="4837" y="268"/>
                  <a:pt x="4837" y="501"/>
                </a:cubicBezTo>
                <a:lnTo>
                  <a:pt x="4837" y="434"/>
                </a:lnTo>
                <a:cubicBezTo>
                  <a:pt x="4837" y="201"/>
                  <a:pt x="4637" y="1"/>
                  <a:pt x="4404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47" name="Google Shape;547;p27"/>
          <p:cNvSpPr/>
          <p:nvPr/>
        </p:nvSpPr>
        <p:spPr>
          <a:xfrm>
            <a:off x="8842740" y="4272685"/>
            <a:ext cx="169136" cy="17515"/>
          </a:xfrm>
          <a:custGeom>
            <a:avLst/>
            <a:gdLst/>
            <a:ahLst/>
            <a:cxnLst/>
            <a:rect l="l" t="t" r="r" b="b"/>
            <a:pathLst>
              <a:path w="4838" h="501" extrusionOk="0">
                <a:moveTo>
                  <a:pt x="401" y="1"/>
                </a:moveTo>
                <a:cubicBezTo>
                  <a:pt x="201" y="1"/>
                  <a:pt x="0" y="167"/>
                  <a:pt x="0" y="401"/>
                </a:cubicBezTo>
                <a:lnTo>
                  <a:pt x="0" y="501"/>
                </a:lnTo>
                <a:cubicBezTo>
                  <a:pt x="0" y="267"/>
                  <a:pt x="201" y="67"/>
                  <a:pt x="401" y="67"/>
                </a:cubicBezTo>
                <a:lnTo>
                  <a:pt x="4404" y="67"/>
                </a:lnTo>
                <a:cubicBezTo>
                  <a:pt x="4637" y="67"/>
                  <a:pt x="4837" y="267"/>
                  <a:pt x="4837" y="501"/>
                </a:cubicBezTo>
                <a:lnTo>
                  <a:pt x="4837" y="401"/>
                </a:lnTo>
                <a:cubicBezTo>
                  <a:pt x="4837" y="167"/>
                  <a:pt x="4637" y="1"/>
                  <a:pt x="4404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48" name="Google Shape;548;p27"/>
          <p:cNvSpPr/>
          <p:nvPr/>
        </p:nvSpPr>
        <p:spPr>
          <a:xfrm>
            <a:off x="8842740" y="4081421"/>
            <a:ext cx="169136" cy="17551"/>
          </a:xfrm>
          <a:custGeom>
            <a:avLst/>
            <a:gdLst/>
            <a:ahLst/>
            <a:cxnLst/>
            <a:rect l="l" t="t" r="r" b="b"/>
            <a:pathLst>
              <a:path w="4838" h="502" extrusionOk="0">
                <a:moveTo>
                  <a:pt x="401" y="1"/>
                </a:moveTo>
                <a:cubicBezTo>
                  <a:pt x="201" y="1"/>
                  <a:pt x="0" y="201"/>
                  <a:pt x="0" y="435"/>
                </a:cubicBezTo>
                <a:lnTo>
                  <a:pt x="0" y="501"/>
                </a:lnTo>
                <a:cubicBezTo>
                  <a:pt x="0" y="268"/>
                  <a:pt x="201" y="101"/>
                  <a:pt x="401" y="101"/>
                </a:cubicBezTo>
                <a:lnTo>
                  <a:pt x="4404" y="101"/>
                </a:lnTo>
                <a:cubicBezTo>
                  <a:pt x="4637" y="101"/>
                  <a:pt x="4837" y="268"/>
                  <a:pt x="4837" y="501"/>
                </a:cubicBezTo>
                <a:lnTo>
                  <a:pt x="4837" y="435"/>
                </a:lnTo>
                <a:cubicBezTo>
                  <a:pt x="4837" y="201"/>
                  <a:pt x="4637" y="1"/>
                  <a:pt x="4404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49" name="Google Shape;549;p27"/>
          <p:cNvSpPr/>
          <p:nvPr/>
        </p:nvSpPr>
        <p:spPr>
          <a:xfrm>
            <a:off x="8842740" y="4480279"/>
            <a:ext cx="169136" cy="17515"/>
          </a:xfrm>
          <a:custGeom>
            <a:avLst/>
            <a:gdLst/>
            <a:ahLst/>
            <a:cxnLst/>
            <a:rect l="l" t="t" r="r" b="b"/>
            <a:pathLst>
              <a:path w="4838" h="501" extrusionOk="0">
                <a:moveTo>
                  <a:pt x="401" y="0"/>
                </a:moveTo>
                <a:cubicBezTo>
                  <a:pt x="201" y="0"/>
                  <a:pt x="0" y="167"/>
                  <a:pt x="0" y="400"/>
                </a:cubicBezTo>
                <a:lnTo>
                  <a:pt x="0" y="500"/>
                </a:lnTo>
                <a:cubicBezTo>
                  <a:pt x="0" y="267"/>
                  <a:pt x="201" y="67"/>
                  <a:pt x="401" y="67"/>
                </a:cubicBezTo>
                <a:lnTo>
                  <a:pt x="4404" y="67"/>
                </a:lnTo>
                <a:cubicBezTo>
                  <a:pt x="4637" y="67"/>
                  <a:pt x="4837" y="267"/>
                  <a:pt x="4837" y="500"/>
                </a:cubicBezTo>
                <a:lnTo>
                  <a:pt x="4837" y="400"/>
                </a:lnTo>
                <a:cubicBezTo>
                  <a:pt x="4837" y="167"/>
                  <a:pt x="4637" y="0"/>
                  <a:pt x="4404" y="0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50" name="Google Shape;550;p27"/>
          <p:cNvSpPr/>
          <p:nvPr/>
        </p:nvSpPr>
        <p:spPr>
          <a:xfrm>
            <a:off x="9056137" y="5189298"/>
            <a:ext cx="866519" cy="507305"/>
          </a:xfrm>
          <a:custGeom>
            <a:avLst/>
            <a:gdLst/>
            <a:ahLst/>
            <a:cxnLst/>
            <a:rect l="l" t="t" r="r" b="b"/>
            <a:pathLst>
              <a:path w="24786" h="14511" extrusionOk="0">
                <a:moveTo>
                  <a:pt x="2002" y="0"/>
                </a:moveTo>
                <a:cubicBezTo>
                  <a:pt x="901" y="0"/>
                  <a:pt x="1" y="901"/>
                  <a:pt x="1" y="2002"/>
                </a:cubicBezTo>
                <a:lnTo>
                  <a:pt x="1" y="12509"/>
                </a:lnTo>
                <a:cubicBezTo>
                  <a:pt x="1" y="13610"/>
                  <a:pt x="901" y="14511"/>
                  <a:pt x="2002" y="14511"/>
                </a:cubicBezTo>
                <a:lnTo>
                  <a:pt x="22784" y="14511"/>
                </a:lnTo>
                <a:cubicBezTo>
                  <a:pt x="23884" y="14511"/>
                  <a:pt x="24785" y="13610"/>
                  <a:pt x="24785" y="12509"/>
                </a:cubicBezTo>
                <a:lnTo>
                  <a:pt x="24785" y="2002"/>
                </a:lnTo>
                <a:cubicBezTo>
                  <a:pt x="24785" y="901"/>
                  <a:pt x="23884" y="0"/>
                  <a:pt x="22784" y="0"/>
                </a:cubicBezTo>
                <a:close/>
              </a:path>
            </a:pathLst>
          </a:custGeom>
          <a:solidFill>
            <a:srgbClr val="C1B7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51" name="Google Shape;551;p27"/>
          <p:cNvSpPr/>
          <p:nvPr/>
        </p:nvSpPr>
        <p:spPr>
          <a:xfrm>
            <a:off x="8154695" y="3956649"/>
            <a:ext cx="2690383" cy="1096241"/>
          </a:xfrm>
          <a:custGeom>
            <a:avLst/>
            <a:gdLst/>
            <a:ahLst/>
            <a:cxnLst/>
            <a:rect l="l" t="t" r="r" b="b"/>
            <a:pathLst>
              <a:path w="76956" h="31357" extrusionOk="0">
                <a:moveTo>
                  <a:pt x="434" y="1"/>
                </a:moveTo>
                <a:cubicBezTo>
                  <a:pt x="201" y="1"/>
                  <a:pt x="1" y="201"/>
                  <a:pt x="1" y="434"/>
                </a:cubicBezTo>
                <a:lnTo>
                  <a:pt x="1" y="2369"/>
                </a:lnTo>
                <a:cubicBezTo>
                  <a:pt x="1" y="2603"/>
                  <a:pt x="201" y="2769"/>
                  <a:pt x="434" y="2769"/>
                </a:cubicBezTo>
                <a:lnTo>
                  <a:pt x="4437" y="2769"/>
                </a:lnTo>
                <a:cubicBezTo>
                  <a:pt x="4671" y="2769"/>
                  <a:pt x="4837" y="2603"/>
                  <a:pt x="4837" y="2369"/>
                </a:cubicBezTo>
                <a:lnTo>
                  <a:pt x="4837" y="434"/>
                </a:lnTo>
                <a:cubicBezTo>
                  <a:pt x="4837" y="201"/>
                  <a:pt x="4671" y="1"/>
                  <a:pt x="4437" y="1"/>
                </a:cubicBezTo>
                <a:close/>
                <a:moveTo>
                  <a:pt x="6972" y="1"/>
                </a:moveTo>
                <a:cubicBezTo>
                  <a:pt x="6739" y="1"/>
                  <a:pt x="6572" y="201"/>
                  <a:pt x="6572" y="434"/>
                </a:cubicBezTo>
                <a:lnTo>
                  <a:pt x="6572" y="2369"/>
                </a:lnTo>
                <a:cubicBezTo>
                  <a:pt x="6572" y="2603"/>
                  <a:pt x="6739" y="2769"/>
                  <a:pt x="6972" y="2769"/>
                </a:cubicBezTo>
                <a:lnTo>
                  <a:pt x="10975" y="2769"/>
                </a:lnTo>
                <a:cubicBezTo>
                  <a:pt x="11209" y="2769"/>
                  <a:pt x="11409" y="2603"/>
                  <a:pt x="11409" y="2369"/>
                </a:cubicBezTo>
                <a:lnTo>
                  <a:pt x="11409" y="434"/>
                </a:lnTo>
                <a:cubicBezTo>
                  <a:pt x="11409" y="201"/>
                  <a:pt x="11209" y="1"/>
                  <a:pt x="10975" y="1"/>
                </a:cubicBezTo>
                <a:close/>
                <a:moveTo>
                  <a:pt x="13544" y="1"/>
                </a:moveTo>
                <a:cubicBezTo>
                  <a:pt x="13310" y="1"/>
                  <a:pt x="13110" y="201"/>
                  <a:pt x="13110" y="434"/>
                </a:cubicBezTo>
                <a:lnTo>
                  <a:pt x="13110" y="2369"/>
                </a:lnTo>
                <a:cubicBezTo>
                  <a:pt x="13110" y="2603"/>
                  <a:pt x="13310" y="2769"/>
                  <a:pt x="13544" y="2769"/>
                </a:cubicBezTo>
                <a:lnTo>
                  <a:pt x="17547" y="2769"/>
                </a:lnTo>
                <a:cubicBezTo>
                  <a:pt x="17780" y="2769"/>
                  <a:pt x="17947" y="2603"/>
                  <a:pt x="17947" y="2369"/>
                </a:cubicBezTo>
                <a:lnTo>
                  <a:pt x="17947" y="434"/>
                </a:lnTo>
                <a:cubicBezTo>
                  <a:pt x="17947" y="201"/>
                  <a:pt x="17780" y="1"/>
                  <a:pt x="17547" y="1"/>
                </a:cubicBezTo>
                <a:close/>
                <a:moveTo>
                  <a:pt x="20082" y="1"/>
                </a:moveTo>
                <a:cubicBezTo>
                  <a:pt x="19882" y="1"/>
                  <a:pt x="19681" y="201"/>
                  <a:pt x="19681" y="434"/>
                </a:cubicBezTo>
                <a:lnTo>
                  <a:pt x="19681" y="2369"/>
                </a:lnTo>
                <a:cubicBezTo>
                  <a:pt x="19681" y="2603"/>
                  <a:pt x="19882" y="2769"/>
                  <a:pt x="20082" y="2769"/>
                </a:cubicBezTo>
                <a:lnTo>
                  <a:pt x="24085" y="2769"/>
                </a:lnTo>
                <a:cubicBezTo>
                  <a:pt x="24318" y="2769"/>
                  <a:pt x="24518" y="2603"/>
                  <a:pt x="24518" y="2369"/>
                </a:cubicBezTo>
                <a:lnTo>
                  <a:pt x="24518" y="434"/>
                </a:lnTo>
                <a:cubicBezTo>
                  <a:pt x="24518" y="201"/>
                  <a:pt x="24318" y="1"/>
                  <a:pt x="24085" y="1"/>
                </a:cubicBezTo>
                <a:close/>
                <a:moveTo>
                  <a:pt x="26653" y="1"/>
                </a:moveTo>
                <a:cubicBezTo>
                  <a:pt x="26420" y="1"/>
                  <a:pt x="26253" y="201"/>
                  <a:pt x="26253" y="434"/>
                </a:cubicBezTo>
                <a:lnTo>
                  <a:pt x="26253" y="2369"/>
                </a:lnTo>
                <a:cubicBezTo>
                  <a:pt x="26253" y="2603"/>
                  <a:pt x="26420" y="2769"/>
                  <a:pt x="26653" y="2769"/>
                </a:cubicBezTo>
                <a:lnTo>
                  <a:pt x="30656" y="2769"/>
                </a:lnTo>
                <a:cubicBezTo>
                  <a:pt x="30889" y="2769"/>
                  <a:pt x="31056" y="2603"/>
                  <a:pt x="31056" y="2369"/>
                </a:cubicBezTo>
                <a:lnTo>
                  <a:pt x="31056" y="434"/>
                </a:lnTo>
                <a:cubicBezTo>
                  <a:pt x="31056" y="201"/>
                  <a:pt x="30889" y="1"/>
                  <a:pt x="30656" y="1"/>
                </a:cubicBezTo>
                <a:close/>
                <a:moveTo>
                  <a:pt x="33224" y="1"/>
                </a:moveTo>
                <a:cubicBezTo>
                  <a:pt x="32991" y="1"/>
                  <a:pt x="32791" y="201"/>
                  <a:pt x="32791" y="434"/>
                </a:cubicBezTo>
                <a:lnTo>
                  <a:pt x="32791" y="2369"/>
                </a:lnTo>
                <a:cubicBezTo>
                  <a:pt x="32791" y="2603"/>
                  <a:pt x="32991" y="2769"/>
                  <a:pt x="33224" y="2769"/>
                </a:cubicBezTo>
                <a:lnTo>
                  <a:pt x="37194" y="2769"/>
                </a:lnTo>
                <a:cubicBezTo>
                  <a:pt x="37427" y="2769"/>
                  <a:pt x="37628" y="2603"/>
                  <a:pt x="37628" y="2369"/>
                </a:cubicBezTo>
                <a:lnTo>
                  <a:pt x="37628" y="434"/>
                </a:lnTo>
                <a:cubicBezTo>
                  <a:pt x="37628" y="201"/>
                  <a:pt x="37427" y="1"/>
                  <a:pt x="37194" y="1"/>
                </a:cubicBezTo>
                <a:close/>
                <a:moveTo>
                  <a:pt x="39762" y="1"/>
                </a:moveTo>
                <a:cubicBezTo>
                  <a:pt x="39529" y="1"/>
                  <a:pt x="39329" y="201"/>
                  <a:pt x="39329" y="434"/>
                </a:cubicBezTo>
                <a:lnTo>
                  <a:pt x="39329" y="2369"/>
                </a:lnTo>
                <a:cubicBezTo>
                  <a:pt x="39362" y="2603"/>
                  <a:pt x="39529" y="2769"/>
                  <a:pt x="39762" y="2769"/>
                </a:cubicBezTo>
                <a:lnTo>
                  <a:pt x="43765" y="2769"/>
                </a:lnTo>
                <a:cubicBezTo>
                  <a:pt x="43999" y="2769"/>
                  <a:pt x="44166" y="2603"/>
                  <a:pt x="44166" y="2369"/>
                </a:cubicBezTo>
                <a:lnTo>
                  <a:pt x="44166" y="434"/>
                </a:lnTo>
                <a:cubicBezTo>
                  <a:pt x="44166" y="201"/>
                  <a:pt x="43999" y="1"/>
                  <a:pt x="43765" y="1"/>
                </a:cubicBezTo>
                <a:close/>
                <a:moveTo>
                  <a:pt x="46334" y="1"/>
                </a:moveTo>
                <a:cubicBezTo>
                  <a:pt x="46100" y="1"/>
                  <a:pt x="45900" y="201"/>
                  <a:pt x="45900" y="434"/>
                </a:cubicBezTo>
                <a:lnTo>
                  <a:pt x="45900" y="2369"/>
                </a:lnTo>
                <a:cubicBezTo>
                  <a:pt x="45900" y="2603"/>
                  <a:pt x="46100" y="2769"/>
                  <a:pt x="46334" y="2769"/>
                </a:cubicBezTo>
                <a:lnTo>
                  <a:pt x="50337" y="2769"/>
                </a:lnTo>
                <a:cubicBezTo>
                  <a:pt x="50537" y="2769"/>
                  <a:pt x="50737" y="2603"/>
                  <a:pt x="50737" y="2369"/>
                </a:cubicBezTo>
                <a:lnTo>
                  <a:pt x="50737" y="434"/>
                </a:lnTo>
                <a:cubicBezTo>
                  <a:pt x="50737" y="201"/>
                  <a:pt x="50537" y="1"/>
                  <a:pt x="50337" y="1"/>
                </a:cubicBezTo>
                <a:close/>
                <a:moveTo>
                  <a:pt x="52872" y="1"/>
                </a:moveTo>
                <a:cubicBezTo>
                  <a:pt x="52638" y="1"/>
                  <a:pt x="52471" y="201"/>
                  <a:pt x="52471" y="434"/>
                </a:cubicBezTo>
                <a:lnTo>
                  <a:pt x="52471" y="2369"/>
                </a:lnTo>
                <a:cubicBezTo>
                  <a:pt x="52471" y="2603"/>
                  <a:pt x="52638" y="2769"/>
                  <a:pt x="52872" y="2769"/>
                </a:cubicBezTo>
                <a:lnTo>
                  <a:pt x="56875" y="2769"/>
                </a:lnTo>
                <a:cubicBezTo>
                  <a:pt x="57108" y="2769"/>
                  <a:pt x="57308" y="2603"/>
                  <a:pt x="57308" y="2369"/>
                </a:cubicBezTo>
                <a:lnTo>
                  <a:pt x="57308" y="434"/>
                </a:lnTo>
                <a:cubicBezTo>
                  <a:pt x="57308" y="201"/>
                  <a:pt x="57108" y="1"/>
                  <a:pt x="56875" y="1"/>
                </a:cubicBezTo>
                <a:close/>
                <a:moveTo>
                  <a:pt x="59443" y="1"/>
                </a:moveTo>
                <a:cubicBezTo>
                  <a:pt x="59210" y="1"/>
                  <a:pt x="59009" y="201"/>
                  <a:pt x="59009" y="434"/>
                </a:cubicBezTo>
                <a:lnTo>
                  <a:pt x="59009" y="2369"/>
                </a:lnTo>
                <a:cubicBezTo>
                  <a:pt x="59009" y="2603"/>
                  <a:pt x="59210" y="2769"/>
                  <a:pt x="59443" y="2769"/>
                </a:cubicBezTo>
                <a:lnTo>
                  <a:pt x="63446" y="2769"/>
                </a:lnTo>
                <a:cubicBezTo>
                  <a:pt x="63646" y="2769"/>
                  <a:pt x="63846" y="2603"/>
                  <a:pt x="63846" y="2369"/>
                </a:cubicBezTo>
                <a:lnTo>
                  <a:pt x="63846" y="434"/>
                </a:lnTo>
                <a:cubicBezTo>
                  <a:pt x="63846" y="201"/>
                  <a:pt x="63646" y="1"/>
                  <a:pt x="63446" y="1"/>
                </a:cubicBezTo>
                <a:close/>
                <a:moveTo>
                  <a:pt x="65981" y="1"/>
                </a:moveTo>
                <a:cubicBezTo>
                  <a:pt x="65748" y="1"/>
                  <a:pt x="65581" y="201"/>
                  <a:pt x="65581" y="434"/>
                </a:cubicBezTo>
                <a:lnTo>
                  <a:pt x="65581" y="2369"/>
                </a:lnTo>
                <a:cubicBezTo>
                  <a:pt x="65581" y="2603"/>
                  <a:pt x="65748" y="2769"/>
                  <a:pt x="65981" y="2769"/>
                </a:cubicBezTo>
                <a:lnTo>
                  <a:pt x="69984" y="2769"/>
                </a:lnTo>
                <a:cubicBezTo>
                  <a:pt x="70217" y="2769"/>
                  <a:pt x="70418" y="2603"/>
                  <a:pt x="70418" y="2369"/>
                </a:cubicBezTo>
                <a:lnTo>
                  <a:pt x="70418" y="434"/>
                </a:lnTo>
                <a:cubicBezTo>
                  <a:pt x="70418" y="201"/>
                  <a:pt x="70217" y="1"/>
                  <a:pt x="69984" y="1"/>
                </a:cubicBezTo>
                <a:close/>
                <a:moveTo>
                  <a:pt x="72552" y="1"/>
                </a:moveTo>
                <a:cubicBezTo>
                  <a:pt x="72319" y="1"/>
                  <a:pt x="72119" y="201"/>
                  <a:pt x="72119" y="434"/>
                </a:cubicBezTo>
                <a:lnTo>
                  <a:pt x="72119" y="2369"/>
                </a:lnTo>
                <a:cubicBezTo>
                  <a:pt x="72119" y="2603"/>
                  <a:pt x="72319" y="2769"/>
                  <a:pt x="72552" y="2769"/>
                </a:cubicBezTo>
                <a:lnTo>
                  <a:pt x="76555" y="2769"/>
                </a:lnTo>
                <a:cubicBezTo>
                  <a:pt x="76789" y="2769"/>
                  <a:pt x="76956" y="2603"/>
                  <a:pt x="76956" y="2369"/>
                </a:cubicBezTo>
                <a:lnTo>
                  <a:pt x="76956" y="434"/>
                </a:lnTo>
                <a:cubicBezTo>
                  <a:pt x="76956" y="201"/>
                  <a:pt x="76789" y="1"/>
                  <a:pt x="76555" y="1"/>
                </a:cubicBezTo>
                <a:close/>
                <a:moveTo>
                  <a:pt x="434" y="3570"/>
                </a:moveTo>
                <a:cubicBezTo>
                  <a:pt x="201" y="3570"/>
                  <a:pt x="1" y="3770"/>
                  <a:pt x="1" y="4004"/>
                </a:cubicBezTo>
                <a:lnTo>
                  <a:pt x="1" y="7673"/>
                </a:lnTo>
                <a:cubicBezTo>
                  <a:pt x="1" y="7906"/>
                  <a:pt x="201" y="8073"/>
                  <a:pt x="434" y="8073"/>
                </a:cubicBezTo>
                <a:lnTo>
                  <a:pt x="4437" y="8073"/>
                </a:lnTo>
                <a:cubicBezTo>
                  <a:pt x="4671" y="8073"/>
                  <a:pt x="4837" y="7906"/>
                  <a:pt x="4837" y="7673"/>
                </a:cubicBezTo>
                <a:lnTo>
                  <a:pt x="4837" y="4004"/>
                </a:lnTo>
                <a:cubicBezTo>
                  <a:pt x="4837" y="3770"/>
                  <a:pt x="4671" y="3570"/>
                  <a:pt x="4437" y="3570"/>
                </a:cubicBezTo>
                <a:close/>
                <a:moveTo>
                  <a:pt x="6972" y="3570"/>
                </a:moveTo>
                <a:cubicBezTo>
                  <a:pt x="6739" y="3570"/>
                  <a:pt x="6572" y="3770"/>
                  <a:pt x="6572" y="4004"/>
                </a:cubicBezTo>
                <a:lnTo>
                  <a:pt x="6572" y="7673"/>
                </a:lnTo>
                <a:cubicBezTo>
                  <a:pt x="6572" y="7906"/>
                  <a:pt x="6739" y="8073"/>
                  <a:pt x="6972" y="8073"/>
                </a:cubicBezTo>
                <a:lnTo>
                  <a:pt x="10975" y="8073"/>
                </a:lnTo>
                <a:cubicBezTo>
                  <a:pt x="11209" y="8073"/>
                  <a:pt x="11409" y="7906"/>
                  <a:pt x="11409" y="7673"/>
                </a:cubicBezTo>
                <a:lnTo>
                  <a:pt x="11409" y="4004"/>
                </a:lnTo>
                <a:cubicBezTo>
                  <a:pt x="11409" y="3770"/>
                  <a:pt x="11209" y="3570"/>
                  <a:pt x="10975" y="3570"/>
                </a:cubicBezTo>
                <a:close/>
                <a:moveTo>
                  <a:pt x="13544" y="3570"/>
                </a:moveTo>
                <a:cubicBezTo>
                  <a:pt x="13310" y="3570"/>
                  <a:pt x="13110" y="3770"/>
                  <a:pt x="13110" y="4004"/>
                </a:cubicBezTo>
                <a:lnTo>
                  <a:pt x="13110" y="7673"/>
                </a:lnTo>
                <a:cubicBezTo>
                  <a:pt x="13110" y="7906"/>
                  <a:pt x="13310" y="8073"/>
                  <a:pt x="13544" y="8073"/>
                </a:cubicBezTo>
                <a:lnTo>
                  <a:pt x="17547" y="8073"/>
                </a:lnTo>
                <a:cubicBezTo>
                  <a:pt x="17780" y="8073"/>
                  <a:pt x="17947" y="7906"/>
                  <a:pt x="17947" y="7673"/>
                </a:cubicBezTo>
                <a:lnTo>
                  <a:pt x="17947" y="4004"/>
                </a:lnTo>
                <a:cubicBezTo>
                  <a:pt x="17947" y="3770"/>
                  <a:pt x="17780" y="3570"/>
                  <a:pt x="17547" y="3570"/>
                </a:cubicBezTo>
                <a:close/>
                <a:moveTo>
                  <a:pt x="20082" y="3570"/>
                </a:moveTo>
                <a:cubicBezTo>
                  <a:pt x="19882" y="3570"/>
                  <a:pt x="19681" y="3770"/>
                  <a:pt x="19681" y="4004"/>
                </a:cubicBezTo>
                <a:lnTo>
                  <a:pt x="19681" y="7673"/>
                </a:lnTo>
                <a:cubicBezTo>
                  <a:pt x="19681" y="7906"/>
                  <a:pt x="19882" y="8073"/>
                  <a:pt x="20082" y="8073"/>
                </a:cubicBezTo>
                <a:lnTo>
                  <a:pt x="24085" y="8073"/>
                </a:lnTo>
                <a:cubicBezTo>
                  <a:pt x="24318" y="8073"/>
                  <a:pt x="24518" y="7906"/>
                  <a:pt x="24518" y="7673"/>
                </a:cubicBezTo>
                <a:lnTo>
                  <a:pt x="24518" y="4004"/>
                </a:lnTo>
                <a:cubicBezTo>
                  <a:pt x="24518" y="3770"/>
                  <a:pt x="24318" y="3570"/>
                  <a:pt x="24085" y="3570"/>
                </a:cubicBezTo>
                <a:close/>
                <a:moveTo>
                  <a:pt x="26653" y="3570"/>
                </a:moveTo>
                <a:cubicBezTo>
                  <a:pt x="26420" y="3570"/>
                  <a:pt x="26253" y="3770"/>
                  <a:pt x="26253" y="4004"/>
                </a:cubicBezTo>
                <a:lnTo>
                  <a:pt x="26253" y="7673"/>
                </a:lnTo>
                <a:cubicBezTo>
                  <a:pt x="26253" y="7906"/>
                  <a:pt x="26420" y="8073"/>
                  <a:pt x="26653" y="8073"/>
                </a:cubicBezTo>
                <a:lnTo>
                  <a:pt x="30656" y="8073"/>
                </a:lnTo>
                <a:cubicBezTo>
                  <a:pt x="30889" y="8073"/>
                  <a:pt x="31056" y="7906"/>
                  <a:pt x="31056" y="7673"/>
                </a:cubicBezTo>
                <a:lnTo>
                  <a:pt x="31056" y="4004"/>
                </a:lnTo>
                <a:cubicBezTo>
                  <a:pt x="31056" y="3770"/>
                  <a:pt x="30889" y="3570"/>
                  <a:pt x="30656" y="3570"/>
                </a:cubicBezTo>
                <a:close/>
                <a:moveTo>
                  <a:pt x="33224" y="3570"/>
                </a:moveTo>
                <a:cubicBezTo>
                  <a:pt x="32991" y="3570"/>
                  <a:pt x="32791" y="3770"/>
                  <a:pt x="32791" y="4004"/>
                </a:cubicBezTo>
                <a:lnTo>
                  <a:pt x="32791" y="7673"/>
                </a:lnTo>
                <a:cubicBezTo>
                  <a:pt x="32791" y="7906"/>
                  <a:pt x="32991" y="8073"/>
                  <a:pt x="33224" y="8073"/>
                </a:cubicBezTo>
                <a:lnTo>
                  <a:pt x="37194" y="8073"/>
                </a:lnTo>
                <a:cubicBezTo>
                  <a:pt x="37427" y="8073"/>
                  <a:pt x="37628" y="7906"/>
                  <a:pt x="37628" y="7673"/>
                </a:cubicBezTo>
                <a:lnTo>
                  <a:pt x="37628" y="4004"/>
                </a:lnTo>
                <a:cubicBezTo>
                  <a:pt x="37628" y="3770"/>
                  <a:pt x="37427" y="3570"/>
                  <a:pt x="37194" y="3570"/>
                </a:cubicBezTo>
                <a:close/>
                <a:moveTo>
                  <a:pt x="39762" y="3570"/>
                </a:moveTo>
                <a:cubicBezTo>
                  <a:pt x="39529" y="3570"/>
                  <a:pt x="39329" y="3770"/>
                  <a:pt x="39329" y="4004"/>
                </a:cubicBezTo>
                <a:lnTo>
                  <a:pt x="39329" y="7673"/>
                </a:lnTo>
                <a:cubicBezTo>
                  <a:pt x="39362" y="7906"/>
                  <a:pt x="39529" y="8073"/>
                  <a:pt x="39762" y="8073"/>
                </a:cubicBezTo>
                <a:lnTo>
                  <a:pt x="43765" y="8073"/>
                </a:lnTo>
                <a:cubicBezTo>
                  <a:pt x="43999" y="8073"/>
                  <a:pt x="44166" y="7906"/>
                  <a:pt x="44166" y="7673"/>
                </a:cubicBezTo>
                <a:lnTo>
                  <a:pt x="44166" y="4004"/>
                </a:lnTo>
                <a:cubicBezTo>
                  <a:pt x="44166" y="3770"/>
                  <a:pt x="43999" y="3570"/>
                  <a:pt x="43765" y="3570"/>
                </a:cubicBezTo>
                <a:close/>
                <a:moveTo>
                  <a:pt x="46334" y="3570"/>
                </a:moveTo>
                <a:cubicBezTo>
                  <a:pt x="46100" y="3570"/>
                  <a:pt x="45900" y="3770"/>
                  <a:pt x="45900" y="4004"/>
                </a:cubicBezTo>
                <a:lnTo>
                  <a:pt x="45900" y="7673"/>
                </a:lnTo>
                <a:cubicBezTo>
                  <a:pt x="45900" y="7906"/>
                  <a:pt x="46100" y="8073"/>
                  <a:pt x="46334" y="8073"/>
                </a:cubicBezTo>
                <a:lnTo>
                  <a:pt x="50337" y="8073"/>
                </a:lnTo>
                <a:cubicBezTo>
                  <a:pt x="50537" y="8073"/>
                  <a:pt x="50737" y="7906"/>
                  <a:pt x="50737" y="7673"/>
                </a:cubicBezTo>
                <a:lnTo>
                  <a:pt x="50737" y="4004"/>
                </a:lnTo>
                <a:cubicBezTo>
                  <a:pt x="50737" y="3770"/>
                  <a:pt x="50537" y="3570"/>
                  <a:pt x="50337" y="3570"/>
                </a:cubicBezTo>
                <a:close/>
                <a:moveTo>
                  <a:pt x="52872" y="3570"/>
                </a:moveTo>
                <a:cubicBezTo>
                  <a:pt x="52638" y="3570"/>
                  <a:pt x="52471" y="3770"/>
                  <a:pt x="52471" y="4004"/>
                </a:cubicBezTo>
                <a:lnTo>
                  <a:pt x="52471" y="7673"/>
                </a:lnTo>
                <a:cubicBezTo>
                  <a:pt x="52471" y="7906"/>
                  <a:pt x="52638" y="8073"/>
                  <a:pt x="52872" y="8073"/>
                </a:cubicBezTo>
                <a:lnTo>
                  <a:pt x="56875" y="8073"/>
                </a:lnTo>
                <a:cubicBezTo>
                  <a:pt x="57108" y="8073"/>
                  <a:pt x="57308" y="7906"/>
                  <a:pt x="57308" y="7673"/>
                </a:cubicBezTo>
                <a:lnTo>
                  <a:pt x="57308" y="4004"/>
                </a:lnTo>
                <a:cubicBezTo>
                  <a:pt x="57308" y="3770"/>
                  <a:pt x="57108" y="3570"/>
                  <a:pt x="56875" y="3570"/>
                </a:cubicBezTo>
                <a:close/>
                <a:moveTo>
                  <a:pt x="59443" y="3570"/>
                </a:moveTo>
                <a:cubicBezTo>
                  <a:pt x="59210" y="3570"/>
                  <a:pt x="59009" y="3770"/>
                  <a:pt x="59009" y="4004"/>
                </a:cubicBezTo>
                <a:lnTo>
                  <a:pt x="59009" y="7673"/>
                </a:lnTo>
                <a:cubicBezTo>
                  <a:pt x="59009" y="7906"/>
                  <a:pt x="59210" y="8073"/>
                  <a:pt x="59443" y="8073"/>
                </a:cubicBezTo>
                <a:lnTo>
                  <a:pt x="63446" y="8073"/>
                </a:lnTo>
                <a:cubicBezTo>
                  <a:pt x="63646" y="8073"/>
                  <a:pt x="63846" y="7906"/>
                  <a:pt x="63846" y="7673"/>
                </a:cubicBezTo>
                <a:lnTo>
                  <a:pt x="63846" y="4004"/>
                </a:lnTo>
                <a:cubicBezTo>
                  <a:pt x="63846" y="3770"/>
                  <a:pt x="63646" y="3570"/>
                  <a:pt x="63446" y="3570"/>
                </a:cubicBezTo>
                <a:close/>
                <a:moveTo>
                  <a:pt x="65981" y="3570"/>
                </a:moveTo>
                <a:cubicBezTo>
                  <a:pt x="65748" y="3570"/>
                  <a:pt x="65581" y="3770"/>
                  <a:pt x="65581" y="4004"/>
                </a:cubicBezTo>
                <a:lnTo>
                  <a:pt x="65581" y="7673"/>
                </a:lnTo>
                <a:cubicBezTo>
                  <a:pt x="65581" y="7906"/>
                  <a:pt x="65748" y="8073"/>
                  <a:pt x="65981" y="8073"/>
                </a:cubicBezTo>
                <a:lnTo>
                  <a:pt x="76555" y="8073"/>
                </a:lnTo>
                <a:cubicBezTo>
                  <a:pt x="76789" y="8073"/>
                  <a:pt x="76956" y="7906"/>
                  <a:pt x="76956" y="7673"/>
                </a:cubicBezTo>
                <a:lnTo>
                  <a:pt x="76956" y="4004"/>
                </a:lnTo>
                <a:cubicBezTo>
                  <a:pt x="76956" y="3770"/>
                  <a:pt x="76789" y="3570"/>
                  <a:pt x="76555" y="3570"/>
                </a:cubicBezTo>
                <a:close/>
                <a:moveTo>
                  <a:pt x="434" y="9041"/>
                </a:moveTo>
                <a:cubicBezTo>
                  <a:pt x="201" y="9041"/>
                  <a:pt x="1" y="9207"/>
                  <a:pt x="1" y="9441"/>
                </a:cubicBezTo>
                <a:lnTo>
                  <a:pt x="1" y="13110"/>
                </a:lnTo>
                <a:cubicBezTo>
                  <a:pt x="1" y="13344"/>
                  <a:pt x="201" y="13544"/>
                  <a:pt x="434" y="13544"/>
                </a:cubicBezTo>
                <a:lnTo>
                  <a:pt x="10975" y="13544"/>
                </a:lnTo>
                <a:cubicBezTo>
                  <a:pt x="11209" y="13544"/>
                  <a:pt x="11409" y="13344"/>
                  <a:pt x="11409" y="13110"/>
                </a:cubicBezTo>
                <a:lnTo>
                  <a:pt x="11409" y="9441"/>
                </a:lnTo>
                <a:cubicBezTo>
                  <a:pt x="11409" y="9207"/>
                  <a:pt x="11209" y="9041"/>
                  <a:pt x="10975" y="9041"/>
                </a:cubicBezTo>
                <a:close/>
                <a:moveTo>
                  <a:pt x="13544" y="9041"/>
                </a:moveTo>
                <a:cubicBezTo>
                  <a:pt x="13310" y="9041"/>
                  <a:pt x="13110" y="9207"/>
                  <a:pt x="13110" y="9441"/>
                </a:cubicBezTo>
                <a:lnTo>
                  <a:pt x="13110" y="13110"/>
                </a:lnTo>
                <a:cubicBezTo>
                  <a:pt x="13110" y="13344"/>
                  <a:pt x="13310" y="13544"/>
                  <a:pt x="13544" y="13544"/>
                </a:cubicBezTo>
                <a:lnTo>
                  <a:pt x="17547" y="13544"/>
                </a:lnTo>
                <a:cubicBezTo>
                  <a:pt x="17780" y="13544"/>
                  <a:pt x="17947" y="13344"/>
                  <a:pt x="17947" y="13110"/>
                </a:cubicBezTo>
                <a:lnTo>
                  <a:pt x="17947" y="9441"/>
                </a:lnTo>
                <a:cubicBezTo>
                  <a:pt x="17947" y="9207"/>
                  <a:pt x="17780" y="9041"/>
                  <a:pt x="17547" y="9041"/>
                </a:cubicBezTo>
                <a:close/>
                <a:moveTo>
                  <a:pt x="20082" y="9041"/>
                </a:moveTo>
                <a:cubicBezTo>
                  <a:pt x="19882" y="9041"/>
                  <a:pt x="19681" y="9207"/>
                  <a:pt x="19681" y="9441"/>
                </a:cubicBezTo>
                <a:lnTo>
                  <a:pt x="19681" y="13110"/>
                </a:lnTo>
                <a:cubicBezTo>
                  <a:pt x="19681" y="13344"/>
                  <a:pt x="19882" y="13544"/>
                  <a:pt x="20082" y="13544"/>
                </a:cubicBezTo>
                <a:lnTo>
                  <a:pt x="24085" y="13544"/>
                </a:lnTo>
                <a:cubicBezTo>
                  <a:pt x="24318" y="13544"/>
                  <a:pt x="24518" y="13344"/>
                  <a:pt x="24518" y="13110"/>
                </a:cubicBezTo>
                <a:lnTo>
                  <a:pt x="24518" y="9441"/>
                </a:lnTo>
                <a:cubicBezTo>
                  <a:pt x="24518" y="9207"/>
                  <a:pt x="24318" y="9041"/>
                  <a:pt x="24085" y="9041"/>
                </a:cubicBezTo>
                <a:close/>
                <a:moveTo>
                  <a:pt x="26653" y="9041"/>
                </a:moveTo>
                <a:cubicBezTo>
                  <a:pt x="26420" y="9041"/>
                  <a:pt x="26253" y="9207"/>
                  <a:pt x="26253" y="9441"/>
                </a:cubicBezTo>
                <a:lnTo>
                  <a:pt x="26253" y="13110"/>
                </a:lnTo>
                <a:cubicBezTo>
                  <a:pt x="26253" y="13344"/>
                  <a:pt x="26420" y="13544"/>
                  <a:pt x="26653" y="13544"/>
                </a:cubicBezTo>
                <a:lnTo>
                  <a:pt x="30656" y="13544"/>
                </a:lnTo>
                <a:cubicBezTo>
                  <a:pt x="30889" y="13544"/>
                  <a:pt x="31056" y="13344"/>
                  <a:pt x="31056" y="13110"/>
                </a:cubicBezTo>
                <a:lnTo>
                  <a:pt x="31056" y="9441"/>
                </a:lnTo>
                <a:cubicBezTo>
                  <a:pt x="31056" y="9207"/>
                  <a:pt x="30889" y="9041"/>
                  <a:pt x="30656" y="9041"/>
                </a:cubicBezTo>
                <a:close/>
                <a:moveTo>
                  <a:pt x="33224" y="9041"/>
                </a:moveTo>
                <a:cubicBezTo>
                  <a:pt x="32991" y="9041"/>
                  <a:pt x="32791" y="9207"/>
                  <a:pt x="32791" y="9441"/>
                </a:cubicBezTo>
                <a:lnTo>
                  <a:pt x="32791" y="13110"/>
                </a:lnTo>
                <a:cubicBezTo>
                  <a:pt x="32791" y="13344"/>
                  <a:pt x="32991" y="13544"/>
                  <a:pt x="33224" y="13544"/>
                </a:cubicBezTo>
                <a:lnTo>
                  <a:pt x="37194" y="13544"/>
                </a:lnTo>
                <a:cubicBezTo>
                  <a:pt x="37427" y="13544"/>
                  <a:pt x="37628" y="13344"/>
                  <a:pt x="37628" y="13110"/>
                </a:cubicBezTo>
                <a:lnTo>
                  <a:pt x="37628" y="9441"/>
                </a:lnTo>
                <a:cubicBezTo>
                  <a:pt x="37628" y="9207"/>
                  <a:pt x="37427" y="9041"/>
                  <a:pt x="37194" y="9041"/>
                </a:cubicBezTo>
                <a:close/>
                <a:moveTo>
                  <a:pt x="39762" y="9041"/>
                </a:moveTo>
                <a:cubicBezTo>
                  <a:pt x="39529" y="9041"/>
                  <a:pt x="39329" y="9207"/>
                  <a:pt x="39329" y="9441"/>
                </a:cubicBezTo>
                <a:lnTo>
                  <a:pt x="39329" y="13110"/>
                </a:lnTo>
                <a:cubicBezTo>
                  <a:pt x="39362" y="13344"/>
                  <a:pt x="39529" y="13544"/>
                  <a:pt x="39762" y="13544"/>
                </a:cubicBezTo>
                <a:lnTo>
                  <a:pt x="43765" y="13544"/>
                </a:lnTo>
                <a:cubicBezTo>
                  <a:pt x="43999" y="13544"/>
                  <a:pt x="44166" y="13344"/>
                  <a:pt x="44166" y="13110"/>
                </a:cubicBezTo>
                <a:lnTo>
                  <a:pt x="44166" y="9441"/>
                </a:lnTo>
                <a:cubicBezTo>
                  <a:pt x="44166" y="9207"/>
                  <a:pt x="43999" y="9041"/>
                  <a:pt x="43765" y="9041"/>
                </a:cubicBezTo>
                <a:close/>
                <a:moveTo>
                  <a:pt x="46334" y="9041"/>
                </a:moveTo>
                <a:cubicBezTo>
                  <a:pt x="46100" y="9041"/>
                  <a:pt x="45900" y="9207"/>
                  <a:pt x="45900" y="9441"/>
                </a:cubicBezTo>
                <a:lnTo>
                  <a:pt x="45900" y="13110"/>
                </a:lnTo>
                <a:cubicBezTo>
                  <a:pt x="45900" y="13344"/>
                  <a:pt x="46100" y="13544"/>
                  <a:pt x="46334" y="13544"/>
                </a:cubicBezTo>
                <a:lnTo>
                  <a:pt x="50337" y="13544"/>
                </a:lnTo>
                <a:cubicBezTo>
                  <a:pt x="50537" y="13544"/>
                  <a:pt x="50737" y="13344"/>
                  <a:pt x="50737" y="13110"/>
                </a:cubicBezTo>
                <a:lnTo>
                  <a:pt x="50737" y="9441"/>
                </a:lnTo>
                <a:cubicBezTo>
                  <a:pt x="50737" y="9207"/>
                  <a:pt x="50537" y="9041"/>
                  <a:pt x="50337" y="9041"/>
                </a:cubicBezTo>
                <a:close/>
                <a:moveTo>
                  <a:pt x="52872" y="9041"/>
                </a:moveTo>
                <a:cubicBezTo>
                  <a:pt x="52638" y="9041"/>
                  <a:pt x="52471" y="9207"/>
                  <a:pt x="52471" y="9441"/>
                </a:cubicBezTo>
                <a:lnTo>
                  <a:pt x="52471" y="13110"/>
                </a:lnTo>
                <a:cubicBezTo>
                  <a:pt x="52471" y="13344"/>
                  <a:pt x="52638" y="13544"/>
                  <a:pt x="52872" y="13544"/>
                </a:cubicBezTo>
                <a:lnTo>
                  <a:pt x="56875" y="13544"/>
                </a:lnTo>
                <a:cubicBezTo>
                  <a:pt x="57108" y="13544"/>
                  <a:pt x="57308" y="13344"/>
                  <a:pt x="57308" y="13110"/>
                </a:cubicBezTo>
                <a:lnTo>
                  <a:pt x="57308" y="9441"/>
                </a:lnTo>
                <a:cubicBezTo>
                  <a:pt x="57308" y="9207"/>
                  <a:pt x="57108" y="9041"/>
                  <a:pt x="56875" y="9041"/>
                </a:cubicBezTo>
                <a:close/>
                <a:moveTo>
                  <a:pt x="59443" y="9041"/>
                </a:moveTo>
                <a:cubicBezTo>
                  <a:pt x="59210" y="9041"/>
                  <a:pt x="59009" y="9207"/>
                  <a:pt x="59009" y="9441"/>
                </a:cubicBezTo>
                <a:lnTo>
                  <a:pt x="59009" y="13110"/>
                </a:lnTo>
                <a:cubicBezTo>
                  <a:pt x="59009" y="13344"/>
                  <a:pt x="59210" y="13544"/>
                  <a:pt x="59443" y="13544"/>
                </a:cubicBezTo>
                <a:lnTo>
                  <a:pt x="63446" y="13544"/>
                </a:lnTo>
                <a:cubicBezTo>
                  <a:pt x="63646" y="13544"/>
                  <a:pt x="63846" y="13344"/>
                  <a:pt x="63846" y="13110"/>
                </a:cubicBezTo>
                <a:lnTo>
                  <a:pt x="63846" y="9441"/>
                </a:lnTo>
                <a:cubicBezTo>
                  <a:pt x="63846" y="9207"/>
                  <a:pt x="63646" y="9041"/>
                  <a:pt x="63446" y="9041"/>
                </a:cubicBezTo>
                <a:close/>
                <a:moveTo>
                  <a:pt x="434" y="14978"/>
                </a:moveTo>
                <a:cubicBezTo>
                  <a:pt x="201" y="14978"/>
                  <a:pt x="1" y="15145"/>
                  <a:pt x="1" y="15378"/>
                </a:cubicBezTo>
                <a:lnTo>
                  <a:pt x="1" y="19048"/>
                </a:lnTo>
                <a:cubicBezTo>
                  <a:pt x="1" y="19281"/>
                  <a:pt x="201" y="19481"/>
                  <a:pt x="434" y="19481"/>
                </a:cubicBezTo>
                <a:lnTo>
                  <a:pt x="4437" y="19481"/>
                </a:lnTo>
                <a:cubicBezTo>
                  <a:pt x="4671" y="19481"/>
                  <a:pt x="4837" y="19281"/>
                  <a:pt x="4837" y="19048"/>
                </a:cubicBezTo>
                <a:lnTo>
                  <a:pt x="4837" y="15378"/>
                </a:lnTo>
                <a:cubicBezTo>
                  <a:pt x="4837" y="15145"/>
                  <a:pt x="4671" y="14978"/>
                  <a:pt x="4437" y="14978"/>
                </a:cubicBezTo>
                <a:close/>
                <a:moveTo>
                  <a:pt x="6972" y="14978"/>
                </a:moveTo>
                <a:cubicBezTo>
                  <a:pt x="6739" y="14978"/>
                  <a:pt x="6572" y="15145"/>
                  <a:pt x="6572" y="15378"/>
                </a:cubicBezTo>
                <a:lnTo>
                  <a:pt x="6572" y="19048"/>
                </a:lnTo>
                <a:cubicBezTo>
                  <a:pt x="6572" y="19281"/>
                  <a:pt x="6739" y="19481"/>
                  <a:pt x="6972" y="19481"/>
                </a:cubicBezTo>
                <a:lnTo>
                  <a:pt x="10975" y="19481"/>
                </a:lnTo>
                <a:cubicBezTo>
                  <a:pt x="11209" y="19481"/>
                  <a:pt x="11409" y="19281"/>
                  <a:pt x="11409" y="19048"/>
                </a:cubicBezTo>
                <a:lnTo>
                  <a:pt x="11409" y="15378"/>
                </a:lnTo>
                <a:cubicBezTo>
                  <a:pt x="11409" y="15145"/>
                  <a:pt x="11209" y="14978"/>
                  <a:pt x="10975" y="14978"/>
                </a:cubicBezTo>
                <a:close/>
                <a:moveTo>
                  <a:pt x="13544" y="14978"/>
                </a:moveTo>
                <a:cubicBezTo>
                  <a:pt x="13310" y="14978"/>
                  <a:pt x="13110" y="15145"/>
                  <a:pt x="13110" y="15378"/>
                </a:cubicBezTo>
                <a:lnTo>
                  <a:pt x="13110" y="19048"/>
                </a:lnTo>
                <a:cubicBezTo>
                  <a:pt x="13110" y="19281"/>
                  <a:pt x="13310" y="19481"/>
                  <a:pt x="13544" y="19481"/>
                </a:cubicBezTo>
                <a:lnTo>
                  <a:pt x="17547" y="19481"/>
                </a:lnTo>
                <a:cubicBezTo>
                  <a:pt x="17780" y="19481"/>
                  <a:pt x="17947" y="19281"/>
                  <a:pt x="17947" y="19048"/>
                </a:cubicBezTo>
                <a:lnTo>
                  <a:pt x="17947" y="15378"/>
                </a:lnTo>
                <a:cubicBezTo>
                  <a:pt x="17947" y="15145"/>
                  <a:pt x="17780" y="14978"/>
                  <a:pt x="17547" y="14978"/>
                </a:cubicBezTo>
                <a:close/>
                <a:moveTo>
                  <a:pt x="20082" y="14978"/>
                </a:moveTo>
                <a:cubicBezTo>
                  <a:pt x="19882" y="14978"/>
                  <a:pt x="19681" y="15145"/>
                  <a:pt x="19681" y="15378"/>
                </a:cubicBezTo>
                <a:lnTo>
                  <a:pt x="19681" y="19048"/>
                </a:lnTo>
                <a:cubicBezTo>
                  <a:pt x="19681" y="19281"/>
                  <a:pt x="19882" y="19481"/>
                  <a:pt x="20082" y="19481"/>
                </a:cubicBezTo>
                <a:lnTo>
                  <a:pt x="24085" y="19481"/>
                </a:lnTo>
                <a:cubicBezTo>
                  <a:pt x="24318" y="19481"/>
                  <a:pt x="24518" y="19281"/>
                  <a:pt x="24518" y="19048"/>
                </a:cubicBezTo>
                <a:lnTo>
                  <a:pt x="24518" y="15378"/>
                </a:lnTo>
                <a:cubicBezTo>
                  <a:pt x="24518" y="15145"/>
                  <a:pt x="24318" y="14978"/>
                  <a:pt x="24085" y="14978"/>
                </a:cubicBezTo>
                <a:close/>
                <a:moveTo>
                  <a:pt x="26653" y="14978"/>
                </a:moveTo>
                <a:cubicBezTo>
                  <a:pt x="26420" y="14978"/>
                  <a:pt x="26253" y="15145"/>
                  <a:pt x="26253" y="15378"/>
                </a:cubicBezTo>
                <a:lnTo>
                  <a:pt x="26253" y="19048"/>
                </a:lnTo>
                <a:cubicBezTo>
                  <a:pt x="26253" y="19281"/>
                  <a:pt x="26420" y="19481"/>
                  <a:pt x="26653" y="19481"/>
                </a:cubicBezTo>
                <a:lnTo>
                  <a:pt x="30656" y="19481"/>
                </a:lnTo>
                <a:cubicBezTo>
                  <a:pt x="30889" y="19481"/>
                  <a:pt x="31056" y="19281"/>
                  <a:pt x="31056" y="19048"/>
                </a:cubicBezTo>
                <a:lnTo>
                  <a:pt x="31056" y="15378"/>
                </a:lnTo>
                <a:cubicBezTo>
                  <a:pt x="31056" y="15145"/>
                  <a:pt x="30889" y="14978"/>
                  <a:pt x="30656" y="14978"/>
                </a:cubicBezTo>
                <a:close/>
                <a:moveTo>
                  <a:pt x="33224" y="14978"/>
                </a:moveTo>
                <a:cubicBezTo>
                  <a:pt x="32991" y="14978"/>
                  <a:pt x="32791" y="15145"/>
                  <a:pt x="32791" y="15378"/>
                </a:cubicBezTo>
                <a:lnTo>
                  <a:pt x="32791" y="19048"/>
                </a:lnTo>
                <a:cubicBezTo>
                  <a:pt x="32791" y="19281"/>
                  <a:pt x="32991" y="19481"/>
                  <a:pt x="33224" y="19481"/>
                </a:cubicBezTo>
                <a:lnTo>
                  <a:pt x="37194" y="19481"/>
                </a:lnTo>
                <a:cubicBezTo>
                  <a:pt x="37427" y="19481"/>
                  <a:pt x="37628" y="19281"/>
                  <a:pt x="37628" y="19048"/>
                </a:cubicBezTo>
                <a:lnTo>
                  <a:pt x="37628" y="15378"/>
                </a:lnTo>
                <a:cubicBezTo>
                  <a:pt x="37628" y="15145"/>
                  <a:pt x="37427" y="14978"/>
                  <a:pt x="37194" y="14978"/>
                </a:cubicBezTo>
                <a:close/>
                <a:moveTo>
                  <a:pt x="39762" y="14978"/>
                </a:moveTo>
                <a:cubicBezTo>
                  <a:pt x="39529" y="14978"/>
                  <a:pt x="39329" y="15145"/>
                  <a:pt x="39329" y="15378"/>
                </a:cubicBezTo>
                <a:lnTo>
                  <a:pt x="39329" y="19048"/>
                </a:lnTo>
                <a:cubicBezTo>
                  <a:pt x="39362" y="19281"/>
                  <a:pt x="39529" y="19481"/>
                  <a:pt x="39762" y="19481"/>
                </a:cubicBezTo>
                <a:lnTo>
                  <a:pt x="43765" y="19481"/>
                </a:lnTo>
                <a:cubicBezTo>
                  <a:pt x="43999" y="19481"/>
                  <a:pt x="44166" y="19281"/>
                  <a:pt x="44166" y="19048"/>
                </a:cubicBezTo>
                <a:lnTo>
                  <a:pt x="44166" y="15378"/>
                </a:lnTo>
                <a:cubicBezTo>
                  <a:pt x="44166" y="15145"/>
                  <a:pt x="43999" y="14978"/>
                  <a:pt x="43765" y="14978"/>
                </a:cubicBezTo>
                <a:close/>
                <a:moveTo>
                  <a:pt x="46334" y="14978"/>
                </a:moveTo>
                <a:cubicBezTo>
                  <a:pt x="46100" y="14978"/>
                  <a:pt x="45900" y="15145"/>
                  <a:pt x="45900" y="15378"/>
                </a:cubicBezTo>
                <a:lnTo>
                  <a:pt x="45900" y="19048"/>
                </a:lnTo>
                <a:cubicBezTo>
                  <a:pt x="45900" y="19281"/>
                  <a:pt x="46100" y="19481"/>
                  <a:pt x="46334" y="19481"/>
                </a:cubicBezTo>
                <a:lnTo>
                  <a:pt x="50337" y="19481"/>
                </a:lnTo>
                <a:cubicBezTo>
                  <a:pt x="50537" y="19481"/>
                  <a:pt x="50737" y="19281"/>
                  <a:pt x="50737" y="19048"/>
                </a:cubicBezTo>
                <a:lnTo>
                  <a:pt x="50737" y="15378"/>
                </a:lnTo>
                <a:cubicBezTo>
                  <a:pt x="50737" y="15145"/>
                  <a:pt x="50537" y="14978"/>
                  <a:pt x="50337" y="14978"/>
                </a:cubicBezTo>
                <a:close/>
                <a:moveTo>
                  <a:pt x="52872" y="14978"/>
                </a:moveTo>
                <a:cubicBezTo>
                  <a:pt x="52638" y="14978"/>
                  <a:pt x="52471" y="15145"/>
                  <a:pt x="52471" y="15378"/>
                </a:cubicBezTo>
                <a:lnTo>
                  <a:pt x="52471" y="19048"/>
                </a:lnTo>
                <a:cubicBezTo>
                  <a:pt x="52471" y="19281"/>
                  <a:pt x="52638" y="19481"/>
                  <a:pt x="52872" y="19481"/>
                </a:cubicBezTo>
                <a:lnTo>
                  <a:pt x="56875" y="19481"/>
                </a:lnTo>
                <a:cubicBezTo>
                  <a:pt x="57108" y="19481"/>
                  <a:pt x="57308" y="19281"/>
                  <a:pt x="57308" y="19048"/>
                </a:cubicBezTo>
                <a:lnTo>
                  <a:pt x="57308" y="15378"/>
                </a:lnTo>
                <a:cubicBezTo>
                  <a:pt x="57308" y="15145"/>
                  <a:pt x="57108" y="14978"/>
                  <a:pt x="56875" y="14978"/>
                </a:cubicBezTo>
                <a:close/>
                <a:moveTo>
                  <a:pt x="59443" y="14978"/>
                </a:moveTo>
                <a:cubicBezTo>
                  <a:pt x="59210" y="14978"/>
                  <a:pt x="59009" y="15145"/>
                  <a:pt x="59009" y="15378"/>
                </a:cubicBezTo>
                <a:lnTo>
                  <a:pt x="59009" y="19048"/>
                </a:lnTo>
                <a:cubicBezTo>
                  <a:pt x="59009" y="19281"/>
                  <a:pt x="59210" y="19481"/>
                  <a:pt x="59443" y="19481"/>
                </a:cubicBezTo>
                <a:lnTo>
                  <a:pt x="63446" y="19481"/>
                </a:lnTo>
                <a:cubicBezTo>
                  <a:pt x="63646" y="19481"/>
                  <a:pt x="63846" y="19281"/>
                  <a:pt x="63846" y="19048"/>
                </a:cubicBezTo>
                <a:lnTo>
                  <a:pt x="63846" y="15378"/>
                </a:lnTo>
                <a:cubicBezTo>
                  <a:pt x="63846" y="15145"/>
                  <a:pt x="63646" y="14978"/>
                  <a:pt x="63446" y="14978"/>
                </a:cubicBezTo>
                <a:close/>
                <a:moveTo>
                  <a:pt x="65981" y="14978"/>
                </a:moveTo>
                <a:cubicBezTo>
                  <a:pt x="65748" y="14978"/>
                  <a:pt x="65581" y="15145"/>
                  <a:pt x="65581" y="15378"/>
                </a:cubicBezTo>
                <a:lnTo>
                  <a:pt x="65581" y="19048"/>
                </a:lnTo>
                <a:cubicBezTo>
                  <a:pt x="65581" y="19281"/>
                  <a:pt x="65748" y="19481"/>
                  <a:pt x="65981" y="19481"/>
                </a:cubicBezTo>
                <a:lnTo>
                  <a:pt x="69984" y="19481"/>
                </a:lnTo>
                <a:cubicBezTo>
                  <a:pt x="70217" y="19481"/>
                  <a:pt x="70418" y="19281"/>
                  <a:pt x="70418" y="19048"/>
                </a:cubicBezTo>
                <a:lnTo>
                  <a:pt x="70418" y="15378"/>
                </a:lnTo>
                <a:cubicBezTo>
                  <a:pt x="70418" y="15145"/>
                  <a:pt x="70217" y="14978"/>
                  <a:pt x="69984" y="14978"/>
                </a:cubicBezTo>
                <a:close/>
                <a:moveTo>
                  <a:pt x="65981" y="9041"/>
                </a:moveTo>
                <a:cubicBezTo>
                  <a:pt x="65748" y="9041"/>
                  <a:pt x="65581" y="9207"/>
                  <a:pt x="65581" y="9441"/>
                </a:cubicBezTo>
                <a:lnTo>
                  <a:pt x="65581" y="13110"/>
                </a:lnTo>
                <a:cubicBezTo>
                  <a:pt x="65581" y="13344"/>
                  <a:pt x="65748" y="13544"/>
                  <a:pt x="65981" y="13544"/>
                </a:cubicBezTo>
                <a:lnTo>
                  <a:pt x="71719" y="13544"/>
                </a:lnTo>
                <a:cubicBezTo>
                  <a:pt x="71952" y="13544"/>
                  <a:pt x="72119" y="13744"/>
                  <a:pt x="72119" y="13944"/>
                </a:cubicBezTo>
                <a:lnTo>
                  <a:pt x="72119" y="19048"/>
                </a:lnTo>
                <a:cubicBezTo>
                  <a:pt x="72119" y="19281"/>
                  <a:pt x="72319" y="19481"/>
                  <a:pt x="72552" y="19481"/>
                </a:cubicBezTo>
                <a:lnTo>
                  <a:pt x="76555" y="19481"/>
                </a:lnTo>
                <a:cubicBezTo>
                  <a:pt x="76789" y="19481"/>
                  <a:pt x="76956" y="19281"/>
                  <a:pt x="76956" y="19048"/>
                </a:cubicBezTo>
                <a:lnTo>
                  <a:pt x="76956" y="9441"/>
                </a:lnTo>
                <a:cubicBezTo>
                  <a:pt x="76956" y="9207"/>
                  <a:pt x="76789" y="9041"/>
                  <a:pt x="76555" y="9041"/>
                </a:cubicBezTo>
                <a:close/>
                <a:moveTo>
                  <a:pt x="434" y="20916"/>
                </a:moveTo>
                <a:cubicBezTo>
                  <a:pt x="201" y="20916"/>
                  <a:pt x="1" y="21083"/>
                  <a:pt x="1" y="21316"/>
                </a:cubicBezTo>
                <a:lnTo>
                  <a:pt x="1" y="24985"/>
                </a:lnTo>
                <a:cubicBezTo>
                  <a:pt x="1" y="25219"/>
                  <a:pt x="201" y="25419"/>
                  <a:pt x="434" y="25419"/>
                </a:cubicBezTo>
                <a:lnTo>
                  <a:pt x="4437" y="25419"/>
                </a:lnTo>
                <a:cubicBezTo>
                  <a:pt x="4671" y="25419"/>
                  <a:pt x="4837" y="25219"/>
                  <a:pt x="4837" y="24985"/>
                </a:cubicBezTo>
                <a:lnTo>
                  <a:pt x="4837" y="21316"/>
                </a:lnTo>
                <a:cubicBezTo>
                  <a:pt x="4837" y="21083"/>
                  <a:pt x="4671" y="20916"/>
                  <a:pt x="4437" y="20916"/>
                </a:cubicBezTo>
                <a:close/>
                <a:moveTo>
                  <a:pt x="6972" y="20916"/>
                </a:moveTo>
                <a:cubicBezTo>
                  <a:pt x="6739" y="20916"/>
                  <a:pt x="6572" y="21083"/>
                  <a:pt x="6572" y="21316"/>
                </a:cubicBezTo>
                <a:lnTo>
                  <a:pt x="6572" y="24985"/>
                </a:lnTo>
                <a:cubicBezTo>
                  <a:pt x="6572" y="25219"/>
                  <a:pt x="6739" y="25419"/>
                  <a:pt x="6972" y="25419"/>
                </a:cubicBezTo>
                <a:lnTo>
                  <a:pt x="10975" y="25419"/>
                </a:lnTo>
                <a:cubicBezTo>
                  <a:pt x="11209" y="25419"/>
                  <a:pt x="11409" y="25219"/>
                  <a:pt x="11409" y="24985"/>
                </a:cubicBezTo>
                <a:lnTo>
                  <a:pt x="11409" y="21316"/>
                </a:lnTo>
                <a:cubicBezTo>
                  <a:pt x="11409" y="21083"/>
                  <a:pt x="11209" y="20916"/>
                  <a:pt x="10975" y="20916"/>
                </a:cubicBezTo>
                <a:close/>
                <a:moveTo>
                  <a:pt x="13544" y="20916"/>
                </a:moveTo>
                <a:cubicBezTo>
                  <a:pt x="13310" y="20916"/>
                  <a:pt x="13110" y="21083"/>
                  <a:pt x="13110" y="21316"/>
                </a:cubicBezTo>
                <a:lnTo>
                  <a:pt x="13110" y="24985"/>
                </a:lnTo>
                <a:cubicBezTo>
                  <a:pt x="13110" y="25219"/>
                  <a:pt x="13310" y="25419"/>
                  <a:pt x="13544" y="25419"/>
                </a:cubicBezTo>
                <a:lnTo>
                  <a:pt x="17547" y="25419"/>
                </a:lnTo>
                <a:cubicBezTo>
                  <a:pt x="17780" y="25419"/>
                  <a:pt x="17947" y="25219"/>
                  <a:pt x="17947" y="24985"/>
                </a:cubicBezTo>
                <a:lnTo>
                  <a:pt x="17947" y="21316"/>
                </a:lnTo>
                <a:cubicBezTo>
                  <a:pt x="17947" y="21083"/>
                  <a:pt x="17780" y="20916"/>
                  <a:pt x="17547" y="20916"/>
                </a:cubicBezTo>
                <a:close/>
                <a:moveTo>
                  <a:pt x="20082" y="20916"/>
                </a:moveTo>
                <a:cubicBezTo>
                  <a:pt x="19882" y="20916"/>
                  <a:pt x="19681" y="21083"/>
                  <a:pt x="19681" y="21316"/>
                </a:cubicBezTo>
                <a:lnTo>
                  <a:pt x="19681" y="24985"/>
                </a:lnTo>
                <a:cubicBezTo>
                  <a:pt x="19681" y="25219"/>
                  <a:pt x="19882" y="25419"/>
                  <a:pt x="20082" y="25419"/>
                </a:cubicBezTo>
                <a:lnTo>
                  <a:pt x="24085" y="25419"/>
                </a:lnTo>
                <a:cubicBezTo>
                  <a:pt x="24318" y="25419"/>
                  <a:pt x="24518" y="25219"/>
                  <a:pt x="24518" y="24985"/>
                </a:cubicBezTo>
                <a:lnTo>
                  <a:pt x="24518" y="21316"/>
                </a:lnTo>
                <a:cubicBezTo>
                  <a:pt x="24518" y="21083"/>
                  <a:pt x="24318" y="20916"/>
                  <a:pt x="24085" y="20916"/>
                </a:cubicBezTo>
                <a:close/>
                <a:moveTo>
                  <a:pt x="26653" y="20916"/>
                </a:moveTo>
                <a:cubicBezTo>
                  <a:pt x="26420" y="20916"/>
                  <a:pt x="26253" y="21083"/>
                  <a:pt x="26253" y="21316"/>
                </a:cubicBezTo>
                <a:lnTo>
                  <a:pt x="26253" y="24985"/>
                </a:lnTo>
                <a:cubicBezTo>
                  <a:pt x="26253" y="25219"/>
                  <a:pt x="26420" y="25419"/>
                  <a:pt x="26653" y="25419"/>
                </a:cubicBezTo>
                <a:lnTo>
                  <a:pt x="30656" y="25419"/>
                </a:lnTo>
                <a:cubicBezTo>
                  <a:pt x="30889" y="25419"/>
                  <a:pt x="31056" y="25219"/>
                  <a:pt x="31056" y="24985"/>
                </a:cubicBezTo>
                <a:lnTo>
                  <a:pt x="31056" y="21316"/>
                </a:lnTo>
                <a:cubicBezTo>
                  <a:pt x="31056" y="21083"/>
                  <a:pt x="30889" y="20916"/>
                  <a:pt x="30656" y="20916"/>
                </a:cubicBezTo>
                <a:close/>
                <a:moveTo>
                  <a:pt x="33224" y="20916"/>
                </a:moveTo>
                <a:cubicBezTo>
                  <a:pt x="32991" y="20916"/>
                  <a:pt x="32791" y="21083"/>
                  <a:pt x="32791" y="21316"/>
                </a:cubicBezTo>
                <a:lnTo>
                  <a:pt x="32791" y="24985"/>
                </a:lnTo>
                <a:cubicBezTo>
                  <a:pt x="32791" y="25219"/>
                  <a:pt x="32991" y="25419"/>
                  <a:pt x="33224" y="25419"/>
                </a:cubicBezTo>
                <a:lnTo>
                  <a:pt x="37194" y="25419"/>
                </a:lnTo>
                <a:cubicBezTo>
                  <a:pt x="37427" y="25419"/>
                  <a:pt x="37628" y="25219"/>
                  <a:pt x="37628" y="24985"/>
                </a:cubicBezTo>
                <a:lnTo>
                  <a:pt x="37628" y="21316"/>
                </a:lnTo>
                <a:cubicBezTo>
                  <a:pt x="37628" y="21083"/>
                  <a:pt x="37427" y="20916"/>
                  <a:pt x="37194" y="20916"/>
                </a:cubicBezTo>
                <a:close/>
                <a:moveTo>
                  <a:pt x="39762" y="20916"/>
                </a:moveTo>
                <a:cubicBezTo>
                  <a:pt x="39529" y="20916"/>
                  <a:pt x="39329" y="21083"/>
                  <a:pt x="39329" y="21316"/>
                </a:cubicBezTo>
                <a:lnTo>
                  <a:pt x="39329" y="24985"/>
                </a:lnTo>
                <a:cubicBezTo>
                  <a:pt x="39362" y="25219"/>
                  <a:pt x="39529" y="25419"/>
                  <a:pt x="39762" y="25419"/>
                </a:cubicBezTo>
                <a:lnTo>
                  <a:pt x="43765" y="25419"/>
                </a:lnTo>
                <a:cubicBezTo>
                  <a:pt x="43999" y="25419"/>
                  <a:pt x="44166" y="25219"/>
                  <a:pt x="44166" y="24985"/>
                </a:cubicBezTo>
                <a:lnTo>
                  <a:pt x="44166" y="21316"/>
                </a:lnTo>
                <a:cubicBezTo>
                  <a:pt x="44166" y="21083"/>
                  <a:pt x="43999" y="20916"/>
                  <a:pt x="43765" y="20916"/>
                </a:cubicBezTo>
                <a:close/>
                <a:moveTo>
                  <a:pt x="46334" y="20916"/>
                </a:moveTo>
                <a:cubicBezTo>
                  <a:pt x="46100" y="20916"/>
                  <a:pt x="45900" y="21083"/>
                  <a:pt x="45900" y="21316"/>
                </a:cubicBezTo>
                <a:lnTo>
                  <a:pt x="45900" y="24985"/>
                </a:lnTo>
                <a:cubicBezTo>
                  <a:pt x="45900" y="25219"/>
                  <a:pt x="46100" y="25419"/>
                  <a:pt x="46334" y="25419"/>
                </a:cubicBezTo>
                <a:lnTo>
                  <a:pt x="50337" y="25419"/>
                </a:lnTo>
                <a:cubicBezTo>
                  <a:pt x="50537" y="25419"/>
                  <a:pt x="50737" y="25219"/>
                  <a:pt x="50737" y="24985"/>
                </a:cubicBezTo>
                <a:lnTo>
                  <a:pt x="50737" y="21316"/>
                </a:lnTo>
                <a:cubicBezTo>
                  <a:pt x="50737" y="21083"/>
                  <a:pt x="50537" y="20916"/>
                  <a:pt x="50337" y="20916"/>
                </a:cubicBezTo>
                <a:close/>
                <a:moveTo>
                  <a:pt x="52872" y="20916"/>
                </a:moveTo>
                <a:cubicBezTo>
                  <a:pt x="52638" y="20916"/>
                  <a:pt x="52471" y="21083"/>
                  <a:pt x="52471" y="21316"/>
                </a:cubicBezTo>
                <a:lnTo>
                  <a:pt x="52471" y="24985"/>
                </a:lnTo>
                <a:cubicBezTo>
                  <a:pt x="52471" y="25219"/>
                  <a:pt x="52638" y="25419"/>
                  <a:pt x="52872" y="25419"/>
                </a:cubicBezTo>
                <a:lnTo>
                  <a:pt x="56875" y="25419"/>
                </a:lnTo>
                <a:cubicBezTo>
                  <a:pt x="57108" y="25419"/>
                  <a:pt x="57308" y="25219"/>
                  <a:pt x="57308" y="24985"/>
                </a:cubicBezTo>
                <a:lnTo>
                  <a:pt x="57308" y="21316"/>
                </a:lnTo>
                <a:cubicBezTo>
                  <a:pt x="57308" y="21083"/>
                  <a:pt x="57108" y="20916"/>
                  <a:pt x="56875" y="20916"/>
                </a:cubicBezTo>
                <a:close/>
                <a:moveTo>
                  <a:pt x="59443" y="20916"/>
                </a:moveTo>
                <a:cubicBezTo>
                  <a:pt x="59210" y="20916"/>
                  <a:pt x="59009" y="21083"/>
                  <a:pt x="59009" y="21316"/>
                </a:cubicBezTo>
                <a:lnTo>
                  <a:pt x="59009" y="24985"/>
                </a:lnTo>
                <a:cubicBezTo>
                  <a:pt x="59009" y="25219"/>
                  <a:pt x="59210" y="25419"/>
                  <a:pt x="59443" y="25419"/>
                </a:cubicBezTo>
                <a:lnTo>
                  <a:pt x="63446" y="25419"/>
                </a:lnTo>
                <a:cubicBezTo>
                  <a:pt x="63646" y="25419"/>
                  <a:pt x="63846" y="25219"/>
                  <a:pt x="63846" y="24985"/>
                </a:cubicBezTo>
                <a:lnTo>
                  <a:pt x="63846" y="21316"/>
                </a:lnTo>
                <a:cubicBezTo>
                  <a:pt x="63846" y="21083"/>
                  <a:pt x="63646" y="20916"/>
                  <a:pt x="63446" y="20916"/>
                </a:cubicBezTo>
                <a:close/>
                <a:moveTo>
                  <a:pt x="65981" y="20916"/>
                </a:moveTo>
                <a:cubicBezTo>
                  <a:pt x="65748" y="20916"/>
                  <a:pt x="65581" y="21083"/>
                  <a:pt x="65581" y="21316"/>
                </a:cubicBezTo>
                <a:lnTo>
                  <a:pt x="65581" y="24985"/>
                </a:lnTo>
                <a:cubicBezTo>
                  <a:pt x="65581" y="25219"/>
                  <a:pt x="65748" y="25419"/>
                  <a:pt x="65981" y="25419"/>
                </a:cubicBezTo>
                <a:lnTo>
                  <a:pt x="69984" y="25419"/>
                </a:lnTo>
                <a:cubicBezTo>
                  <a:pt x="70217" y="25419"/>
                  <a:pt x="70418" y="25219"/>
                  <a:pt x="70418" y="24985"/>
                </a:cubicBezTo>
                <a:lnTo>
                  <a:pt x="70418" y="21316"/>
                </a:lnTo>
                <a:cubicBezTo>
                  <a:pt x="70418" y="21083"/>
                  <a:pt x="70217" y="20916"/>
                  <a:pt x="69984" y="20916"/>
                </a:cubicBezTo>
                <a:close/>
                <a:moveTo>
                  <a:pt x="72552" y="20916"/>
                </a:moveTo>
                <a:cubicBezTo>
                  <a:pt x="72319" y="20916"/>
                  <a:pt x="72119" y="21083"/>
                  <a:pt x="72119" y="21316"/>
                </a:cubicBezTo>
                <a:lnTo>
                  <a:pt x="72119" y="24985"/>
                </a:lnTo>
                <a:cubicBezTo>
                  <a:pt x="72119" y="25219"/>
                  <a:pt x="72319" y="25419"/>
                  <a:pt x="72552" y="25419"/>
                </a:cubicBezTo>
                <a:lnTo>
                  <a:pt x="76555" y="25419"/>
                </a:lnTo>
                <a:cubicBezTo>
                  <a:pt x="76789" y="25419"/>
                  <a:pt x="76956" y="25219"/>
                  <a:pt x="76956" y="24985"/>
                </a:cubicBezTo>
                <a:lnTo>
                  <a:pt x="76956" y="21316"/>
                </a:lnTo>
                <a:cubicBezTo>
                  <a:pt x="76956" y="21083"/>
                  <a:pt x="76789" y="20916"/>
                  <a:pt x="76555" y="20916"/>
                </a:cubicBezTo>
                <a:close/>
                <a:moveTo>
                  <a:pt x="434" y="26853"/>
                </a:moveTo>
                <a:cubicBezTo>
                  <a:pt x="201" y="26853"/>
                  <a:pt x="1" y="27020"/>
                  <a:pt x="1" y="27254"/>
                </a:cubicBezTo>
                <a:lnTo>
                  <a:pt x="1" y="30923"/>
                </a:lnTo>
                <a:cubicBezTo>
                  <a:pt x="1" y="31156"/>
                  <a:pt x="201" y="31357"/>
                  <a:pt x="434" y="31357"/>
                </a:cubicBezTo>
                <a:lnTo>
                  <a:pt x="4437" y="31357"/>
                </a:lnTo>
                <a:cubicBezTo>
                  <a:pt x="4671" y="31357"/>
                  <a:pt x="4837" y="31156"/>
                  <a:pt x="4837" y="30923"/>
                </a:cubicBezTo>
                <a:lnTo>
                  <a:pt x="4837" y="27254"/>
                </a:lnTo>
                <a:cubicBezTo>
                  <a:pt x="4837" y="27020"/>
                  <a:pt x="4671" y="26853"/>
                  <a:pt x="4437" y="26853"/>
                </a:cubicBezTo>
                <a:close/>
                <a:moveTo>
                  <a:pt x="6972" y="26853"/>
                </a:moveTo>
                <a:cubicBezTo>
                  <a:pt x="6739" y="26853"/>
                  <a:pt x="6572" y="27020"/>
                  <a:pt x="6572" y="27254"/>
                </a:cubicBezTo>
                <a:lnTo>
                  <a:pt x="6572" y="30923"/>
                </a:lnTo>
                <a:cubicBezTo>
                  <a:pt x="6572" y="31156"/>
                  <a:pt x="6739" y="31357"/>
                  <a:pt x="6972" y="31357"/>
                </a:cubicBezTo>
                <a:lnTo>
                  <a:pt x="10975" y="31357"/>
                </a:lnTo>
                <a:cubicBezTo>
                  <a:pt x="11209" y="31357"/>
                  <a:pt x="11409" y="31156"/>
                  <a:pt x="11409" y="30923"/>
                </a:cubicBezTo>
                <a:lnTo>
                  <a:pt x="11409" y="27254"/>
                </a:lnTo>
                <a:cubicBezTo>
                  <a:pt x="11409" y="27020"/>
                  <a:pt x="11209" y="26853"/>
                  <a:pt x="10975" y="26853"/>
                </a:cubicBezTo>
                <a:close/>
                <a:moveTo>
                  <a:pt x="13544" y="26853"/>
                </a:moveTo>
                <a:cubicBezTo>
                  <a:pt x="13310" y="26853"/>
                  <a:pt x="13110" y="27020"/>
                  <a:pt x="13110" y="27254"/>
                </a:cubicBezTo>
                <a:lnTo>
                  <a:pt x="13110" y="30923"/>
                </a:lnTo>
                <a:cubicBezTo>
                  <a:pt x="13110" y="31156"/>
                  <a:pt x="13310" y="31357"/>
                  <a:pt x="13544" y="31357"/>
                </a:cubicBezTo>
                <a:lnTo>
                  <a:pt x="17547" y="31357"/>
                </a:lnTo>
                <a:cubicBezTo>
                  <a:pt x="17780" y="31357"/>
                  <a:pt x="17947" y="31156"/>
                  <a:pt x="17947" y="30923"/>
                </a:cubicBezTo>
                <a:lnTo>
                  <a:pt x="17947" y="27254"/>
                </a:lnTo>
                <a:cubicBezTo>
                  <a:pt x="17947" y="27020"/>
                  <a:pt x="17780" y="26853"/>
                  <a:pt x="17547" y="26853"/>
                </a:cubicBezTo>
                <a:close/>
                <a:moveTo>
                  <a:pt x="20082" y="26853"/>
                </a:moveTo>
                <a:cubicBezTo>
                  <a:pt x="19882" y="26853"/>
                  <a:pt x="19681" y="27020"/>
                  <a:pt x="19681" y="27254"/>
                </a:cubicBezTo>
                <a:lnTo>
                  <a:pt x="19681" y="30923"/>
                </a:lnTo>
                <a:cubicBezTo>
                  <a:pt x="19681" y="31156"/>
                  <a:pt x="19882" y="31357"/>
                  <a:pt x="20082" y="31357"/>
                </a:cubicBezTo>
                <a:lnTo>
                  <a:pt x="24085" y="31357"/>
                </a:lnTo>
                <a:cubicBezTo>
                  <a:pt x="24318" y="31357"/>
                  <a:pt x="24518" y="31156"/>
                  <a:pt x="24518" y="30923"/>
                </a:cubicBezTo>
                <a:lnTo>
                  <a:pt x="24518" y="27254"/>
                </a:lnTo>
                <a:cubicBezTo>
                  <a:pt x="24518" y="27020"/>
                  <a:pt x="24318" y="26853"/>
                  <a:pt x="24085" y="26853"/>
                </a:cubicBezTo>
                <a:close/>
                <a:moveTo>
                  <a:pt x="26653" y="26853"/>
                </a:moveTo>
                <a:cubicBezTo>
                  <a:pt x="26420" y="26853"/>
                  <a:pt x="26253" y="27020"/>
                  <a:pt x="26253" y="27254"/>
                </a:cubicBezTo>
                <a:lnTo>
                  <a:pt x="26253" y="30923"/>
                </a:lnTo>
                <a:cubicBezTo>
                  <a:pt x="26253" y="31156"/>
                  <a:pt x="26420" y="31357"/>
                  <a:pt x="26653" y="31357"/>
                </a:cubicBezTo>
                <a:lnTo>
                  <a:pt x="56875" y="31357"/>
                </a:lnTo>
                <a:cubicBezTo>
                  <a:pt x="57108" y="31357"/>
                  <a:pt x="57308" y="31156"/>
                  <a:pt x="57308" y="30923"/>
                </a:cubicBezTo>
                <a:lnTo>
                  <a:pt x="57308" y="27254"/>
                </a:lnTo>
                <a:cubicBezTo>
                  <a:pt x="57308" y="27020"/>
                  <a:pt x="57108" y="26853"/>
                  <a:pt x="56875" y="26853"/>
                </a:cubicBezTo>
                <a:close/>
                <a:moveTo>
                  <a:pt x="59443" y="26853"/>
                </a:moveTo>
                <a:cubicBezTo>
                  <a:pt x="59210" y="26853"/>
                  <a:pt x="59009" y="27020"/>
                  <a:pt x="59009" y="27254"/>
                </a:cubicBezTo>
                <a:lnTo>
                  <a:pt x="59009" y="30923"/>
                </a:lnTo>
                <a:cubicBezTo>
                  <a:pt x="59009" y="31156"/>
                  <a:pt x="59210" y="31357"/>
                  <a:pt x="59443" y="31357"/>
                </a:cubicBezTo>
                <a:lnTo>
                  <a:pt x="63446" y="31357"/>
                </a:lnTo>
                <a:cubicBezTo>
                  <a:pt x="63646" y="31357"/>
                  <a:pt x="63846" y="31156"/>
                  <a:pt x="63846" y="30923"/>
                </a:cubicBezTo>
                <a:lnTo>
                  <a:pt x="63846" y="27254"/>
                </a:lnTo>
                <a:cubicBezTo>
                  <a:pt x="63846" y="27020"/>
                  <a:pt x="63646" y="26853"/>
                  <a:pt x="63446" y="26853"/>
                </a:cubicBezTo>
                <a:close/>
                <a:moveTo>
                  <a:pt x="65981" y="26853"/>
                </a:moveTo>
                <a:cubicBezTo>
                  <a:pt x="65748" y="26853"/>
                  <a:pt x="65581" y="27020"/>
                  <a:pt x="65581" y="27254"/>
                </a:cubicBezTo>
                <a:lnTo>
                  <a:pt x="65581" y="30923"/>
                </a:lnTo>
                <a:cubicBezTo>
                  <a:pt x="65581" y="31156"/>
                  <a:pt x="65748" y="31357"/>
                  <a:pt x="65981" y="31357"/>
                </a:cubicBezTo>
                <a:lnTo>
                  <a:pt x="69984" y="31357"/>
                </a:lnTo>
                <a:cubicBezTo>
                  <a:pt x="70217" y="31357"/>
                  <a:pt x="70418" y="31156"/>
                  <a:pt x="70418" y="30923"/>
                </a:cubicBezTo>
                <a:lnTo>
                  <a:pt x="70418" y="27254"/>
                </a:lnTo>
                <a:cubicBezTo>
                  <a:pt x="70418" y="27020"/>
                  <a:pt x="70217" y="26853"/>
                  <a:pt x="69984" y="26853"/>
                </a:cubicBezTo>
                <a:close/>
                <a:moveTo>
                  <a:pt x="72552" y="26853"/>
                </a:moveTo>
                <a:cubicBezTo>
                  <a:pt x="72319" y="26853"/>
                  <a:pt x="72119" y="27020"/>
                  <a:pt x="72119" y="27254"/>
                </a:cubicBezTo>
                <a:lnTo>
                  <a:pt x="72119" y="30923"/>
                </a:lnTo>
                <a:cubicBezTo>
                  <a:pt x="72119" y="31156"/>
                  <a:pt x="72319" y="31357"/>
                  <a:pt x="72552" y="31357"/>
                </a:cubicBezTo>
                <a:lnTo>
                  <a:pt x="76555" y="31357"/>
                </a:lnTo>
                <a:cubicBezTo>
                  <a:pt x="76789" y="31357"/>
                  <a:pt x="76956" y="31156"/>
                  <a:pt x="76956" y="30923"/>
                </a:cubicBezTo>
                <a:lnTo>
                  <a:pt x="76956" y="27254"/>
                </a:lnTo>
                <a:cubicBezTo>
                  <a:pt x="76956" y="27020"/>
                  <a:pt x="76789" y="26853"/>
                  <a:pt x="76555" y="26853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52" name="Google Shape;552;p27"/>
          <p:cNvSpPr/>
          <p:nvPr/>
        </p:nvSpPr>
        <p:spPr>
          <a:xfrm>
            <a:off x="8154695" y="4081421"/>
            <a:ext cx="169136" cy="17551"/>
          </a:xfrm>
          <a:custGeom>
            <a:avLst/>
            <a:gdLst/>
            <a:ahLst/>
            <a:cxnLst/>
            <a:rect l="l" t="t" r="r" b="b"/>
            <a:pathLst>
              <a:path w="4838" h="502" extrusionOk="0">
                <a:moveTo>
                  <a:pt x="434" y="1"/>
                </a:moveTo>
                <a:cubicBezTo>
                  <a:pt x="201" y="1"/>
                  <a:pt x="1" y="201"/>
                  <a:pt x="1" y="435"/>
                </a:cubicBezTo>
                <a:lnTo>
                  <a:pt x="1" y="501"/>
                </a:lnTo>
                <a:cubicBezTo>
                  <a:pt x="1" y="268"/>
                  <a:pt x="201" y="101"/>
                  <a:pt x="434" y="101"/>
                </a:cubicBezTo>
                <a:lnTo>
                  <a:pt x="4437" y="101"/>
                </a:lnTo>
                <a:cubicBezTo>
                  <a:pt x="4671" y="101"/>
                  <a:pt x="4837" y="268"/>
                  <a:pt x="4837" y="501"/>
                </a:cubicBezTo>
                <a:lnTo>
                  <a:pt x="4837" y="435"/>
                </a:lnTo>
                <a:cubicBezTo>
                  <a:pt x="4837" y="201"/>
                  <a:pt x="4671" y="1"/>
                  <a:pt x="4437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53" name="Google Shape;553;p27"/>
          <p:cNvSpPr/>
          <p:nvPr/>
        </p:nvSpPr>
        <p:spPr>
          <a:xfrm>
            <a:off x="8154695" y="4895425"/>
            <a:ext cx="169136" cy="17515"/>
          </a:xfrm>
          <a:custGeom>
            <a:avLst/>
            <a:gdLst/>
            <a:ahLst/>
            <a:cxnLst/>
            <a:rect l="l" t="t" r="r" b="b"/>
            <a:pathLst>
              <a:path w="4838" h="501" extrusionOk="0">
                <a:moveTo>
                  <a:pt x="434" y="0"/>
                </a:moveTo>
                <a:cubicBezTo>
                  <a:pt x="201" y="0"/>
                  <a:pt x="1" y="167"/>
                  <a:pt x="1" y="401"/>
                </a:cubicBezTo>
                <a:lnTo>
                  <a:pt x="1" y="501"/>
                </a:lnTo>
                <a:cubicBezTo>
                  <a:pt x="1" y="267"/>
                  <a:pt x="201" y="67"/>
                  <a:pt x="434" y="67"/>
                </a:cubicBezTo>
                <a:lnTo>
                  <a:pt x="4437" y="67"/>
                </a:lnTo>
                <a:cubicBezTo>
                  <a:pt x="4671" y="67"/>
                  <a:pt x="4837" y="267"/>
                  <a:pt x="4837" y="501"/>
                </a:cubicBezTo>
                <a:lnTo>
                  <a:pt x="4837" y="401"/>
                </a:lnTo>
                <a:cubicBezTo>
                  <a:pt x="4837" y="167"/>
                  <a:pt x="4671" y="0"/>
                  <a:pt x="4437" y="0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54" name="Google Shape;554;p27"/>
          <p:cNvSpPr/>
          <p:nvPr/>
        </p:nvSpPr>
        <p:spPr>
          <a:xfrm>
            <a:off x="8154695" y="4687834"/>
            <a:ext cx="169136" cy="17551"/>
          </a:xfrm>
          <a:custGeom>
            <a:avLst/>
            <a:gdLst/>
            <a:ahLst/>
            <a:cxnLst/>
            <a:rect l="l" t="t" r="r" b="b"/>
            <a:pathLst>
              <a:path w="4838" h="502" extrusionOk="0">
                <a:moveTo>
                  <a:pt x="434" y="1"/>
                </a:moveTo>
                <a:cubicBezTo>
                  <a:pt x="201" y="1"/>
                  <a:pt x="1" y="168"/>
                  <a:pt x="1" y="401"/>
                </a:cubicBezTo>
                <a:lnTo>
                  <a:pt x="1" y="501"/>
                </a:lnTo>
                <a:cubicBezTo>
                  <a:pt x="1" y="268"/>
                  <a:pt x="201" y="67"/>
                  <a:pt x="434" y="67"/>
                </a:cubicBezTo>
                <a:lnTo>
                  <a:pt x="4437" y="67"/>
                </a:lnTo>
                <a:cubicBezTo>
                  <a:pt x="4671" y="67"/>
                  <a:pt x="4837" y="268"/>
                  <a:pt x="4837" y="501"/>
                </a:cubicBezTo>
                <a:lnTo>
                  <a:pt x="4837" y="401"/>
                </a:lnTo>
                <a:cubicBezTo>
                  <a:pt x="4837" y="168"/>
                  <a:pt x="4671" y="1"/>
                  <a:pt x="4437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55" name="Google Shape;555;p27"/>
          <p:cNvSpPr/>
          <p:nvPr/>
        </p:nvSpPr>
        <p:spPr>
          <a:xfrm>
            <a:off x="8154695" y="4480279"/>
            <a:ext cx="169136" cy="17515"/>
          </a:xfrm>
          <a:custGeom>
            <a:avLst/>
            <a:gdLst/>
            <a:ahLst/>
            <a:cxnLst/>
            <a:rect l="l" t="t" r="r" b="b"/>
            <a:pathLst>
              <a:path w="4838" h="501" extrusionOk="0">
                <a:moveTo>
                  <a:pt x="434" y="0"/>
                </a:moveTo>
                <a:cubicBezTo>
                  <a:pt x="201" y="0"/>
                  <a:pt x="1" y="167"/>
                  <a:pt x="1" y="400"/>
                </a:cubicBezTo>
                <a:lnTo>
                  <a:pt x="1" y="500"/>
                </a:lnTo>
                <a:cubicBezTo>
                  <a:pt x="1" y="267"/>
                  <a:pt x="201" y="67"/>
                  <a:pt x="434" y="67"/>
                </a:cubicBezTo>
                <a:lnTo>
                  <a:pt x="4437" y="67"/>
                </a:lnTo>
                <a:cubicBezTo>
                  <a:pt x="4671" y="67"/>
                  <a:pt x="4837" y="267"/>
                  <a:pt x="4837" y="500"/>
                </a:cubicBezTo>
                <a:lnTo>
                  <a:pt x="4837" y="400"/>
                </a:lnTo>
                <a:cubicBezTo>
                  <a:pt x="4837" y="167"/>
                  <a:pt x="4671" y="0"/>
                  <a:pt x="4437" y="0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56" name="Google Shape;556;p27"/>
          <p:cNvSpPr/>
          <p:nvPr/>
        </p:nvSpPr>
        <p:spPr>
          <a:xfrm>
            <a:off x="9759351" y="4687834"/>
            <a:ext cx="169103" cy="17551"/>
          </a:xfrm>
          <a:custGeom>
            <a:avLst/>
            <a:gdLst/>
            <a:ahLst/>
            <a:cxnLst/>
            <a:rect l="l" t="t" r="r" b="b"/>
            <a:pathLst>
              <a:path w="4837" h="502" extrusionOk="0">
                <a:moveTo>
                  <a:pt x="434" y="1"/>
                </a:moveTo>
                <a:cubicBezTo>
                  <a:pt x="200" y="1"/>
                  <a:pt x="0" y="168"/>
                  <a:pt x="0" y="401"/>
                </a:cubicBezTo>
                <a:lnTo>
                  <a:pt x="0" y="501"/>
                </a:lnTo>
                <a:cubicBezTo>
                  <a:pt x="0" y="268"/>
                  <a:pt x="200" y="67"/>
                  <a:pt x="434" y="67"/>
                </a:cubicBezTo>
                <a:lnTo>
                  <a:pt x="4437" y="67"/>
                </a:lnTo>
                <a:cubicBezTo>
                  <a:pt x="4637" y="67"/>
                  <a:pt x="4837" y="268"/>
                  <a:pt x="4837" y="501"/>
                </a:cubicBezTo>
                <a:lnTo>
                  <a:pt x="4837" y="401"/>
                </a:lnTo>
                <a:cubicBezTo>
                  <a:pt x="4837" y="168"/>
                  <a:pt x="4637" y="1"/>
                  <a:pt x="4437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57" name="Google Shape;557;p27"/>
          <p:cNvSpPr/>
          <p:nvPr/>
        </p:nvSpPr>
        <p:spPr>
          <a:xfrm>
            <a:off x="9759351" y="4272685"/>
            <a:ext cx="169103" cy="17515"/>
          </a:xfrm>
          <a:custGeom>
            <a:avLst/>
            <a:gdLst/>
            <a:ahLst/>
            <a:cxnLst/>
            <a:rect l="l" t="t" r="r" b="b"/>
            <a:pathLst>
              <a:path w="4837" h="501" extrusionOk="0">
                <a:moveTo>
                  <a:pt x="434" y="1"/>
                </a:moveTo>
                <a:cubicBezTo>
                  <a:pt x="200" y="1"/>
                  <a:pt x="0" y="201"/>
                  <a:pt x="0" y="401"/>
                </a:cubicBezTo>
                <a:lnTo>
                  <a:pt x="0" y="501"/>
                </a:lnTo>
                <a:cubicBezTo>
                  <a:pt x="0" y="267"/>
                  <a:pt x="200" y="67"/>
                  <a:pt x="434" y="67"/>
                </a:cubicBezTo>
                <a:lnTo>
                  <a:pt x="4437" y="67"/>
                </a:lnTo>
                <a:cubicBezTo>
                  <a:pt x="4637" y="67"/>
                  <a:pt x="4837" y="267"/>
                  <a:pt x="4837" y="501"/>
                </a:cubicBezTo>
                <a:lnTo>
                  <a:pt x="4837" y="401"/>
                </a:lnTo>
                <a:cubicBezTo>
                  <a:pt x="4837" y="201"/>
                  <a:pt x="4637" y="1"/>
                  <a:pt x="4437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58" name="Google Shape;558;p27"/>
          <p:cNvSpPr/>
          <p:nvPr/>
        </p:nvSpPr>
        <p:spPr>
          <a:xfrm>
            <a:off x="9759351" y="4480280"/>
            <a:ext cx="169103" cy="16361"/>
          </a:xfrm>
          <a:custGeom>
            <a:avLst/>
            <a:gdLst/>
            <a:ahLst/>
            <a:cxnLst/>
            <a:rect l="l" t="t" r="r" b="b"/>
            <a:pathLst>
              <a:path w="4837" h="468" extrusionOk="0">
                <a:moveTo>
                  <a:pt x="434" y="0"/>
                </a:moveTo>
                <a:cubicBezTo>
                  <a:pt x="200" y="0"/>
                  <a:pt x="0" y="167"/>
                  <a:pt x="0" y="400"/>
                </a:cubicBezTo>
                <a:lnTo>
                  <a:pt x="0" y="467"/>
                </a:lnTo>
                <a:cubicBezTo>
                  <a:pt x="0" y="267"/>
                  <a:pt x="200" y="67"/>
                  <a:pt x="434" y="67"/>
                </a:cubicBezTo>
                <a:lnTo>
                  <a:pt x="4437" y="67"/>
                </a:lnTo>
                <a:cubicBezTo>
                  <a:pt x="4637" y="67"/>
                  <a:pt x="4837" y="267"/>
                  <a:pt x="4837" y="467"/>
                </a:cubicBezTo>
                <a:lnTo>
                  <a:pt x="4837" y="400"/>
                </a:lnTo>
                <a:cubicBezTo>
                  <a:pt x="4837" y="167"/>
                  <a:pt x="4637" y="0"/>
                  <a:pt x="4437" y="0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59" name="Google Shape;559;p27"/>
          <p:cNvSpPr/>
          <p:nvPr/>
        </p:nvSpPr>
        <p:spPr>
          <a:xfrm>
            <a:off x="10447364" y="3956649"/>
            <a:ext cx="169136" cy="17551"/>
          </a:xfrm>
          <a:custGeom>
            <a:avLst/>
            <a:gdLst/>
            <a:ahLst/>
            <a:cxnLst/>
            <a:rect l="l" t="t" r="r" b="b"/>
            <a:pathLst>
              <a:path w="4838" h="502" extrusionOk="0">
                <a:moveTo>
                  <a:pt x="401" y="1"/>
                </a:moveTo>
                <a:cubicBezTo>
                  <a:pt x="168" y="1"/>
                  <a:pt x="1" y="201"/>
                  <a:pt x="1" y="434"/>
                </a:cubicBezTo>
                <a:lnTo>
                  <a:pt x="1" y="501"/>
                </a:lnTo>
                <a:cubicBezTo>
                  <a:pt x="1" y="268"/>
                  <a:pt x="168" y="101"/>
                  <a:pt x="401" y="101"/>
                </a:cubicBezTo>
                <a:lnTo>
                  <a:pt x="4404" y="101"/>
                </a:lnTo>
                <a:cubicBezTo>
                  <a:pt x="4637" y="101"/>
                  <a:pt x="4838" y="268"/>
                  <a:pt x="4838" y="501"/>
                </a:cubicBezTo>
                <a:lnTo>
                  <a:pt x="4838" y="434"/>
                </a:lnTo>
                <a:cubicBezTo>
                  <a:pt x="4838" y="201"/>
                  <a:pt x="4637" y="1"/>
                  <a:pt x="4404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60" name="Google Shape;560;p27"/>
          <p:cNvSpPr/>
          <p:nvPr/>
        </p:nvSpPr>
        <p:spPr>
          <a:xfrm>
            <a:off x="9759351" y="4081421"/>
            <a:ext cx="169103" cy="17551"/>
          </a:xfrm>
          <a:custGeom>
            <a:avLst/>
            <a:gdLst/>
            <a:ahLst/>
            <a:cxnLst/>
            <a:rect l="l" t="t" r="r" b="b"/>
            <a:pathLst>
              <a:path w="4837" h="502" extrusionOk="0">
                <a:moveTo>
                  <a:pt x="434" y="1"/>
                </a:moveTo>
                <a:cubicBezTo>
                  <a:pt x="200" y="1"/>
                  <a:pt x="0" y="201"/>
                  <a:pt x="0" y="435"/>
                </a:cubicBezTo>
                <a:lnTo>
                  <a:pt x="0" y="501"/>
                </a:lnTo>
                <a:cubicBezTo>
                  <a:pt x="0" y="268"/>
                  <a:pt x="200" y="101"/>
                  <a:pt x="434" y="101"/>
                </a:cubicBezTo>
                <a:lnTo>
                  <a:pt x="4437" y="101"/>
                </a:lnTo>
                <a:cubicBezTo>
                  <a:pt x="4637" y="101"/>
                  <a:pt x="4837" y="268"/>
                  <a:pt x="4837" y="501"/>
                </a:cubicBezTo>
                <a:lnTo>
                  <a:pt x="4837" y="435"/>
                </a:lnTo>
                <a:cubicBezTo>
                  <a:pt x="4837" y="201"/>
                  <a:pt x="4637" y="1"/>
                  <a:pt x="4437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61" name="Google Shape;561;p27"/>
          <p:cNvSpPr/>
          <p:nvPr/>
        </p:nvSpPr>
        <p:spPr>
          <a:xfrm>
            <a:off x="9759351" y="3956649"/>
            <a:ext cx="169103" cy="17551"/>
          </a:xfrm>
          <a:custGeom>
            <a:avLst/>
            <a:gdLst/>
            <a:ahLst/>
            <a:cxnLst/>
            <a:rect l="l" t="t" r="r" b="b"/>
            <a:pathLst>
              <a:path w="4837" h="502" extrusionOk="0">
                <a:moveTo>
                  <a:pt x="434" y="1"/>
                </a:moveTo>
                <a:cubicBezTo>
                  <a:pt x="200" y="1"/>
                  <a:pt x="0" y="201"/>
                  <a:pt x="0" y="434"/>
                </a:cubicBezTo>
                <a:lnTo>
                  <a:pt x="0" y="501"/>
                </a:lnTo>
                <a:cubicBezTo>
                  <a:pt x="0" y="268"/>
                  <a:pt x="200" y="101"/>
                  <a:pt x="434" y="101"/>
                </a:cubicBezTo>
                <a:lnTo>
                  <a:pt x="4437" y="101"/>
                </a:lnTo>
                <a:cubicBezTo>
                  <a:pt x="4637" y="101"/>
                  <a:pt x="4837" y="268"/>
                  <a:pt x="4837" y="501"/>
                </a:cubicBezTo>
                <a:lnTo>
                  <a:pt x="4837" y="434"/>
                </a:lnTo>
                <a:cubicBezTo>
                  <a:pt x="4837" y="201"/>
                  <a:pt x="4637" y="1"/>
                  <a:pt x="4437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62" name="Google Shape;562;p27"/>
          <p:cNvSpPr/>
          <p:nvPr/>
        </p:nvSpPr>
        <p:spPr>
          <a:xfrm>
            <a:off x="10447364" y="4895425"/>
            <a:ext cx="169136" cy="17515"/>
          </a:xfrm>
          <a:custGeom>
            <a:avLst/>
            <a:gdLst/>
            <a:ahLst/>
            <a:cxnLst/>
            <a:rect l="l" t="t" r="r" b="b"/>
            <a:pathLst>
              <a:path w="4838" h="501" extrusionOk="0">
                <a:moveTo>
                  <a:pt x="401" y="0"/>
                </a:moveTo>
                <a:cubicBezTo>
                  <a:pt x="168" y="0"/>
                  <a:pt x="1" y="167"/>
                  <a:pt x="1" y="401"/>
                </a:cubicBezTo>
                <a:lnTo>
                  <a:pt x="1" y="501"/>
                </a:lnTo>
                <a:cubicBezTo>
                  <a:pt x="1" y="267"/>
                  <a:pt x="168" y="67"/>
                  <a:pt x="401" y="67"/>
                </a:cubicBezTo>
                <a:lnTo>
                  <a:pt x="4404" y="67"/>
                </a:lnTo>
                <a:cubicBezTo>
                  <a:pt x="4637" y="67"/>
                  <a:pt x="4838" y="267"/>
                  <a:pt x="4838" y="501"/>
                </a:cubicBezTo>
                <a:lnTo>
                  <a:pt x="4838" y="401"/>
                </a:lnTo>
                <a:cubicBezTo>
                  <a:pt x="4838" y="167"/>
                  <a:pt x="4637" y="0"/>
                  <a:pt x="4404" y="0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63" name="Google Shape;563;p27"/>
          <p:cNvSpPr/>
          <p:nvPr/>
        </p:nvSpPr>
        <p:spPr>
          <a:xfrm>
            <a:off x="10217641" y="3956649"/>
            <a:ext cx="169136" cy="17551"/>
          </a:xfrm>
          <a:custGeom>
            <a:avLst/>
            <a:gdLst/>
            <a:ahLst/>
            <a:cxnLst/>
            <a:rect l="l" t="t" r="r" b="b"/>
            <a:pathLst>
              <a:path w="4838" h="502" extrusionOk="0">
                <a:moveTo>
                  <a:pt x="434" y="1"/>
                </a:moveTo>
                <a:cubicBezTo>
                  <a:pt x="201" y="1"/>
                  <a:pt x="0" y="201"/>
                  <a:pt x="0" y="434"/>
                </a:cubicBezTo>
                <a:lnTo>
                  <a:pt x="0" y="501"/>
                </a:lnTo>
                <a:cubicBezTo>
                  <a:pt x="0" y="268"/>
                  <a:pt x="201" y="101"/>
                  <a:pt x="434" y="101"/>
                </a:cubicBezTo>
                <a:lnTo>
                  <a:pt x="4437" y="101"/>
                </a:lnTo>
                <a:cubicBezTo>
                  <a:pt x="4637" y="101"/>
                  <a:pt x="4837" y="268"/>
                  <a:pt x="4837" y="501"/>
                </a:cubicBezTo>
                <a:lnTo>
                  <a:pt x="4837" y="434"/>
                </a:lnTo>
                <a:cubicBezTo>
                  <a:pt x="4837" y="201"/>
                  <a:pt x="4637" y="1"/>
                  <a:pt x="4437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64" name="Google Shape;564;p27"/>
          <p:cNvSpPr/>
          <p:nvPr/>
        </p:nvSpPr>
        <p:spPr>
          <a:xfrm>
            <a:off x="10217641" y="4272685"/>
            <a:ext cx="169136" cy="17515"/>
          </a:xfrm>
          <a:custGeom>
            <a:avLst/>
            <a:gdLst/>
            <a:ahLst/>
            <a:cxnLst/>
            <a:rect l="l" t="t" r="r" b="b"/>
            <a:pathLst>
              <a:path w="4838" h="501" extrusionOk="0">
                <a:moveTo>
                  <a:pt x="434" y="1"/>
                </a:moveTo>
                <a:cubicBezTo>
                  <a:pt x="201" y="1"/>
                  <a:pt x="0" y="167"/>
                  <a:pt x="0" y="401"/>
                </a:cubicBezTo>
                <a:lnTo>
                  <a:pt x="0" y="501"/>
                </a:lnTo>
                <a:cubicBezTo>
                  <a:pt x="0" y="267"/>
                  <a:pt x="201" y="67"/>
                  <a:pt x="434" y="67"/>
                </a:cubicBezTo>
                <a:lnTo>
                  <a:pt x="4437" y="67"/>
                </a:lnTo>
                <a:cubicBezTo>
                  <a:pt x="4637" y="67"/>
                  <a:pt x="4837" y="267"/>
                  <a:pt x="4837" y="501"/>
                </a:cubicBezTo>
                <a:lnTo>
                  <a:pt x="4837" y="401"/>
                </a:lnTo>
                <a:cubicBezTo>
                  <a:pt x="4837" y="167"/>
                  <a:pt x="4637" y="1"/>
                  <a:pt x="4437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65" name="Google Shape;565;p27"/>
          <p:cNvSpPr/>
          <p:nvPr/>
        </p:nvSpPr>
        <p:spPr>
          <a:xfrm>
            <a:off x="10217641" y="4081421"/>
            <a:ext cx="169136" cy="17551"/>
          </a:xfrm>
          <a:custGeom>
            <a:avLst/>
            <a:gdLst/>
            <a:ahLst/>
            <a:cxnLst/>
            <a:rect l="l" t="t" r="r" b="b"/>
            <a:pathLst>
              <a:path w="4838" h="502" extrusionOk="0">
                <a:moveTo>
                  <a:pt x="434" y="1"/>
                </a:moveTo>
                <a:cubicBezTo>
                  <a:pt x="201" y="1"/>
                  <a:pt x="0" y="201"/>
                  <a:pt x="0" y="435"/>
                </a:cubicBezTo>
                <a:lnTo>
                  <a:pt x="0" y="501"/>
                </a:lnTo>
                <a:cubicBezTo>
                  <a:pt x="0" y="268"/>
                  <a:pt x="201" y="101"/>
                  <a:pt x="434" y="101"/>
                </a:cubicBezTo>
                <a:lnTo>
                  <a:pt x="4437" y="101"/>
                </a:lnTo>
                <a:cubicBezTo>
                  <a:pt x="4637" y="101"/>
                  <a:pt x="4837" y="268"/>
                  <a:pt x="4837" y="501"/>
                </a:cubicBezTo>
                <a:lnTo>
                  <a:pt x="4837" y="435"/>
                </a:lnTo>
                <a:cubicBezTo>
                  <a:pt x="4837" y="201"/>
                  <a:pt x="4637" y="1"/>
                  <a:pt x="4437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66" name="Google Shape;566;p27"/>
          <p:cNvSpPr/>
          <p:nvPr/>
        </p:nvSpPr>
        <p:spPr>
          <a:xfrm>
            <a:off x="10217641" y="4480279"/>
            <a:ext cx="169136" cy="17515"/>
          </a:xfrm>
          <a:custGeom>
            <a:avLst/>
            <a:gdLst/>
            <a:ahLst/>
            <a:cxnLst/>
            <a:rect l="l" t="t" r="r" b="b"/>
            <a:pathLst>
              <a:path w="4838" h="501" extrusionOk="0">
                <a:moveTo>
                  <a:pt x="434" y="0"/>
                </a:moveTo>
                <a:cubicBezTo>
                  <a:pt x="201" y="0"/>
                  <a:pt x="0" y="167"/>
                  <a:pt x="0" y="400"/>
                </a:cubicBezTo>
                <a:lnTo>
                  <a:pt x="0" y="500"/>
                </a:lnTo>
                <a:cubicBezTo>
                  <a:pt x="0" y="267"/>
                  <a:pt x="201" y="67"/>
                  <a:pt x="434" y="67"/>
                </a:cubicBezTo>
                <a:lnTo>
                  <a:pt x="4437" y="67"/>
                </a:lnTo>
                <a:cubicBezTo>
                  <a:pt x="4637" y="67"/>
                  <a:pt x="4837" y="267"/>
                  <a:pt x="4837" y="500"/>
                </a:cubicBezTo>
                <a:lnTo>
                  <a:pt x="4837" y="400"/>
                </a:lnTo>
                <a:cubicBezTo>
                  <a:pt x="4837" y="167"/>
                  <a:pt x="4637" y="0"/>
                  <a:pt x="4437" y="0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67" name="Google Shape;567;p27"/>
          <p:cNvSpPr/>
          <p:nvPr/>
        </p:nvSpPr>
        <p:spPr>
          <a:xfrm>
            <a:off x="10217641" y="4895425"/>
            <a:ext cx="169136" cy="17515"/>
          </a:xfrm>
          <a:custGeom>
            <a:avLst/>
            <a:gdLst/>
            <a:ahLst/>
            <a:cxnLst/>
            <a:rect l="l" t="t" r="r" b="b"/>
            <a:pathLst>
              <a:path w="4838" h="501" extrusionOk="0">
                <a:moveTo>
                  <a:pt x="434" y="0"/>
                </a:moveTo>
                <a:cubicBezTo>
                  <a:pt x="201" y="0"/>
                  <a:pt x="0" y="167"/>
                  <a:pt x="0" y="401"/>
                </a:cubicBezTo>
                <a:lnTo>
                  <a:pt x="0" y="501"/>
                </a:lnTo>
                <a:cubicBezTo>
                  <a:pt x="0" y="267"/>
                  <a:pt x="201" y="67"/>
                  <a:pt x="434" y="67"/>
                </a:cubicBezTo>
                <a:lnTo>
                  <a:pt x="4437" y="67"/>
                </a:lnTo>
                <a:cubicBezTo>
                  <a:pt x="4637" y="67"/>
                  <a:pt x="4837" y="267"/>
                  <a:pt x="4837" y="501"/>
                </a:cubicBezTo>
                <a:lnTo>
                  <a:pt x="4837" y="401"/>
                </a:lnTo>
                <a:cubicBezTo>
                  <a:pt x="4837" y="167"/>
                  <a:pt x="4637" y="0"/>
                  <a:pt x="4437" y="0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68" name="Google Shape;568;p27"/>
          <p:cNvSpPr/>
          <p:nvPr/>
        </p:nvSpPr>
        <p:spPr>
          <a:xfrm>
            <a:off x="10217641" y="4687834"/>
            <a:ext cx="169136" cy="17551"/>
          </a:xfrm>
          <a:custGeom>
            <a:avLst/>
            <a:gdLst/>
            <a:ahLst/>
            <a:cxnLst/>
            <a:rect l="l" t="t" r="r" b="b"/>
            <a:pathLst>
              <a:path w="4838" h="502" extrusionOk="0">
                <a:moveTo>
                  <a:pt x="434" y="1"/>
                </a:moveTo>
                <a:cubicBezTo>
                  <a:pt x="201" y="1"/>
                  <a:pt x="0" y="168"/>
                  <a:pt x="0" y="401"/>
                </a:cubicBezTo>
                <a:lnTo>
                  <a:pt x="0" y="501"/>
                </a:lnTo>
                <a:cubicBezTo>
                  <a:pt x="0" y="268"/>
                  <a:pt x="201" y="67"/>
                  <a:pt x="434" y="67"/>
                </a:cubicBezTo>
                <a:lnTo>
                  <a:pt x="4437" y="67"/>
                </a:lnTo>
                <a:cubicBezTo>
                  <a:pt x="4637" y="67"/>
                  <a:pt x="4837" y="268"/>
                  <a:pt x="4837" y="501"/>
                </a:cubicBezTo>
                <a:lnTo>
                  <a:pt x="4837" y="401"/>
                </a:lnTo>
                <a:cubicBezTo>
                  <a:pt x="4837" y="168"/>
                  <a:pt x="4637" y="1"/>
                  <a:pt x="4437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69" name="Google Shape;569;p27"/>
          <p:cNvSpPr/>
          <p:nvPr/>
        </p:nvSpPr>
        <p:spPr>
          <a:xfrm>
            <a:off x="10675929" y="3956649"/>
            <a:ext cx="169136" cy="17551"/>
          </a:xfrm>
          <a:custGeom>
            <a:avLst/>
            <a:gdLst/>
            <a:ahLst/>
            <a:cxnLst/>
            <a:rect l="l" t="t" r="r" b="b"/>
            <a:pathLst>
              <a:path w="4838" h="502" extrusionOk="0">
                <a:moveTo>
                  <a:pt x="434" y="1"/>
                </a:moveTo>
                <a:cubicBezTo>
                  <a:pt x="201" y="1"/>
                  <a:pt x="1" y="201"/>
                  <a:pt x="1" y="434"/>
                </a:cubicBezTo>
                <a:lnTo>
                  <a:pt x="1" y="501"/>
                </a:lnTo>
                <a:cubicBezTo>
                  <a:pt x="1" y="268"/>
                  <a:pt x="201" y="101"/>
                  <a:pt x="434" y="101"/>
                </a:cubicBezTo>
                <a:lnTo>
                  <a:pt x="4437" y="101"/>
                </a:lnTo>
                <a:cubicBezTo>
                  <a:pt x="4671" y="101"/>
                  <a:pt x="4838" y="268"/>
                  <a:pt x="4838" y="501"/>
                </a:cubicBezTo>
                <a:lnTo>
                  <a:pt x="4838" y="434"/>
                </a:lnTo>
                <a:cubicBezTo>
                  <a:pt x="4838" y="201"/>
                  <a:pt x="4671" y="1"/>
                  <a:pt x="4437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70" name="Google Shape;570;p27"/>
          <p:cNvSpPr/>
          <p:nvPr/>
        </p:nvSpPr>
        <p:spPr>
          <a:xfrm>
            <a:off x="10447364" y="4687834"/>
            <a:ext cx="169136" cy="17551"/>
          </a:xfrm>
          <a:custGeom>
            <a:avLst/>
            <a:gdLst/>
            <a:ahLst/>
            <a:cxnLst/>
            <a:rect l="l" t="t" r="r" b="b"/>
            <a:pathLst>
              <a:path w="4838" h="502" extrusionOk="0">
                <a:moveTo>
                  <a:pt x="401" y="1"/>
                </a:moveTo>
                <a:cubicBezTo>
                  <a:pt x="168" y="1"/>
                  <a:pt x="1" y="168"/>
                  <a:pt x="1" y="401"/>
                </a:cubicBezTo>
                <a:lnTo>
                  <a:pt x="1" y="501"/>
                </a:lnTo>
                <a:cubicBezTo>
                  <a:pt x="1" y="268"/>
                  <a:pt x="168" y="67"/>
                  <a:pt x="401" y="67"/>
                </a:cubicBezTo>
                <a:lnTo>
                  <a:pt x="4404" y="67"/>
                </a:lnTo>
                <a:cubicBezTo>
                  <a:pt x="4637" y="67"/>
                  <a:pt x="4838" y="268"/>
                  <a:pt x="4838" y="501"/>
                </a:cubicBezTo>
                <a:lnTo>
                  <a:pt x="4838" y="401"/>
                </a:lnTo>
                <a:cubicBezTo>
                  <a:pt x="4838" y="168"/>
                  <a:pt x="4637" y="1"/>
                  <a:pt x="4404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71" name="Google Shape;571;p27"/>
          <p:cNvSpPr/>
          <p:nvPr/>
        </p:nvSpPr>
        <p:spPr>
          <a:xfrm>
            <a:off x="9989075" y="3956649"/>
            <a:ext cx="169136" cy="17551"/>
          </a:xfrm>
          <a:custGeom>
            <a:avLst/>
            <a:gdLst/>
            <a:ahLst/>
            <a:cxnLst/>
            <a:rect l="l" t="t" r="r" b="b"/>
            <a:pathLst>
              <a:path w="4838" h="502" extrusionOk="0">
                <a:moveTo>
                  <a:pt x="401" y="1"/>
                </a:moveTo>
                <a:cubicBezTo>
                  <a:pt x="167" y="1"/>
                  <a:pt x="0" y="201"/>
                  <a:pt x="0" y="434"/>
                </a:cubicBezTo>
                <a:lnTo>
                  <a:pt x="0" y="501"/>
                </a:lnTo>
                <a:cubicBezTo>
                  <a:pt x="0" y="268"/>
                  <a:pt x="167" y="101"/>
                  <a:pt x="401" y="101"/>
                </a:cubicBezTo>
                <a:lnTo>
                  <a:pt x="4404" y="101"/>
                </a:lnTo>
                <a:cubicBezTo>
                  <a:pt x="4637" y="101"/>
                  <a:pt x="4837" y="268"/>
                  <a:pt x="4837" y="501"/>
                </a:cubicBezTo>
                <a:lnTo>
                  <a:pt x="4837" y="434"/>
                </a:lnTo>
                <a:cubicBezTo>
                  <a:pt x="4837" y="201"/>
                  <a:pt x="4637" y="1"/>
                  <a:pt x="4404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72" name="Google Shape;572;p27"/>
          <p:cNvSpPr/>
          <p:nvPr/>
        </p:nvSpPr>
        <p:spPr>
          <a:xfrm>
            <a:off x="10447368" y="4272685"/>
            <a:ext cx="397705" cy="17515"/>
          </a:xfrm>
          <a:custGeom>
            <a:avLst/>
            <a:gdLst/>
            <a:ahLst/>
            <a:cxnLst/>
            <a:rect l="l" t="t" r="r" b="b"/>
            <a:pathLst>
              <a:path w="11376" h="501" extrusionOk="0">
                <a:moveTo>
                  <a:pt x="401" y="1"/>
                </a:moveTo>
                <a:cubicBezTo>
                  <a:pt x="168" y="1"/>
                  <a:pt x="1" y="167"/>
                  <a:pt x="1" y="401"/>
                </a:cubicBezTo>
                <a:lnTo>
                  <a:pt x="1" y="501"/>
                </a:lnTo>
                <a:cubicBezTo>
                  <a:pt x="1" y="267"/>
                  <a:pt x="168" y="67"/>
                  <a:pt x="401" y="67"/>
                </a:cubicBezTo>
                <a:lnTo>
                  <a:pt x="10975" y="67"/>
                </a:lnTo>
                <a:cubicBezTo>
                  <a:pt x="11209" y="67"/>
                  <a:pt x="11376" y="267"/>
                  <a:pt x="11376" y="501"/>
                </a:cubicBezTo>
                <a:lnTo>
                  <a:pt x="11376" y="401"/>
                </a:lnTo>
                <a:cubicBezTo>
                  <a:pt x="11376" y="167"/>
                  <a:pt x="11209" y="1"/>
                  <a:pt x="10975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73" name="Google Shape;573;p27"/>
          <p:cNvSpPr/>
          <p:nvPr/>
        </p:nvSpPr>
        <p:spPr>
          <a:xfrm>
            <a:off x="10447368" y="4081421"/>
            <a:ext cx="397705" cy="17551"/>
          </a:xfrm>
          <a:custGeom>
            <a:avLst/>
            <a:gdLst/>
            <a:ahLst/>
            <a:cxnLst/>
            <a:rect l="l" t="t" r="r" b="b"/>
            <a:pathLst>
              <a:path w="11376" h="502" extrusionOk="0">
                <a:moveTo>
                  <a:pt x="401" y="1"/>
                </a:moveTo>
                <a:cubicBezTo>
                  <a:pt x="168" y="1"/>
                  <a:pt x="1" y="201"/>
                  <a:pt x="1" y="435"/>
                </a:cubicBezTo>
                <a:lnTo>
                  <a:pt x="1" y="501"/>
                </a:lnTo>
                <a:cubicBezTo>
                  <a:pt x="1" y="268"/>
                  <a:pt x="168" y="101"/>
                  <a:pt x="401" y="101"/>
                </a:cubicBezTo>
                <a:lnTo>
                  <a:pt x="10975" y="101"/>
                </a:lnTo>
                <a:cubicBezTo>
                  <a:pt x="11209" y="101"/>
                  <a:pt x="11376" y="268"/>
                  <a:pt x="11376" y="501"/>
                </a:cubicBezTo>
                <a:lnTo>
                  <a:pt x="11376" y="435"/>
                </a:lnTo>
                <a:cubicBezTo>
                  <a:pt x="11376" y="201"/>
                  <a:pt x="11209" y="1"/>
                  <a:pt x="10975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74" name="Google Shape;574;p27"/>
          <p:cNvSpPr/>
          <p:nvPr/>
        </p:nvSpPr>
        <p:spPr>
          <a:xfrm>
            <a:off x="10675929" y="4687834"/>
            <a:ext cx="169136" cy="17551"/>
          </a:xfrm>
          <a:custGeom>
            <a:avLst/>
            <a:gdLst/>
            <a:ahLst/>
            <a:cxnLst/>
            <a:rect l="l" t="t" r="r" b="b"/>
            <a:pathLst>
              <a:path w="4838" h="502" extrusionOk="0">
                <a:moveTo>
                  <a:pt x="434" y="1"/>
                </a:moveTo>
                <a:cubicBezTo>
                  <a:pt x="201" y="1"/>
                  <a:pt x="1" y="168"/>
                  <a:pt x="1" y="401"/>
                </a:cubicBezTo>
                <a:lnTo>
                  <a:pt x="1" y="501"/>
                </a:lnTo>
                <a:cubicBezTo>
                  <a:pt x="1" y="268"/>
                  <a:pt x="201" y="67"/>
                  <a:pt x="434" y="67"/>
                </a:cubicBezTo>
                <a:lnTo>
                  <a:pt x="4437" y="67"/>
                </a:lnTo>
                <a:cubicBezTo>
                  <a:pt x="4671" y="67"/>
                  <a:pt x="4838" y="268"/>
                  <a:pt x="4838" y="501"/>
                </a:cubicBezTo>
                <a:lnTo>
                  <a:pt x="4838" y="401"/>
                </a:lnTo>
                <a:cubicBezTo>
                  <a:pt x="4838" y="168"/>
                  <a:pt x="4671" y="1"/>
                  <a:pt x="4437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75" name="Google Shape;575;p27"/>
          <p:cNvSpPr/>
          <p:nvPr/>
        </p:nvSpPr>
        <p:spPr>
          <a:xfrm>
            <a:off x="10447364" y="4480279"/>
            <a:ext cx="169136" cy="17515"/>
          </a:xfrm>
          <a:custGeom>
            <a:avLst/>
            <a:gdLst/>
            <a:ahLst/>
            <a:cxnLst/>
            <a:rect l="l" t="t" r="r" b="b"/>
            <a:pathLst>
              <a:path w="4838" h="501" extrusionOk="0">
                <a:moveTo>
                  <a:pt x="401" y="0"/>
                </a:moveTo>
                <a:cubicBezTo>
                  <a:pt x="168" y="0"/>
                  <a:pt x="1" y="167"/>
                  <a:pt x="1" y="400"/>
                </a:cubicBezTo>
                <a:lnTo>
                  <a:pt x="1" y="500"/>
                </a:lnTo>
                <a:cubicBezTo>
                  <a:pt x="1" y="267"/>
                  <a:pt x="168" y="67"/>
                  <a:pt x="401" y="67"/>
                </a:cubicBezTo>
                <a:lnTo>
                  <a:pt x="4404" y="67"/>
                </a:lnTo>
                <a:cubicBezTo>
                  <a:pt x="4637" y="67"/>
                  <a:pt x="4838" y="267"/>
                  <a:pt x="4838" y="500"/>
                </a:cubicBezTo>
                <a:lnTo>
                  <a:pt x="4838" y="400"/>
                </a:lnTo>
                <a:cubicBezTo>
                  <a:pt x="4838" y="167"/>
                  <a:pt x="4637" y="0"/>
                  <a:pt x="4404" y="0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76" name="Google Shape;576;p27"/>
          <p:cNvSpPr/>
          <p:nvPr/>
        </p:nvSpPr>
        <p:spPr>
          <a:xfrm>
            <a:off x="10675929" y="4895425"/>
            <a:ext cx="169136" cy="17515"/>
          </a:xfrm>
          <a:custGeom>
            <a:avLst/>
            <a:gdLst/>
            <a:ahLst/>
            <a:cxnLst/>
            <a:rect l="l" t="t" r="r" b="b"/>
            <a:pathLst>
              <a:path w="4838" h="501" extrusionOk="0">
                <a:moveTo>
                  <a:pt x="434" y="0"/>
                </a:moveTo>
                <a:cubicBezTo>
                  <a:pt x="201" y="0"/>
                  <a:pt x="1" y="167"/>
                  <a:pt x="1" y="401"/>
                </a:cubicBezTo>
                <a:lnTo>
                  <a:pt x="1" y="501"/>
                </a:lnTo>
                <a:cubicBezTo>
                  <a:pt x="1" y="267"/>
                  <a:pt x="201" y="67"/>
                  <a:pt x="434" y="67"/>
                </a:cubicBezTo>
                <a:lnTo>
                  <a:pt x="4437" y="67"/>
                </a:lnTo>
                <a:cubicBezTo>
                  <a:pt x="4671" y="67"/>
                  <a:pt x="4838" y="267"/>
                  <a:pt x="4838" y="501"/>
                </a:cubicBezTo>
                <a:lnTo>
                  <a:pt x="4838" y="401"/>
                </a:lnTo>
                <a:cubicBezTo>
                  <a:pt x="4838" y="167"/>
                  <a:pt x="4671" y="0"/>
                  <a:pt x="4437" y="0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77" name="Google Shape;577;p27"/>
          <p:cNvSpPr/>
          <p:nvPr/>
        </p:nvSpPr>
        <p:spPr>
          <a:xfrm>
            <a:off x="9989075" y="4480279"/>
            <a:ext cx="169136" cy="17515"/>
          </a:xfrm>
          <a:custGeom>
            <a:avLst/>
            <a:gdLst/>
            <a:ahLst/>
            <a:cxnLst/>
            <a:rect l="l" t="t" r="r" b="b"/>
            <a:pathLst>
              <a:path w="4838" h="501" extrusionOk="0">
                <a:moveTo>
                  <a:pt x="401" y="0"/>
                </a:moveTo>
                <a:cubicBezTo>
                  <a:pt x="167" y="0"/>
                  <a:pt x="0" y="167"/>
                  <a:pt x="0" y="400"/>
                </a:cubicBezTo>
                <a:lnTo>
                  <a:pt x="0" y="500"/>
                </a:lnTo>
                <a:cubicBezTo>
                  <a:pt x="0" y="267"/>
                  <a:pt x="167" y="67"/>
                  <a:pt x="401" y="67"/>
                </a:cubicBezTo>
                <a:lnTo>
                  <a:pt x="4404" y="67"/>
                </a:lnTo>
                <a:cubicBezTo>
                  <a:pt x="4637" y="67"/>
                  <a:pt x="4837" y="267"/>
                  <a:pt x="4837" y="500"/>
                </a:cubicBezTo>
                <a:lnTo>
                  <a:pt x="4837" y="400"/>
                </a:lnTo>
                <a:cubicBezTo>
                  <a:pt x="4837" y="167"/>
                  <a:pt x="4637" y="0"/>
                  <a:pt x="4404" y="0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78" name="Google Shape;578;p27"/>
          <p:cNvSpPr/>
          <p:nvPr/>
        </p:nvSpPr>
        <p:spPr>
          <a:xfrm>
            <a:off x="9989075" y="4687834"/>
            <a:ext cx="169136" cy="17551"/>
          </a:xfrm>
          <a:custGeom>
            <a:avLst/>
            <a:gdLst/>
            <a:ahLst/>
            <a:cxnLst/>
            <a:rect l="l" t="t" r="r" b="b"/>
            <a:pathLst>
              <a:path w="4838" h="502" extrusionOk="0">
                <a:moveTo>
                  <a:pt x="401" y="1"/>
                </a:moveTo>
                <a:cubicBezTo>
                  <a:pt x="167" y="1"/>
                  <a:pt x="0" y="168"/>
                  <a:pt x="0" y="401"/>
                </a:cubicBezTo>
                <a:lnTo>
                  <a:pt x="0" y="501"/>
                </a:lnTo>
                <a:cubicBezTo>
                  <a:pt x="0" y="268"/>
                  <a:pt x="167" y="67"/>
                  <a:pt x="401" y="67"/>
                </a:cubicBezTo>
                <a:lnTo>
                  <a:pt x="4404" y="67"/>
                </a:lnTo>
                <a:cubicBezTo>
                  <a:pt x="4637" y="67"/>
                  <a:pt x="4837" y="268"/>
                  <a:pt x="4837" y="501"/>
                </a:cubicBezTo>
                <a:lnTo>
                  <a:pt x="4837" y="401"/>
                </a:lnTo>
                <a:cubicBezTo>
                  <a:pt x="4837" y="168"/>
                  <a:pt x="4637" y="1"/>
                  <a:pt x="4404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79" name="Google Shape;579;p27"/>
          <p:cNvSpPr/>
          <p:nvPr/>
        </p:nvSpPr>
        <p:spPr>
          <a:xfrm>
            <a:off x="9989075" y="4081421"/>
            <a:ext cx="169136" cy="17551"/>
          </a:xfrm>
          <a:custGeom>
            <a:avLst/>
            <a:gdLst/>
            <a:ahLst/>
            <a:cxnLst/>
            <a:rect l="l" t="t" r="r" b="b"/>
            <a:pathLst>
              <a:path w="4838" h="502" extrusionOk="0">
                <a:moveTo>
                  <a:pt x="401" y="1"/>
                </a:moveTo>
                <a:cubicBezTo>
                  <a:pt x="167" y="1"/>
                  <a:pt x="0" y="201"/>
                  <a:pt x="0" y="435"/>
                </a:cubicBezTo>
                <a:lnTo>
                  <a:pt x="0" y="501"/>
                </a:lnTo>
                <a:cubicBezTo>
                  <a:pt x="0" y="268"/>
                  <a:pt x="167" y="101"/>
                  <a:pt x="401" y="101"/>
                </a:cubicBezTo>
                <a:lnTo>
                  <a:pt x="4404" y="101"/>
                </a:lnTo>
                <a:cubicBezTo>
                  <a:pt x="4637" y="101"/>
                  <a:pt x="4837" y="268"/>
                  <a:pt x="4837" y="501"/>
                </a:cubicBezTo>
                <a:lnTo>
                  <a:pt x="4837" y="435"/>
                </a:lnTo>
                <a:cubicBezTo>
                  <a:pt x="4837" y="201"/>
                  <a:pt x="4637" y="1"/>
                  <a:pt x="4404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80" name="Google Shape;580;p27"/>
          <p:cNvSpPr/>
          <p:nvPr/>
        </p:nvSpPr>
        <p:spPr>
          <a:xfrm>
            <a:off x="9989075" y="4272685"/>
            <a:ext cx="169136" cy="17515"/>
          </a:xfrm>
          <a:custGeom>
            <a:avLst/>
            <a:gdLst/>
            <a:ahLst/>
            <a:cxnLst/>
            <a:rect l="l" t="t" r="r" b="b"/>
            <a:pathLst>
              <a:path w="4838" h="501" extrusionOk="0">
                <a:moveTo>
                  <a:pt x="401" y="1"/>
                </a:moveTo>
                <a:cubicBezTo>
                  <a:pt x="167" y="1"/>
                  <a:pt x="0" y="167"/>
                  <a:pt x="0" y="401"/>
                </a:cubicBezTo>
                <a:lnTo>
                  <a:pt x="0" y="501"/>
                </a:lnTo>
                <a:cubicBezTo>
                  <a:pt x="0" y="267"/>
                  <a:pt x="167" y="67"/>
                  <a:pt x="401" y="67"/>
                </a:cubicBezTo>
                <a:lnTo>
                  <a:pt x="4404" y="67"/>
                </a:lnTo>
                <a:cubicBezTo>
                  <a:pt x="4637" y="67"/>
                  <a:pt x="4837" y="267"/>
                  <a:pt x="4837" y="501"/>
                </a:cubicBezTo>
                <a:lnTo>
                  <a:pt x="4837" y="401"/>
                </a:lnTo>
                <a:cubicBezTo>
                  <a:pt x="4837" y="167"/>
                  <a:pt x="4637" y="1"/>
                  <a:pt x="4404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81" name="Google Shape;581;p27"/>
          <p:cNvSpPr/>
          <p:nvPr/>
        </p:nvSpPr>
        <p:spPr>
          <a:xfrm>
            <a:off x="10883522" y="3696617"/>
            <a:ext cx="149316" cy="152775"/>
          </a:xfrm>
          <a:custGeom>
            <a:avLst/>
            <a:gdLst/>
            <a:ahLst/>
            <a:cxnLst/>
            <a:rect l="l" t="t" r="r" b="b"/>
            <a:pathLst>
              <a:path w="4271" h="4370" extrusionOk="0">
                <a:moveTo>
                  <a:pt x="2135" y="0"/>
                </a:moveTo>
                <a:cubicBezTo>
                  <a:pt x="968" y="0"/>
                  <a:pt x="0" y="967"/>
                  <a:pt x="0" y="2168"/>
                </a:cubicBezTo>
                <a:cubicBezTo>
                  <a:pt x="0" y="3403"/>
                  <a:pt x="968" y="4370"/>
                  <a:pt x="2135" y="4370"/>
                </a:cubicBezTo>
                <a:cubicBezTo>
                  <a:pt x="3336" y="4370"/>
                  <a:pt x="4270" y="3403"/>
                  <a:pt x="4270" y="2168"/>
                </a:cubicBezTo>
                <a:cubicBezTo>
                  <a:pt x="4270" y="967"/>
                  <a:pt x="3336" y="0"/>
                  <a:pt x="2135" y="0"/>
                </a:cubicBezTo>
                <a:close/>
              </a:path>
            </a:pathLst>
          </a:custGeom>
          <a:solidFill>
            <a:srgbClr val="E0F3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82" name="Google Shape;582;p27"/>
          <p:cNvSpPr/>
          <p:nvPr/>
        </p:nvSpPr>
        <p:spPr>
          <a:xfrm>
            <a:off x="10883522" y="3696619"/>
            <a:ext cx="149316" cy="149279"/>
          </a:xfrm>
          <a:custGeom>
            <a:avLst/>
            <a:gdLst/>
            <a:ahLst/>
            <a:cxnLst/>
            <a:rect l="l" t="t" r="r" b="b"/>
            <a:pathLst>
              <a:path w="4271" h="4270" extrusionOk="0">
                <a:moveTo>
                  <a:pt x="2135" y="0"/>
                </a:moveTo>
                <a:cubicBezTo>
                  <a:pt x="968" y="0"/>
                  <a:pt x="0" y="934"/>
                  <a:pt x="0" y="2135"/>
                </a:cubicBezTo>
                <a:cubicBezTo>
                  <a:pt x="0" y="3302"/>
                  <a:pt x="968" y="4270"/>
                  <a:pt x="2135" y="4270"/>
                </a:cubicBezTo>
                <a:cubicBezTo>
                  <a:pt x="3336" y="4270"/>
                  <a:pt x="4270" y="3302"/>
                  <a:pt x="4270" y="2135"/>
                </a:cubicBezTo>
                <a:cubicBezTo>
                  <a:pt x="4270" y="934"/>
                  <a:pt x="3336" y="0"/>
                  <a:pt x="2135" y="0"/>
                </a:cubicBezTo>
                <a:close/>
              </a:path>
            </a:pathLst>
          </a:custGeom>
          <a:solidFill>
            <a:srgbClr val="B6BAD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83" name="Google Shape;583;p27"/>
          <p:cNvSpPr/>
          <p:nvPr/>
        </p:nvSpPr>
        <p:spPr>
          <a:xfrm>
            <a:off x="10897509" y="3709445"/>
            <a:ext cx="122500" cy="123620"/>
          </a:xfrm>
          <a:custGeom>
            <a:avLst/>
            <a:gdLst/>
            <a:ahLst/>
            <a:cxnLst/>
            <a:rect l="l" t="t" r="r" b="b"/>
            <a:pathLst>
              <a:path w="3504" h="3536" extrusionOk="0">
                <a:moveTo>
                  <a:pt x="1735" y="0"/>
                </a:moveTo>
                <a:cubicBezTo>
                  <a:pt x="768" y="0"/>
                  <a:pt x="1" y="801"/>
                  <a:pt x="1" y="1768"/>
                </a:cubicBezTo>
                <a:cubicBezTo>
                  <a:pt x="1" y="2735"/>
                  <a:pt x="768" y="3536"/>
                  <a:pt x="1735" y="3536"/>
                </a:cubicBezTo>
                <a:cubicBezTo>
                  <a:pt x="2703" y="3536"/>
                  <a:pt x="3503" y="2735"/>
                  <a:pt x="3503" y="1768"/>
                </a:cubicBezTo>
                <a:cubicBezTo>
                  <a:pt x="3503" y="801"/>
                  <a:pt x="2703" y="0"/>
                  <a:pt x="1735" y="0"/>
                </a:cubicBezTo>
                <a:close/>
              </a:path>
            </a:pathLst>
          </a:custGeom>
          <a:solidFill>
            <a:srgbClr val="D0DD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84" name="Google Shape;584;p27"/>
          <p:cNvSpPr/>
          <p:nvPr/>
        </p:nvSpPr>
        <p:spPr>
          <a:xfrm>
            <a:off x="10897509" y="3770067"/>
            <a:ext cx="122500" cy="62997"/>
          </a:xfrm>
          <a:custGeom>
            <a:avLst/>
            <a:gdLst/>
            <a:ahLst/>
            <a:cxnLst/>
            <a:rect l="l" t="t" r="r" b="b"/>
            <a:pathLst>
              <a:path w="3504" h="1802" extrusionOk="0">
                <a:moveTo>
                  <a:pt x="1" y="1"/>
                </a:moveTo>
                <a:cubicBezTo>
                  <a:pt x="1" y="1"/>
                  <a:pt x="1" y="34"/>
                  <a:pt x="1" y="34"/>
                </a:cubicBezTo>
                <a:cubicBezTo>
                  <a:pt x="1" y="1001"/>
                  <a:pt x="768" y="1802"/>
                  <a:pt x="1735" y="1802"/>
                </a:cubicBezTo>
                <a:cubicBezTo>
                  <a:pt x="2703" y="1802"/>
                  <a:pt x="3503" y="1001"/>
                  <a:pt x="3503" y="34"/>
                </a:cubicBezTo>
                <a:cubicBezTo>
                  <a:pt x="3503" y="34"/>
                  <a:pt x="3503" y="34"/>
                  <a:pt x="3503" y="1"/>
                </a:cubicBezTo>
                <a:cubicBezTo>
                  <a:pt x="3503" y="968"/>
                  <a:pt x="2703" y="1735"/>
                  <a:pt x="1735" y="1735"/>
                </a:cubicBezTo>
                <a:cubicBezTo>
                  <a:pt x="768" y="1735"/>
                  <a:pt x="1" y="968"/>
                  <a:pt x="1" y="1"/>
                </a:cubicBezTo>
                <a:close/>
              </a:path>
            </a:pathLst>
          </a:custGeom>
          <a:solidFill>
            <a:srgbClr val="E0F3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85" name="Google Shape;585;p27"/>
          <p:cNvSpPr/>
          <p:nvPr/>
        </p:nvSpPr>
        <p:spPr>
          <a:xfrm>
            <a:off x="7528196" y="3602231"/>
            <a:ext cx="91888" cy="42100"/>
          </a:xfrm>
          <a:custGeom>
            <a:avLst/>
            <a:gdLst/>
            <a:ahLst/>
            <a:cxnLst/>
            <a:rect l="l" t="t" r="r" b="b"/>
            <a:pathLst>
              <a:path w="2259" h="1035" extrusionOk="0">
                <a:moveTo>
                  <a:pt x="125" y="899"/>
                </a:moveTo>
                <a:lnTo>
                  <a:pt x="125" y="899"/>
                </a:lnTo>
                <a:cubicBezTo>
                  <a:pt x="132" y="943"/>
                  <a:pt x="142" y="989"/>
                  <a:pt x="157" y="1035"/>
                </a:cubicBezTo>
                <a:cubicBezTo>
                  <a:pt x="157" y="1001"/>
                  <a:pt x="157" y="1001"/>
                  <a:pt x="157" y="1001"/>
                </a:cubicBezTo>
                <a:cubicBezTo>
                  <a:pt x="144" y="967"/>
                  <a:pt x="133" y="933"/>
                  <a:pt x="125" y="899"/>
                </a:cubicBezTo>
                <a:close/>
                <a:moveTo>
                  <a:pt x="891" y="1"/>
                </a:moveTo>
                <a:cubicBezTo>
                  <a:pt x="329" y="1"/>
                  <a:pt x="1" y="409"/>
                  <a:pt x="125" y="899"/>
                </a:cubicBezTo>
                <a:lnTo>
                  <a:pt x="125" y="899"/>
                </a:lnTo>
                <a:cubicBezTo>
                  <a:pt x="49" y="429"/>
                  <a:pt x="373" y="67"/>
                  <a:pt x="891" y="67"/>
                </a:cubicBezTo>
                <a:cubicBezTo>
                  <a:pt x="1491" y="67"/>
                  <a:pt x="2091" y="501"/>
                  <a:pt x="2258" y="1035"/>
                </a:cubicBezTo>
                <a:cubicBezTo>
                  <a:pt x="2258" y="1001"/>
                  <a:pt x="2258" y="1001"/>
                  <a:pt x="2258" y="1001"/>
                </a:cubicBezTo>
                <a:cubicBezTo>
                  <a:pt x="2091" y="468"/>
                  <a:pt x="1458" y="1"/>
                  <a:pt x="891" y="1"/>
                </a:cubicBezTo>
                <a:close/>
              </a:path>
            </a:pathLst>
          </a:custGeom>
          <a:solidFill>
            <a:srgbClr val="FFFF4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86" name="Google Shape;586;p27"/>
          <p:cNvSpPr/>
          <p:nvPr/>
        </p:nvSpPr>
        <p:spPr>
          <a:xfrm>
            <a:off x="7685609" y="3602231"/>
            <a:ext cx="91849" cy="42100"/>
          </a:xfrm>
          <a:custGeom>
            <a:avLst/>
            <a:gdLst/>
            <a:ahLst/>
            <a:cxnLst/>
            <a:rect l="l" t="t" r="r" b="b"/>
            <a:pathLst>
              <a:path w="2258" h="1035" extrusionOk="0">
                <a:moveTo>
                  <a:pt x="124" y="899"/>
                </a:moveTo>
                <a:cubicBezTo>
                  <a:pt x="131" y="943"/>
                  <a:pt x="142" y="989"/>
                  <a:pt x="156" y="1035"/>
                </a:cubicBezTo>
                <a:cubicBezTo>
                  <a:pt x="156" y="1001"/>
                  <a:pt x="156" y="1001"/>
                  <a:pt x="156" y="1001"/>
                </a:cubicBezTo>
                <a:cubicBezTo>
                  <a:pt x="143" y="967"/>
                  <a:pt x="133" y="933"/>
                  <a:pt x="124" y="899"/>
                </a:cubicBezTo>
                <a:close/>
                <a:moveTo>
                  <a:pt x="890" y="1"/>
                </a:moveTo>
                <a:cubicBezTo>
                  <a:pt x="328" y="1"/>
                  <a:pt x="0" y="409"/>
                  <a:pt x="124" y="899"/>
                </a:cubicBezTo>
                <a:lnTo>
                  <a:pt x="124" y="899"/>
                </a:lnTo>
                <a:cubicBezTo>
                  <a:pt x="49" y="429"/>
                  <a:pt x="372" y="67"/>
                  <a:pt x="890" y="67"/>
                </a:cubicBezTo>
                <a:cubicBezTo>
                  <a:pt x="1490" y="67"/>
                  <a:pt x="2091" y="501"/>
                  <a:pt x="2258" y="1035"/>
                </a:cubicBezTo>
                <a:cubicBezTo>
                  <a:pt x="2258" y="1001"/>
                  <a:pt x="2258" y="1001"/>
                  <a:pt x="2258" y="1001"/>
                </a:cubicBezTo>
                <a:cubicBezTo>
                  <a:pt x="2091" y="468"/>
                  <a:pt x="1457" y="1"/>
                  <a:pt x="890" y="1"/>
                </a:cubicBezTo>
                <a:close/>
              </a:path>
            </a:pathLst>
          </a:custGeom>
          <a:solidFill>
            <a:srgbClr val="FF528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87" name="Google Shape;587;p27"/>
          <p:cNvSpPr/>
          <p:nvPr/>
        </p:nvSpPr>
        <p:spPr>
          <a:xfrm>
            <a:off x="7842977" y="3602231"/>
            <a:ext cx="91888" cy="42100"/>
          </a:xfrm>
          <a:custGeom>
            <a:avLst/>
            <a:gdLst/>
            <a:ahLst/>
            <a:cxnLst/>
            <a:rect l="l" t="t" r="r" b="b"/>
            <a:pathLst>
              <a:path w="2259" h="1035" extrusionOk="0">
                <a:moveTo>
                  <a:pt x="124" y="899"/>
                </a:moveTo>
                <a:cubicBezTo>
                  <a:pt x="131" y="943"/>
                  <a:pt x="142" y="989"/>
                  <a:pt x="157" y="1035"/>
                </a:cubicBezTo>
                <a:cubicBezTo>
                  <a:pt x="157" y="1001"/>
                  <a:pt x="157" y="1001"/>
                  <a:pt x="157" y="1001"/>
                </a:cubicBezTo>
                <a:cubicBezTo>
                  <a:pt x="144" y="967"/>
                  <a:pt x="133" y="933"/>
                  <a:pt x="124" y="899"/>
                </a:cubicBezTo>
                <a:close/>
                <a:moveTo>
                  <a:pt x="890" y="1"/>
                </a:moveTo>
                <a:cubicBezTo>
                  <a:pt x="329" y="1"/>
                  <a:pt x="1" y="409"/>
                  <a:pt x="124" y="899"/>
                </a:cubicBezTo>
                <a:lnTo>
                  <a:pt x="124" y="899"/>
                </a:lnTo>
                <a:cubicBezTo>
                  <a:pt x="49" y="429"/>
                  <a:pt x="372" y="67"/>
                  <a:pt x="890" y="67"/>
                </a:cubicBezTo>
                <a:cubicBezTo>
                  <a:pt x="1491" y="67"/>
                  <a:pt x="2091" y="501"/>
                  <a:pt x="2258" y="1035"/>
                </a:cubicBezTo>
                <a:cubicBezTo>
                  <a:pt x="2258" y="1001"/>
                  <a:pt x="2258" y="1001"/>
                  <a:pt x="2258" y="1001"/>
                </a:cubicBezTo>
                <a:cubicBezTo>
                  <a:pt x="2091" y="468"/>
                  <a:pt x="1491" y="1"/>
                  <a:pt x="890" y="1"/>
                </a:cubicBezTo>
                <a:close/>
              </a:path>
            </a:pathLst>
          </a:custGeom>
          <a:solidFill>
            <a:srgbClr val="45FFC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88" name="Google Shape;588;p27"/>
          <p:cNvSpPr/>
          <p:nvPr/>
        </p:nvSpPr>
        <p:spPr>
          <a:xfrm>
            <a:off x="9544770" y="3103034"/>
            <a:ext cx="36" cy="69989"/>
          </a:xfrm>
          <a:custGeom>
            <a:avLst/>
            <a:gdLst/>
            <a:ahLst/>
            <a:cxnLst/>
            <a:rect l="l" t="t" r="r" b="b"/>
            <a:pathLst>
              <a:path w="1" h="2002" extrusionOk="0">
                <a:moveTo>
                  <a:pt x="0" y="2002"/>
                </a:moveTo>
                <a:lnTo>
                  <a:pt x="0" y="0"/>
                </a:lnTo>
              </a:path>
            </a:pathLst>
          </a:custGeom>
          <a:solidFill>
            <a:srgbClr val="1FFFC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89" name="Google Shape;589;p27"/>
          <p:cNvSpPr/>
          <p:nvPr/>
        </p:nvSpPr>
        <p:spPr>
          <a:xfrm>
            <a:off x="10410063" y="3112728"/>
            <a:ext cx="143476" cy="43211"/>
          </a:xfrm>
          <a:custGeom>
            <a:avLst/>
            <a:gdLst/>
            <a:ahLst/>
            <a:cxnLst/>
            <a:rect l="l" t="t" r="r" b="b"/>
            <a:pathLst>
              <a:path w="4104" h="1236" extrusionOk="0">
                <a:moveTo>
                  <a:pt x="634" y="1"/>
                </a:moveTo>
                <a:cubicBezTo>
                  <a:pt x="301" y="1"/>
                  <a:pt x="0" y="268"/>
                  <a:pt x="0" y="601"/>
                </a:cubicBezTo>
                <a:cubicBezTo>
                  <a:pt x="0" y="968"/>
                  <a:pt x="301" y="1235"/>
                  <a:pt x="634" y="1235"/>
                </a:cubicBezTo>
                <a:lnTo>
                  <a:pt x="3470" y="1235"/>
                </a:lnTo>
                <a:cubicBezTo>
                  <a:pt x="3803" y="1235"/>
                  <a:pt x="4103" y="968"/>
                  <a:pt x="4103" y="601"/>
                </a:cubicBezTo>
                <a:cubicBezTo>
                  <a:pt x="4103" y="268"/>
                  <a:pt x="3803" y="1"/>
                  <a:pt x="3470" y="1"/>
                </a:cubicBezTo>
                <a:close/>
              </a:path>
            </a:pathLst>
          </a:custGeom>
          <a:solidFill>
            <a:srgbClr val="FF3ED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90" name="Google Shape;590;p27"/>
          <p:cNvSpPr/>
          <p:nvPr/>
        </p:nvSpPr>
        <p:spPr>
          <a:xfrm>
            <a:off x="10580318" y="3112728"/>
            <a:ext cx="143476" cy="43211"/>
          </a:xfrm>
          <a:custGeom>
            <a:avLst/>
            <a:gdLst/>
            <a:ahLst/>
            <a:cxnLst/>
            <a:rect l="l" t="t" r="r" b="b"/>
            <a:pathLst>
              <a:path w="4104" h="1236" extrusionOk="0">
                <a:moveTo>
                  <a:pt x="634" y="1"/>
                </a:moveTo>
                <a:cubicBezTo>
                  <a:pt x="301" y="1"/>
                  <a:pt x="1" y="268"/>
                  <a:pt x="1" y="601"/>
                </a:cubicBezTo>
                <a:cubicBezTo>
                  <a:pt x="1" y="968"/>
                  <a:pt x="301" y="1235"/>
                  <a:pt x="634" y="1235"/>
                </a:cubicBezTo>
                <a:lnTo>
                  <a:pt x="3470" y="1235"/>
                </a:lnTo>
                <a:cubicBezTo>
                  <a:pt x="3803" y="1235"/>
                  <a:pt x="4103" y="968"/>
                  <a:pt x="4103" y="601"/>
                </a:cubicBezTo>
                <a:cubicBezTo>
                  <a:pt x="4103" y="268"/>
                  <a:pt x="3803" y="1"/>
                  <a:pt x="3470" y="1"/>
                </a:cubicBezTo>
                <a:close/>
              </a:path>
            </a:pathLst>
          </a:custGeom>
          <a:solidFill>
            <a:srgbClr val="FF3ED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91" name="Google Shape;591;p27"/>
          <p:cNvSpPr/>
          <p:nvPr/>
        </p:nvSpPr>
        <p:spPr>
          <a:xfrm>
            <a:off x="10195481" y="3364615"/>
            <a:ext cx="929481" cy="43211"/>
          </a:xfrm>
          <a:custGeom>
            <a:avLst/>
            <a:gdLst/>
            <a:ahLst/>
            <a:cxnLst/>
            <a:rect l="l" t="t" r="r" b="b"/>
            <a:pathLst>
              <a:path w="26587" h="1236" extrusionOk="0">
                <a:moveTo>
                  <a:pt x="634" y="1"/>
                </a:moveTo>
                <a:cubicBezTo>
                  <a:pt x="301" y="1"/>
                  <a:pt x="1" y="268"/>
                  <a:pt x="1" y="601"/>
                </a:cubicBezTo>
                <a:cubicBezTo>
                  <a:pt x="1" y="968"/>
                  <a:pt x="301" y="1235"/>
                  <a:pt x="634" y="1235"/>
                </a:cubicBezTo>
                <a:lnTo>
                  <a:pt x="25953" y="1235"/>
                </a:lnTo>
                <a:cubicBezTo>
                  <a:pt x="26286" y="1235"/>
                  <a:pt x="26586" y="968"/>
                  <a:pt x="26586" y="601"/>
                </a:cubicBezTo>
                <a:cubicBezTo>
                  <a:pt x="26586" y="268"/>
                  <a:pt x="26286" y="1"/>
                  <a:pt x="25953" y="1"/>
                </a:cubicBezTo>
                <a:close/>
              </a:path>
            </a:pathLst>
          </a:custGeom>
          <a:solidFill>
            <a:srgbClr val="FFC4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92" name="Google Shape;592;p27"/>
          <p:cNvSpPr/>
          <p:nvPr/>
        </p:nvSpPr>
        <p:spPr>
          <a:xfrm>
            <a:off x="10894013" y="3453276"/>
            <a:ext cx="181967" cy="44329"/>
          </a:xfrm>
          <a:custGeom>
            <a:avLst/>
            <a:gdLst/>
            <a:ahLst/>
            <a:cxnLst/>
            <a:rect l="l" t="t" r="r" b="b"/>
            <a:pathLst>
              <a:path w="5205" h="1268" extrusionOk="0">
                <a:moveTo>
                  <a:pt x="634" y="0"/>
                </a:moveTo>
                <a:cubicBezTo>
                  <a:pt x="267" y="0"/>
                  <a:pt x="1" y="300"/>
                  <a:pt x="1" y="634"/>
                </a:cubicBezTo>
                <a:cubicBezTo>
                  <a:pt x="1" y="1001"/>
                  <a:pt x="267" y="1268"/>
                  <a:pt x="634" y="1268"/>
                </a:cubicBezTo>
                <a:lnTo>
                  <a:pt x="4571" y="1268"/>
                </a:lnTo>
                <a:cubicBezTo>
                  <a:pt x="4937" y="1268"/>
                  <a:pt x="5204" y="1001"/>
                  <a:pt x="5204" y="634"/>
                </a:cubicBezTo>
                <a:cubicBezTo>
                  <a:pt x="5204" y="300"/>
                  <a:pt x="4937" y="0"/>
                  <a:pt x="4571" y="0"/>
                </a:cubicBezTo>
                <a:close/>
              </a:path>
            </a:pathLst>
          </a:custGeom>
          <a:solidFill>
            <a:srgbClr val="FFC4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93" name="Google Shape;593;p27"/>
          <p:cNvSpPr/>
          <p:nvPr/>
        </p:nvSpPr>
        <p:spPr>
          <a:xfrm>
            <a:off x="10702781" y="3453276"/>
            <a:ext cx="164452" cy="44329"/>
          </a:xfrm>
          <a:custGeom>
            <a:avLst/>
            <a:gdLst/>
            <a:ahLst/>
            <a:cxnLst/>
            <a:rect l="l" t="t" r="r" b="b"/>
            <a:pathLst>
              <a:path w="4704" h="1268" extrusionOk="0">
                <a:moveTo>
                  <a:pt x="634" y="0"/>
                </a:moveTo>
                <a:cubicBezTo>
                  <a:pt x="300" y="0"/>
                  <a:pt x="0" y="300"/>
                  <a:pt x="0" y="634"/>
                </a:cubicBezTo>
                <a:cubicBezTo>
                  <a:pt x="0" y="1001"/>
                  <a:pt x="300" y="1268"/>
                  <a:pt x="634" y="1268"/>
                </a:cubicBezTo>
                <a:lnTo>
                  <a:pt x="4070" y="1268"/>
                </a:lnTo>
                <a:cubicBezTo>
                  <a:pt x="4437" y="1268"/>
                  <a:pt x="4703" y="1001"/>
                  <a:pt x="4703" y="634"/>
                </a:cubicBezTo>
                <a:cubicBezTo>
                  <a:pt x="4703" y="300"/>
                  <a:pt x="4403" y="0"/>
                  <a:pt x="4070" y="0"/>
                </a:cubicBezTo>
                <a:close/>
              </a:path>
            </a:pathLst>
          </a:custGeom>
          <a:solidFill>
            <a:srgbClr val="FFC4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94" name="Google Shape;594;p27"/>
          <p:cNvSpPr/>
          <p:nvPr/>
        </p:nvSpPr>
        <p:spPr>
          <a:xfrm>
            <a:off x="10555845" y="2830532"/>
            <a:ext cx="866484" cy="727728"/>
          </a:xfrm>
          <a:custGeom>
            <a:avLst/>
            <a:gdLst/>
            <a:ahLst/>
            <a:cxnLst/>
            <a:rect l="l" t="t" r="r" b="b"/>
            <a:pathLst>
              <a:path w="24785" h="20816" extrusionOk="0">
                <a:moveTo>
                  <a:pt x="20815" y="0"/>
                </a:moveTo>
                <a:lnTo>
                  <a:pt x="0" y="20815"/>
                </a:lnTo>
                <a:lnTo>
                  <a:pt x="4303" y="20815"/>
                </a:lnTo>
                <a:lnTo>
                  <a:pt x="24584" y="534"/>
                </a:lnTo>
                <a:lnTo>
                  <a:pt x="24784" y="0"/>
                </a:lnTo>
                <a:close/>
              </a:path>
            </a:pathLst>
          </a:custGeom>
          <a:solidFill>
            <a:srgbClr val="E1F1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95" name="Google Shape;595;p27"/>
          <p:cNvSpPr/>
          <p:nvPr/>
        </p:nvSpPr>
        <p:spPr>
          <a:xfrm>
            <a:off x="6656701" y="1396086"/>
            <a:ext cx="3499375" cy="2271425"/>
          </a:xfrm>
          <a:custGeom>
            <a:avLst/>
            <a:gdLst/>
            <a:ahLst/>
            <a:cxnLst/>
            <a:rect l="l" t="t" r="r" b="b"/>
            <a:pathLst>
              <a:path w="86029" h="55841" extrusionOk="0">
                <a:moveTo>
                  <a:pt x="2102" y="1"/>
                </a:moveTo>
                <a:cubicBezTo>
                  <a:pt x="935" y="1"/>
                  <a:pt x="1" y="935"/>
                  <a:pt x="1" y="2102"/>
                </a:cubicBezTo>
                <a:lnTo>
                  <a:pt x="1" y="53739"/>
                </a:lnTo>
                <a:cubicBezTo>
                  <a:pt x="1" y="54907"/>
                  <a:pt x="935" y="55841"/>
                  <a:pt x="2102" y="55841"/>
                </a:cubicBezTo>
                <a:lnTo>
                  <a:pt x="83894" y="55841"/>
                </a:lnTo>
                <a:cubicBezTo>
                  <a:pt x="85062" y="55841"/>
                  <a:pt x="86029" y="54907"/>
                  <a:pt x="86029" y="53739"/>
                </a:cubicBezTo>
                <a:lnTo>
                  <a:pt x="86029" y="2102"/>
                </a:lnTo>
                <a:cubicBezTo>
                  <a:pt x="86029" y="935"/>
                  <a:pt x="85062" y="1"/>
                  <a:pt x="83894" y="1"/>
                </a:cubicBezTo>
                <a:close/>
              </a:path>
            </a:pathLst>
          </a:custGeom>
          <a:solidFill>
            <a:srgbClr val="B8BD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96" name="Google Shape;596;p27"/>
          <p:cNvSpPr/>
          <p:nvPr/>
        </p:nvSpPr>
        <p:spPr>
          <a:xfrm>
            <a:off x="6656701" y="1396084"/>
            <a:ext cx="3499375" cy="366416"/>
          </a:xfrm>
          <a:custGeom>
            <a:avLst/>
            <a:gdLst/>
            <a:ahLst/>
            <a:cxnLst/>
            <a:rect l="l" t="t" r="r" b="b"/>
            <a:pathLst>
              <a:path w="86029" h="9008" extrusionOk="0">
                <a:moveTo>
                  <a:pt x="2436" y="1"/>
                </a:moveTo>
                <a:cubicBezTo>
                  <a:pt x="1102" y="1"/>
                  <a:pt x="1" y="1068"/>
                  <a:pt x="1" y="2436"/>
                </a:cubicBezTo>
                <a:lnTo>
                  <a:pt x="1" y="9007"/>
                </a:lnTo>
                <a:lnTo>
                  <a:pt x="86029" y="9007"/>
                </a:lnTo>
                <a:lnTo>
                  <a:pt x="86029" y="2436"/>
                </a:lnTo>
                <a:cubicBezTo>
                  <a:pt x="86029" y="1102"/>
                  <a:pt x="84928" y="1"/>
                  <a:pt x="83594" y="1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97" name="Google Shape;597;p27"/>
          <p:cNvSpPr/>
          <p:nvPr/>
        </p:nvSpPr>
        <p:spPr>
          <a:xfrm>
            <a:off x="6797843" y="1872345"/>
            <a:ext cx="3223911" cy="1675756"/>
          </a:xfrm>
          <a:custGeom>
            <a:avLst/>
            <a:gdLst/>
            <a:ahLst/>
            <a:cxnLst/>
            <a:rect l="l" t="t" r="r" b="b"/>
            <a:pathLst>
              <a:path w="79257" h="41197" extrusionOk="0">
                <a:moveTo>
                  <a:pt x="77522" y="41196"/>
                </a:moveTo>
                <a:lnTo>
                  <a:pt x="1735" y="41196"/>
                </a:lnTo>
                <a:cubicBezTo>
                  <a:pt x="767" y="41196"/>
                  <a:pt x="0" y="40429"/>
                  <a:pt x="0" y="39462"/>
                </a:cubicBezTo>
                <a:lnTo>
                  <a:pt x="0" y="1735"/>
                </a:lnTo>
                <a:cubicBezTo>
                  <a:pt x="0" y="768"/>
                  <a:pt x="767" y="0"/>
                  <a:pt x="1735" y="0"/>
                </a:cubicBezTo>
                <a:lnTo>
                  <a:pt x="77522" y="0"/>
                </a:lnTo>
                <a:cubicBezTo>
                  <a:pt x="78489" y="0"/>
                  <a:pt x="79257" y="768"/>
                  <a:pt x="79257" y="1735"/>
                </a:cubicBezTo>
                <a:lnTo>
                  <a:pt x="79257" y="39462"/>
                </a:lnTo>
                <a:cubicBezTo>
                  <a:pt x="79257" y="40429"/>
                  <a:pt x="78489" y="41196"/>
                  <a:pt x="77522" y="41196"/>
                </a:cubicBezTo>
                <a:close/>
              </a:path>
            </a:pathLst>
          </a:custGeom>
          <a:solidFill>
            <a:srgbClr val="24086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98" name="Google Shape;598;p27"/>
          <p:cNvSpPr/>
          <p:nvPr/>
        </p:nvSpPr>
        <p:spPr>
          <a:xfrm>
            <a:off x="6891436" y="1970042"/>
            <a:ext cx="76025" cy="154693"/>
          </a:xfrm>
          <a:custGeom>
            <a:avLst/>
            <a:gdLst/>
            <a:ahLst/>
            <a:cxnLst/>
            <a:rect l="l" t="t" r="r" b="b"/>
            <a:pathLst>
              <a:path w="1869" h="3803" fill="none" extrusionOk="0">
                <a:moveTo>
                  <a:pt x="1869" y="0"/>
                </a:moveTo>
                <a:lnTo>
                  <a:pt x="1" y="1901"/>
                </a:lnTo>
                <a:lnTo>
                  <a:pt x="1869" y="3803"/>
                </a:lnTo>
              </a:path>
            </a:pathLst>
          </a:custGeom>
          <a:noFill/>
          <a:ln w="20850" cap="rnd" cmpd="sng">
            <a:solidFill>
              <a:srgbClr val="12D77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99" name="Google Shape;599;p27"/>
          <p:cNvSpPr/>
          <p:nvPr/>
        </p:nvSpPr>
        <p:spPr>
          <a:xfrm>
            <a:off x="7161429" y="1970042"/>
            <a:ext cx="77408" cy="154693"/>
          </a:xfrm>
          <a:custGeom>
            <a:avLst/>
            <a:gdLst/>
            <a:ahLst/>
            <a:cxnLst/>
            <a:rect l="l" t="t" r="r" b="b"/>
            <a:pathLst>
              <a:path w="1903" h="3803" fill="none" extrusionOk="0">
                <a:moveTo>
                  <a:pt x="1" y="0"/>
                </a:moveTo>
                <a:lnTo>
                  <a:pt x="1902" y="1901"/>
                </a:lnTo>
                <a:lnTo>
                  <a:pt x="1" y="3803"/>
                </a:lnTo>
              </a:path>
            </a:pathLst>
          </a:custGeom>
          <a:noFill/>
          <a:ln w="20850" cap="rnd" cmpd="sng">
            <a:solidFill>
              <a:srgbClr val="12D77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00" name="Google Shape;600;p27"/>
          <p:cNvSpPr/>
          <p:nvPr/>
        </p:nvSpPr>
        <p:spPr>
          <a:xfrm>
            <a:off x="7032533" y="1970041"/>
            <a:ext cx="61097" cy="168281"/>
          </a:xfrm>
          <a:custGeom>
            <a:avLst/>
            <a:gdLst/>
            <a:ahLst/>
            <a:cxnLst/>
            <a:rect l="l" t="t" r="r" b="b"/>
            <a:pathLst>
              <a:path w="1502" h="4137" fill="none" extrusionOk="0">
                <a:moveTo>
                  <a:pt x="1" y="4136"/>
                </a:moveTo>
                <a:lnTo>
                  <a:pt x="1502" y="0"/>
                </a:lnTo>
              </a:path>
            </a:pathLst>
          </a:custGeom>
          <a:noFill/>
          <a:ln w="20850" cap="rnd" cmpd="sng">
            <a:solidFill>
              <a:srgbClr val="12D77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01" name="Google Shape;601;p27"/>
          <p:cNvSpPr/>
          <p:nvPr/>
        </p:nvSpPr>
        <p:spPr>
          <a:xfrm>
            <a:off x="7298465" y="2117895"/>
            <a:ext cx="43484" cy="43484"/>
          </a:xfrm>
          <a:custGeom>
            <a:avLst/>
            <a:gdLst/>
            <a:ahLst/>
            <a:cxnLst/>
            <a:rect l="l" t="t" r="r" b="b"/>
            <a:pathLst>
              <a:path w="1069" h="1069" extrusionOk="0">
                <a:moveTo>
                  <a:pt x="535" y="1"/>
                </a:moveTo>
                <a:cubicBezTo>
                  <a:pt x="234" y="1"/>
                  <a:pt x="1" y="234"/>
                  <a:pt x="1" y="535"/>
                </a:cubicBezTo>
                <a:cubicBezTo>
                  <a:pt x="1" y="802"/>
                  <a:pt x="234" y="1068"/>
                  <a:pt x="535" y="1068"/>
                </a:cubicBezTo>
                <a:cubicBezTo>
                  <a:pt x="835" y="1068"/>
                  <a:pt x="1068" y="802"/>
                  <a:pt x="1068" y="535"/>
                </a:cubicBezTo>
                <a:cubicBezTo>
                  <a:pt x="1068" y="234"/>
                  <a:pt x="835" y="1"/>
                  <a:pt x="535" y="1"/>
                </a:cubicBezTo>
                <a:close/>
              </a:path>
            </a:pathLst>
          </a:custGeom>
          <a:solidFill>
            <a:srgbClr val="12D77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02" name="Google Shape;602;p27"/>
          <p:cNvSpPr/>
          <p:nvPr/>
        </p:nvSpPr>
        <p:spPr>
          <a:xfrm>
            <a:off x="7362247" y="2117895"/>
            <a:ext cx="43444" cy="43484"/>
          </a:xfrm>
          <a:custGeom>
            <a:avLst/>
            <a:gdLst/>
            <a:ahLst/>
            <a:cxnLst/>
            <a:rect l="l" t="t" r="r" b="b"/>
            <a:pathLst>
              <a:path w="1068" h="1069" extrusionOk="0">
                <a:moveTo>
                  <a:pt x="534" y="1"/>
                </a:moveTo>
                <a:cubicBezTo>
                  <a:pt x="267" y="1"/>
                  <a:pt x="0" y="234"/>
                  <a:pt x="0" y="535"/>
                </a:cubicBezTo>
                <a:cubicBezTo>
                  <a:pt x="0" y="802"/>
                  <a:pt x="267" y="1068"/>
                  <a:pt x="534" y="1068"/>
                </a:cubicBezTo>
                <a:cubicBezTo>
                  <a:pt x="834" y="1068"/>
                  <a:pt x="1068" y="802"/>
                  <a:pt x="1068" y="535"/>
                </a:cubicBezTo>
                <a:cubicBezTo>
                  <a:pt x="1068" y="234"/>
                  <a:pt x="834" y="1"/>
                  <a:pt x="534" y="1"/>
                </a:cubicBezTo>
                <a:close/>
              </a:path>
            </a:pathLst>
          </a:custGeom>
          <a:solidFill>
            <a:srgbClr val="12D77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03" name="Google Shape;603;p27"/>
          <p:cNvSpPr/>
          <p:nvPr/>
        </p:nvSpPr>
        <p:spPr>
          <a:xfrm>
            <a:off x="7453155" y="2117895"/>
            <a:ext cx="43444" cy="43484"/>
          </a:xfrm>
          <a:custGeom>
            <a:avLst/>
            <a:gdLst/>
            <a:ahLst/>
            <a:cxnLst/>
            <a:rect l="l" t="t" r="r" b="b"/>
            <a:pathLst>
              <a:path w="1068" h="1069" extrusionOk="0">
                <a:moveTo>
                  <a:pt x="534" y="1"/>
                </a:moveTo>
                <a:cubicBezTo>
                  <a:pt x="234" y="1"/>
                  <a:pt x="0" y="234"/>
                  <a:pt x="0" y="535"/>
                </a:cubicBezTo>
                <a:cubicBezTo>
                  <a:pt x="0" y="802"/>
                  <a:pt x="234" y="1068"/>
                  <a:pt x="534" y="1068"/>
                </a:cubicBezTo>
                <a:cubicBezTo>
                  <a:pt x="834" y="1068"/>
                  <a:pt x="1068" y="802"/>
                  <a:pt x="1068" y="535"/>
                </a:cubicBezTo>
                <a:cubicBezTo>
                  <a:pt x="1068" y="234"/>
                  <a:pt x="834" y="1"/>
                  <a:pt x="534" y="1"/>
                </a:cubicBezTo>
                <a:close/>
              </a:path>
            </a:pathLst>
          </a:custGeom>
          <a:solidFill>
            <a:srgbClr val="12D77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04" name="Google Shape;604;p27"/>
          <p:cNvSpPr/>
          <p:nvPr/>
        </p:nvSpPr>
        <p:spPr>
          <a:xfrm>
            <a:off x="6929426" y="2295644"/>
            <a:ext cx="2316212" cy="41"/>
          </a:xfrm>
          <a:custGeom>
            <a:avLst/>
            <a:gdLst/>
            <a:ahLst/>
            <a:cxnLst/>
            <a:rect l="l" t="t" r="r" b="b"/>
            <a:pathLst>
              <a:path w="56942" h="1" fill="none" extrusionOk="0">
                <a:moveTo>
                  <a:pt x="1" y="1"/>
                </a:moveTo>
                <a:lnTo>
                  <a:pt x="56941" y="1"/>
                </a:lnTo>
              </a:path>
            </a:pathLst>
          </a:custGeom>
          <a:noFill/>
          <a:ln w="20850" cap="rnd" cmpd="sng">
            <a:solidFill>
              <a:srgbClr val="12D77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05" name="Google Shape;605;p27"/>
          <p:cNvSpPr/>
          <p:nvPr/>
        </p:nvSpPr>
        <p:spPr>
          <a:xfrm>
            <a:off x="9385229" y="2295644"/>
            <a:ext cx="179140" cy="41"/>
          </a:xfrm>
          <a:custGeom>
            <a:avLst/>
            <a:gdLst/>
            <a:ahLst/>
            <a:cxnLst/>
            <a:rect l="l" t="t" r="r" b="b"/>
            <a:pathLst>
              <a:path w="4404" h="1" fill="none" extrusionOk="0">
                <a:moveTo>
                  <a:pt x="0" y="1"/>
                </a:moveTo>
                <a:lnTo>
                  <a:pt x="4403" y="1"/>
                </a:lnTo>
              </a:path>
            </a:pathLst>
          </a:custGeom>
          <a:noFill/>
          <a:ln w="20850" cap="rnd" cmpd="sng">
            <a:solidFill>
              <a:srgbClr val="12D77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06" name="Google Shape;606;p27"/>
          <p:cNvSpPr/>
          <p:nvPr/>
        </p:nvSpPr>
        <p:spPr>
          <a:xfrm>
            <a:off x="9663362" y="2295644"/>
            <a:ext cx="227993" cy="41"/>
          </a:xfrm>
          <a:custGeom>
            <a:avLst/>
            <a:gdLst/>
            <a:ahLst/>
            <a:cxnLst/>
            <a:rect l="l" t="t" r="r" b="b"/>
            <a:pathLst>
              <a:path w="5605" h="1" fill="none" extrusionOk="0">
                <a:moveTo>
                  <a:pt x="0" y="1"/>
                </a:moveTo>
                <a:lnTo>
                  <a:pt x="5604" y="1"/>
                </a:lnTo>
              </a:path>
            </a:pathLst>
          </a:custGeom>
          <a:noFill/>
          <a:ln w="20850" cap="rnd" cmpd="sng">
            <a:solidFill>
              <a:srgbClr val="12D77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07" name="Google Shape;607;p27"/>
          <p:cNvSpPr/>
          <p:nvPr/>
        </p:nvSpPr>
        <p:spPr>
          <a:xfrm>
            <a:off x="6929425" y="2477458"/>
            <a:ext cx="1449188" cy="41"/>
          </a:xfrm>
          <a:custGeom>
            <a:avLst/>
            <a:gdLst/>
            <a:ahLst/>
            <a:cxnLst/>
            <a:rect l="l" t="t" r="r" b="b"/>
            <a:pathLst>
              <a:path w="35627" h="1" fill="none" extrusionOk="0">
                <a:moveTo>
                  <a:pt x="1" y="1"/>
                </a:moveTo>
                <a:lnTo>
                  <a:pt x="35626" y="1"/>
                </a:lnTo>
              </a:path>
            </a:pathLst>
          </a:custGeom>
          <a:noFill/>
          <a:ln w="20850" cap="rnd" cmpd="sng">
            <a:solidFill>
              <a:srgbClr val="12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08" name="Google Shape;608;p27"/>
          <p:cNvSpPr/>
          <p:nvPr/>
        </p:nvSpPr>
        <p:spPr>
          <a:xfrm>
            <a:off x="8592851" y="2477458"/>
            <a:ext cx="260575" cy="41"/>
          </a:xfrm>
          <a:custGeom>
            <a:avLst/>
            <a:gdLst/>
            <a:ahLst/>
            <a:cxnLst/>
            <a:rect l="l" t="t" r="r" b="b"/>
            <a:pathLst>
              <a:path w="6406" h="1" fill="none" extrusionOk="0">
                <a:moveTo>
                  <a:pt x="1" y="1"/>
                </a:moveTo>
                <a:lnTo>
                  <a:pt x="6405" y="1"/>
                </a:lnTo>
              </a:path>
            </a:pathLst>
          </a:custGeom>
          <a:noFill/>
          <a:ln w="20850" cap="rnd" cmpd="sng">
            <a:solidFill>
              <a:srgbClr val="12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09" name="Google Shape;609;p27"/>
          <p:cNvSpPr/>
          <p:nvPr/>
        </p:nvSpPr>
        <p:spPr>
          <a:xfrm>
            <a:off x="8147829" y="2581953"/>
            <a:ext cx="705620" cy="41"/>
          </a:xfrm>
          <a:custGeom>
            <a:avLst/>
            <a:gdLst/>
            <a:ahLst/>
            <a:cxnLst/>
            <a:rect l="l" t="t" r="r" b="b"/>
            <a:pathLst>
              <a:path w="17347" h="1" fill="none" extrusionOk="0">
                <a:moveTo>
                  <a:pt x="17346" y="0"/>
                </a:moveTo>
                <a:lnTo>
                  <a:pt x="0" y="0"/>
                </a:lnTo>
              </a:path>
            </a:pathLst>
          </a:custGeom>
          <a:noFill/>
          <a:ln w="20850" cap="rnd" cmpd="sng">
            <a:solidFill>
              <a:srgbClr val="12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10" name="Google Shape;610;p27"/>
          <p:cNvSpPr/>
          <p:nvPr/>
        </p:nvSpPr>
        <p:spPr>
          <a:xfrm>
            <a:off x="7909029" y="2581953"/>
            <a:ext cx="142532" cy="41"/>
          </a:xfrm>
          <a:custGeom>
            <a:avLst/>
            <a:gdLst/>
            <a:ahLst/>
            <a:cxnLst/>
            <a:rect l="l" t="t" r="r" b="b"/>
            <a:pathLst>
              <a:path w="3504" h="1" fill="none" extrusionOk="0">
                <a:moveTo>
                  <a:pt x="3503" y="0"/>
                </a:moveTo>
                <a:lnTo>
                  <a:pt x="1" y="0"/>
                </a:lnTo>
              </a:path>
            </a:pathLst>
          </a:custGeom>
          <a:noFill/>
          <a:ln w="20850" cap="rnd" cmpd="sng">
            <a:solidFill>
              <a:srgbClr val="12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11" name="Google Shape;611;p27"/>
          <p:cNvSpPr/>
          <p:nvPr/>
        </p:nvSpPr>
        <p:spPr>
          <a:xfrm>
            <a:off x="7653959" y="2581953"/>
            <a:ext cx="142491" cy="41"/>
          </a:xfrm>
          <a:custGeom>
            <a:avLst/>
            <a:gdLst/>
            <a:ahLst/>
            <a:cxnLst/>
            <a:rect l="l" t="t" r="r" b="b"/>
            <a:pathLst>
              <a:path w="3503" h="1" fill="none" extrusionOk="0">
                <a:moveTo>
                  <a:pt x="3503" y="0"/>
                </a:moveTo>
                <a:lnTo>
                  <a:pt x="0" y="0"/>
                </a:lnTo>
              </a:path>
            </a:pathLst>
          </a:custGeom>
          <a:noFill/>
          <a:ln w="20850" cap="rnd" cmpd="sng">
            <a:solidFill>
              <a:srgbClr val="12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12" name="Google Shape;612;p27"/>
          <p:cNvSpPr/>
          <p:nvPr/>
        </p:nvSpPr>
        <p:spPr>
          <a:xfrm>
            <a:off x="7400233" y="2581953"/>
            <a:ext cx="141148" cy="41"/>
          </a:xfrm>
          <a:custGeom>
            <a:avLst/>
            <a:gdLst/>
            <a:ahLst/>
            <a:cxnLst/>
            <a:rect l="l" t="t" r="r" b="b"/>
            <a:pathLst>
              <a:path w="3470" h="1" fill="none" extrusionOk="0">
                <a:moveTo>
                  <a:pt x="3470" y="0"/>
                </a:moveTo>
                <a:lnTo>
                  <a:pt x="1" y="0"/>
                </a:lnTo>
              </a:path>
            </a:pathLst>
          </a:custGeom>
          <a:noFill/>
          <a:ln w="20850" cap="rnd" cmpd="sng">
            <a:solidFill>
              <a:srgbClr val="12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13" name="Google Shape;613;p27"/>
          <p:cNvSpPr/>
          <p:nvPr/>
        </p:nvSpPr>
        <p:spPr>
          <a:xfrm>
            <a:off x="7145163" y="2581953"/>
            <a:ext cx="141148" cy="41"/>
          </a:xfrm>
          <a:custGeom>
            <a:avLst/>
            <a:gdLst/>
            <a:ahLst/>
            <a:cxnLst/>
            <a:rect l="l" t="t" r="r" b="b"/>
            <a:pathLst>
              <a:path w="3470" h="1" fill="none" extrusionOk="0">
                <a:moveTo>
                  <a:pt x="3470" y="0"/>
                </a:moveTo>
                <a:lnTo>
                  <a:pt x="0" y="0"/>
                </a:lnTo>
              </a:path>
            </a:pathLst>
          </a:custGeom>
          <a:noFill/>
          <a:ln w="20850" cap="rnd" cmpd="sng">
            <a:solidFill>
              <a:srgbClr val="12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14" name="Google Shape;614;p27"/>
          <p:cNvSpPr/>
          <p:nvPr/>
        </p:nvSpPr>
        <p:spPr>
          <a:xfrm>
            <a:off x="7145161" y="2709468"/>
            <a:ext cx="2196784" cy="41"/>
          </a:xfrm>
          <a:custGeom>
            <a:avLst/>
            <a:gdLst/>
            <a:ahLst/>
            <a:cxnLst/>
            <a:rect l="l" t="t" r="r" b="b"/>
            <a:pathLst>
              <a:path w="54006" h="1" fill="none" extrusionOk="0">
                <a:moveTo>
                  <a:pt x="54006" y="1"/>
                </a:moveTo>
                <a:lnTo>
                  <a:pt x="0" y="1"/>
                </a:lnTo>
              </a:path>
            </a:pathLst>
          </a:custGeom>
          <a:noFill/>
          <a:ln w="20850" cap="rnd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15" name="Google Shape;615;p27"/>
          <p:cNvSpPr/>
          <p:nvPr/>
        </p:nvSpPr>
        <p:spPr>
          <a:xfrm>
            <a:off x="6929425" y="2581953"/>
            <a:ext cx="51620" cy="41"/>
          </a:xfrm>
          <a:custGeom>
            <a:avLst/>
            <a:gdLst/>
            <a:ahLst/>
            <a:cxnLst/>
            <a:rect l="l" t="t" r="r" b="b"/>
            <a:pathLst>
              <a:path w="1269" h="1" fill="none" extrusionOk="0">
                <a:moveTo>
                  <a:pt x="1268" y="0"/>
                </a:moveTo>
                <a:lnTo>
                  <a:pt x="1" y="0"/>
                </a:lnTo>
              </a:path>
            </a:pathLst>
          </a:custGeom>
          <a:noFill/>
          <a:ln w="20850" cap="rnd" cmpd="sng">
            <a:solidFill>
              <a:srgbClr val="12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16" name="Google Shape;616;p27"/>
          <p:cNvSpPr/>
          <p:nvPr/>
        </p:nvSpPr>
        <p:spPr>
          <a:xfrm>
            <a:off x="6929425" y="2709468"/>
            <a:ext cx="51620" cy="41"/>
          </a:xfrm>
          <a:custGeom>
            <a:avLst/>
            <a:gdLst/>
            <a:ahLst/>
            <a:cxnLst/>
            <a:rect l="l" t="t" r="r" b="b"/>
            <a:pathLst>
              <a:path w="1269" h="1" fill="none" extrusionOk="0">
                <a:moveTo>
                  <a:pt x="1268" y="1"/>
                </a:moveTo>
                <a:lnTo>
                  <a:pt x="1" y="1"/>
                </a:lnTo>
              </a:path>
            </a:pathLst>
          </a:custGeom>
          <a:noFill/>
          <a:ln w="20850" cap="rnd" cmpd="sng">
            <a:solidFill>
              <a:srgbClr val="12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17" name="Google Shape;617;p27"/>
          <p:cNvSpPr/>
          <p:nvPr/>
        </p:nvSpPr>
        <p:spPr>
          <a:xfrm>
            <a:off x="6929425" y="2837021"/>
            <a:ext cx="51620" cy="41"/>
          </a:xfrm>
          <a:custGeom>
            <a:avLst/>
            <a:gdLst/>
            <a:ahLst/>
            <a:cxnLst/>
            <a:rect l="l" t="t" r="r" b="b"/>
            <a:pathLst>
              <a:path w="1269" h="1" fill="none" extrusionOk="0">
                <a:moveTo>
                  <a:pt x="1268" y="0"/>
                </a:moveTo>
                <a:lnTo>
                  <a:pt x="1" y="0"/>
                </a:lnTo>
              </a:path>
            </a:pathLst>
          </a:custGeom>
          <a:noFill/>
          <a:ln w="20850" cap="rnd" cmpd="sng">
            <a:solidFill>
              <a:srgbClr val="12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18" name="Google Shape;618;p27"/>
          <p:cNvSpPr/>
          <p:nvPr/>
        </p:nvSpPr>
        <p:spPr>
          <a:xfrm>
            <a:off x="6929425" y="2964536"/>
            <a:ext cx="51620" cy="41"/>
          </a:xfrm>
          <a:custGeom>
            <a:avLst/>
            <a:gdLst/>
            <a:ahLst/>
            <a:cxnLst/>
            <a:rect l="l" t="t" r="r" b="b"/>
            <a:pathLst>
              <a:path w="1269" h="1" fill="none" extrusionOk="0">
                <a:moveTo>
                  <a:pt x="1268" y="1"/>
                </a:moveTo>
                <a:lnTo>
                  <a:pt x="1" y="1"/>
                </a:lnTo>
              </a:path>
            </a:pathLst>
          </a:custGeom>
          <a:noFill/>
          <a:ln w="20850" cap="rnd" cmpd="sng">
            <a:solidFill>
              <a:srgbClr val="12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19" name="Google Shape;619;p27"/>
          <p:cNvSpPr/>
          <p:nvPr/>
        </p:nvSpPr>
        <p:spPr>
          <a:xfrm>
            <a:off x="9474753" y="2709468"/>
            <a:ext cx="302635" cy="41"/>
          </a:xfrm>
          <a:custGeom>
            <a:avLst/>
            <a:gdLst/>
            <a:ahLst/>
            <a:cxnLst/>
            <a:rect l="l" t="t" r="r" b="b"/>
            <a:pathLst>
              <a:path w="7440" h="1" fill="none" extrusionOk="0">
                <a:moveTo>
                  <a:pt x="1" y="1"/>
                </a:moveTo>
                <a:lnTo>
                  <a:pt x="7439" y="1"/>
                </a:lnTo>
              </a:path>
            </a:pathLst>
          </a:custGeom>
          <a:noFill/>
          <a:ln w="20850" cap="rnd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20" name="Google Shape;620;p27"/>
          <p:cNvSpPr/>
          <p:nvPr/>
        </p:nvSpPr>
        <p:spPr>
          <a:xfrm>
            <a:off x="7139754" y="2837021"/>
            <a:ext cx="607913" cy="41"/>
          </a:xfrm>
          <a:custGeom>
            <a:avLst/>
            <a:gdLst/>
            <a:ahLst/>
            <a:cxnLst/>
            <a:rect l="l" t="t" r="r" b="b"/>
            <a:pathLst>
              <a:path w="14945" h="1" fill="none" extrusionOk="0">
                <a:moveTo>
                  <a:pt x="0" y="0"/>
                </a:moveTo>
                <a:lnTo>
                  <a:pt x="14944" y="0"/>
                </a:lnTo>
              </a:path>
            </a:pathLst>
          </a:custGeom>
          <a:noFill/>
          <a:ln w="20850" cap="rnd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21" name="Google Shape;621;p27"/>
          <p:cNvSpPr/>
          <p:nvPr/>
        </p:nvSpPr>
        <p:spPr>
          <a:xfrm>
            <a:off x="7139754" y="2967261"/>
            <a:ext cx="607913" cy="41"/>
          </a:xfrm>
          <a:custGeom>
            <a:avLst/>
            <a:gdLst/>
            <a:ahLst/>
            <a:cxnLst/>
            <a:rect l="l" t="t" r="r" b="b"/>
            <a:pathLst>
              <a:path w="14945" h="1" fill="none" extrusionOk="0">
                <a:moveTo>
                  <a:pt x="0" y="1"/>
                </a:moveTo>
                <a:lnTo>
                  <a:pt x="14944" y="1"/>
                </a:lnTo>
              </a:path>
            </a:pathLst>
          </a:custGeom>
          <a:noFill/>
          <a:ln w="20850" cap="rnd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22" name="Google Shape;622;p27"/>
          <p:cNvSpPr/>
          <p:nvPr/>
        </p:nvSpPr>
        <p:spPr>
          <a:xfrm>
            <a:off x="7139754" y="3098885"/>
            <a:ext cx="607913" cy="41"/>
          </a:xfrm>
          <a:custGeom>
            <a:avLst/>
            <a:gdLst/>
            <a:ahLst/>
            <a:cxnLst/>
            <a:rect l="l" t="t" r="r" b="b"/>
            <a:pathLst>
              <a:path w="14945" h="1" fill="none" extrusionOk="0">
                <a:moveTo>
                  <a:pt x="0" y="0"/>
                </a:moveTo>
                <a:lnTo>
                  <a:pt x="14944" y="0"/>
                </a:lnTo>
              </a:path>
            </a:pathLst>
          </a:custGeom>
          <a:noFill/>
          <a:ln w="20850" cap="rnd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23" name="Google Shape;623;p27"/>
          <p:cNvSpPr/>
          <p:nvPr/>
        </p:nvSpPr>
        <p:spPr>
          <a:xfrm>
            <a:off x="7139754" y="3229125"/>
            <a:ext cx="607913" cy="41"/>
          </a:xfrm>
          <a:custGeom>
            <a:avLst/>
            <a:gdLst/>
            <a:ahLst/>
            <a:cxnLst/>
            <a:rect l="l" t="t" r="r" b="b"/>
            <a:pathLst>
              <a:path w="14945" h="1" fill="none" extrusionOk="0">
                <a:moveTo>
                  <a:pt x="0" y="1"/>
                </a:moveTo>
                <a:lnTo>
                  <a:pt x="14944" y="1"/>
                </a:lnTo>
              </a:path>
            </a:pathLst>
          </a:custGeom>
          <a:noFill/>
          <a:ln w="20850" cap="rnd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24" name="Google Shape;624;p27"/>
          <p:cNvSpPr/>
          <p:nvPr/>
        </p:nvSpPr>
        <p:spPr>
          <a:xfrm>
            <a:off x="8147829" y="3229125"/>
            <a:ext cx="1237508" cy="41"/>
          </a:xfrm>
          <a:custGeom>
            <a:avLst/>
            <a:gdLst/>
            <a:ahLst/>
            <a:cxnLst/>
            <a:rect l="l" t="t" r="r" b="b"/>
            <a:pathLst>
              <a:path w="30423" h="1" fill="none" extrusionOk="0">
                <a:moveTo>
                  <a:pt x="0" y="1"/>
                </a:moveTo>
                <a:lnTo>
                  <a:pt x="30422" y="1"/>
                </a:lnTo>
              </a:path>
            </a:pathLst>
          </a:custGeom>
          <a:noFill/>
          <a:ln w="2085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25" name="Google Shape;625;p27"/>
          <p:cNvSpPr/>
          <p:nvPr/>
        </p:nvSpPr>
        <p:spPr>
          <a:xfrm>
            <a:off x="8881843" y="3098885"/>
            <a:ext cx="503455" cy="41"/>
          </a:xfrm>
          <a:custGeom>
            <a:avLst/>
            <a:gdLst/>
            <a:ahLst/>
            <a:cxnLst/>
            <a:rect l="l" t="t" r="r" b="b"/>
            <a:pathLst>
              <a:path w="12377" h="1" fill="none" extrusionOk="0">
                <a:moveTo>
                  <a:pt x="1" y="0"/>
                </a:moveTo>
                <a:lnTo>
                  <a:pt x="12376" y="0"/>
                </a:lnTo>
              </a:path>
            </a:pathLst>
          </a:custGeom>
          <a:noFill/>
          <a:ln w="2085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26" name="Google Shape;626;p27"/>
          <p:cNvSpPr/>
          <p:nvPr/>
        </p:nvSpPr>
        <p:spPr>
          <a:xfrm>
            <a:off x="9185763" y="2964536"/>
            <a:ext cx="199519" cy="41"/>
          </a:xfrm>
          <a:custGeom>
            <a:avLst/>
            <a:gdLst/>
            <a:ahLst/>
            <a:cxnLst/>
            <a:rect l="l" t="t" r="r" b="b"/>
            <a:pathLst>
              <a:path w="4905" h="1" fill="none" extrusionOk="0">
                <a:moveTo>
                  <a:pt x="1" y="1"/>
                </a:moveTo>
                <a:lnTo>
                  <a:pt x="4904" y="1"/>
                </a:lnTo>
              </a:path>
            </a:pathLst>
          </a:custGeom>
          <a:noFill/>
          <a:ln w="2085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27" name="Google Shape;627;p27"/>
          <p:cNvSpPr/>
          <p:nvPr/>
        </p:nvSpPr>
        <p:spPr>
          <a:xfrm>
            <a:off x="10136010" y="1747162"/>
            <a:ext cx="1485732" cy="2312535"/>
          </a:xfrm>
          <a:custGeom>
            <a:avLst/>
            <a:gdLst/>
            <a:ahLst/>
            <a:cxnLst/>
            <a:rect l="l" t="t" r="r" b="b"/>
            <a:pathLst>
              <a:path w="42498" h="66148" extrusionOk="0">
                <a:moveTo>
                  <a:pt x="2169" y="1"/>
                </a:moveTo>
                <a:cubicBezTo>
                  <a:pt x="968" y="1"/>
                  <a:pt x="0" y="968"/>
                  <a:pt x="0" y="2169"/>
                </a:cubicBezTo>
                <a:lnTo>
                  <a:pt x="0" y="63980"/>
                </a:lnTo>
                <a:cubicBezTo>
                  <a:pt x="0" y="65181"/>
                  <a:pt x="968" y="66148"/>
                  <a:pt x="2169" y="66148"/>
                </a:cubicBezTo>
                <a:lnTo>
                  <a:pt x="40329" y="66148"/>
                </a:lnTo>
                <a:cubicBezTo>
                  <a:pt x="41530" y="66148"/>
                  <a:pt x="42497" y="65181"/>
                  <a:pt x="42497" y="63980"/>
                </a:cubicBezTo>
                <a:lnTo>
                  <a:pt x="42497" y="2169"/>
                </a:lnTo>
                <a:cubicBezTo>
                  <a:pt x="42497" y="968"/>
                  <a:pt x="41530" y="1"/>
                  <a:pt x="40329" y="1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 dirty="0"/>
          </a:p>
        </p:txBody>
      </p:sp>
      <p:sp>
        <p:nvSpPr>
          <p:cNvPr id="628" name="Google Shape;628;p27"/>
          <p:cNvSpPr/>
          <p:nvPr/>
        </p:nvSpPr>
        <p:spPr>
          <a:xfrm>
            <a:off x="10136010" y="1747162"/>
            <a:ext cx="1485732" cy="209935"/>
          </a:xfrm>
          <a:custGeom>
            <a:avLst/>
            <a:gdLst/>
            <a:ahLst/>
            <a:cxnLst/>
            <a:rect l="l" t="t" r="r" b="b"/>
            <a:pathLst>
              <a:path w="42498" h="6005" extrusionOk="0">
                <a:moveTo>
                  <a:pt x="1635" y="1"/>
                </a:moveTo>
                <a:cubicBezTo>
                  <a:pt x="734" y="1"/>
                  <a:pt x="0" y="734"/>
                  <a:pt x="0" y="1635"/>
                </a:cubicBezTo>
                <a:lnTo>
                  <a:pt x="0" y="6005"/>
                </a:lnTo>
                <a:lnTo>
                  <a:pt x="42497" y="6005"/>
                </a:lnTo>
                <a:lnTo>
                  <a:pt x="42497" y="1635"/>
                </a:lnTo>
                <a:cubicBezTo>
                  <a:pt x="42497" y="734"/>
                  <a:pt x="41764" y="1"/>
                  <a:pt x="4086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29" name="Google Shape;629;p27"/>
          <p:cNvSpPr/>
          <p:nvPr/>
        </p:nvSpPr>
        <p:spPr>
          <a:xfrm>
            <a:off x="10216490" y="2020059"/>
            <a:ext cx="1328271" cy="1970836"/>
          </a:xfrm>
          <a:custGeom>
            <a:avLst/>
            <a:gdLst/>
            <a:ahLst/>
            <a:cxnLst/>
            <a:rect l="l" t="t" r="r" b="b"/>
            <a:pathLst>
              <a:path w="37994" h="56374" extrusionOk="0">
                <a:moveTo>
                  <a:pt x="36259" y="56374"/>
                </a:moveTo>
                <a:lnTo>
                  <a:pt x="1768" y="56374"/>
                </a:lnTo>
                <a:cubicBezTo>
                  <a:pt x="801" y="56374"/>
                  <a:pt x="0" y="55607"/>
                  <a:pt x="0" y="54639"/>
                </a:cubicBezTo>
                <a:lnTo>
                  <a:pt x="0" y="1735"/>
                </a:lnTo>
                <a:cubicBezTo>
                  <a:pt x="0" y="767"/>
                  <a:pt x="801" y="0"/>
                  <a:pt x="1768" y="0"/>
                </a:cubicBezTo>
                <a:lnTo>
                  <a:pt x="36259" y="0"/>
                </a:lnTo>
                <a:cubicBezTo>
                  <a:pt x="37227" y="0"/>
                  <a:pt x="37994" y="767"/>
                  <a:pt x="37994" y="1735"/>
                </a:cubicBezTo>
                <a:lnTo>
                  <a:pt x="37994" y="54639"/>
                </a:lnTo>
                <a:cubicBezTo>
                  <a:pt x="37994" y="55607"/>
                  <a:pt x="37227" y="56374"/>
                  <a:pt x="36259" y="56374"/>
                </a:cubicBezTo>
                <a:close/>
              </a:path>
            </a:pathLst>
          </a:custGeom>
          <a:solidFill>
            <a:srgbClr val="24086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30" name="Google Shape;630;p27"/>
          <p:cNvSpPr/>
          <p:nvPr/>
        </p:nvSpPr>
        <p:spPr>
          <a:xfrm>
            <a:off x="10540672" y="1817115"/>
            <a:ext cx="71179" cy="36219"/>
          </a:xfrm>
          <a:custGeom>
            <a:avLst/>
            <a:gdLst/>
            <a:ahLst/>
            <a:cxnLst/>
            <a:rect l="l" t="t" r="r" b="b"/>
            <a:pathLst>
              <a:path w="2036" h="1036" extrusionOk="0">
                <a:moveTo>
                  <a:pt x="1001" y="1"/>
                </a:moveTo>
                <a:cubicBezTo>
                  <a:pt x="434" y="1"/>
                  <a:pt x="0" y="435"/>
                  <a:pt x="0" y="1002"/>
                </a:cubicBezTo>
                <a:lnTo>
                  <a:pt x="0" y="1035"/>
                </a:lnTo>
                <a:cubicBezTo>
                  <a:pt x="0" y="468"/>
                  <a:pt x="434" y="1"/>
                  <a:pt x="1001" y="1"/>
                </a:cubicBezTo>
                <a:close/>
                <a:moveTo>
                  <a:pt x="1001" y="1"/>
                </a:moveTo>
                <a:cubicBezTo>
                  <a:pt x="1568" y="1"/>
                  <a:pt x="2035" y="468"/>
                  <a:pt x="2035" y="1035"/>
                </a:cubicBezTo>
                <a:lnTo>
                  <a:pt x="2035" y="1002"/>
                </a:lnTo>
                <a:cubicBezTo>
                  <a:pt x="2035" y="435"/>
                  <a:pt x="1568" y="1"/>
                  <a:pt x="1001" y="1"/>
                </a:cubicBezTo>
                <a:close/>
              </a:path>
            </a:pathLst>
          </a:custGeom>
          <a:solidFill>
            <a:srgbClr val="84FA9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31" name="Google Shape;631;p27"/>
          <p:cNvSpPr/>
          <p:nvPr/>
        </p:nvSpPr>
        <p:spPr>
          <a:xfrm>
            <a:off x="10280608" y="2250932"/>
            <a:ext cx="943465" cy="22201"/>
          </a:xfrm>
          <a:custGeom>
            <a:avLst/>
            <a:gdLst/>
            <a:ahLst/>
            <a:cxnLst/>
            <a:rect l="l" t="t" r="r" b="b"/>
            <a:pathLst>
              <a:path w="26987" h="635" extrusionOk="0">
                <a:moveTo>
                  <a:pt x="334" y="1"/>
                </a:moveTo>
                <a:cubicBezTo>
                  <a:pt x="134" y="1"/>
                  <a:pt x="1" y="134"/>
                  <a:pt x="1" y="301"/>
                </a:cubicBezTo>
                <a:cubicBezTo>
                  <a:pt x="1" y="501"/>
                  <a:pt x="134" y="635"/>
                  <a:pt x="334" y="635"/>
                </a:cubicBezTo>
                <a:lnTo>
                  <a:pt x="26686" y="635"/>
                </a:lnTo>
                <a:cubicBezTo>
                  <a:pt x="26853" y="635"/>
                  <a:pt x="26987" y="501"/>
                  <a:pt x="26987" y="301"/>
                </a:cubicBezTo>
                <a:cubicBezTo>
                  <a:pt x="26987" y="134"/>
                  <a:pt x="26853" y="1"/>
                  <a:pt x="26686" y="1"/>
                </a:cubicBezTo>
                <a:close/>
              </a:path>
            </a:pathLst>
          </a:custGeom>
          <a:solidFill>
            <a:srgbClr val="12D77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32" name="Google Shape;632;p27"/>
          <p:cNvSpPr/>
          <p:nvPr/>
        </p:nvSpPr>
        <p:spPr>
          <a:xfrm>
            <a:off x="11282348" y="2250932"/>
            <a:ext cx="91001" cy="22201"/>
          </a:xfrm>
          <a:custGeom>
            <a:avLst/>
            <a:gdLst/>
            <a:ahLst/>
            <a:cxnLst/>
            <a:rect l="l" t="t" r="r" b="b"/>
            <a:pathLst>
              <a:path w="2603" h="635" extrusionOk="0">
                <a:moveTo>
                  <a:pt x="301" y="1"/>
                </a:moveTo>
                <a:cubicBezTo>
                  <a:pt x="134" y="1"/>
                  <a:pt x="1" y="134"/>
                  <a:pt x="1" y="301"/>
                </a:cubicBezTo>
                <a:cubicBezTo>
                  <a:pt x="1" y="501"/>
                  <a:pt x="134" y="635"/>
                  <a:pt x="301" y="635"/>
                </a:cubicBezTo>
                <a:lnTo>
                  <a:pt x="2269" y="635"/>
                </a:lnTo>
                <a:cubicBezTo>
                  <a:pt x="2436" y="635"/>
                  <a:pt x="2602" y="501"/>
                  <a:pt x="2602" y="301"/>
                </a:cubicBezTo>
                <a:cubicBezTo>
                  <a:pt x="2602" y="134"/>
                  <a:pt x="2436" y="1"/>
                  <a:pt x="2269" y="1"/>
                </a:cubicBezTo>
                <a:close/>
              </a:path>
            </a:pathLst>
          </a:custGeom>
          <a:solidFill>
            <a:srgbClr val="12D77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33" name="Google Shape;633;p27"/>
          <p:cNvSpPr/>
          <p:nvPr/>
        </p:nvSpPr>
        <p:spPr>
          <a:xfrm>
            <a:off x="11408305" y="2250932"/>
            <a:ext cx="73487" cy="22201"/>
          </a:xfrm>
          <a:custGeom>
            <a:avLst/>
            <a:gdLst/>
            <a:ahLst/>
            <a:cxnLst/>
            <a:rect l="l" t="t" r="r" b="b"/>
            <a:pathLst>
              <a:path w="2102" h="635" extrusionOk="0">
                <a:moveTo>
                  <a:pt x="300" y="1"/>
                </a:moveTo>
                <a:cubicBezTo>
                  <a:pt x="134" y="1"/>
                  <a:pt x="0" y="134"/>
                  <a:pt x="0" y="301"/>
                </a:cubicBezTo>
                <a:cubicBezTo>
                  <a:pt x="0" y="501"/>
                  <a:pt x="134" y="635"/>
                  <a:pt x="300" y="635"/>
                </a:cubicBezTo>
                <a:lnTo>
                  <a:pt x="1768" y="635"/>
                </a:lnTo>
                <a:cubicBezTo>
                  <a:pt x="1968" y="635"/>
                  <a:pt x="2102" y="501"/>
                  <a:pt x="2102" y="301"/>
                </a:cubicBezTo>
                <a:cubicBezTo>
                  <a:pt x="2102" y="134"/>
                  <a:pt x="1968" y="1"/>
                  <a:pt x="1768" y="1"/>
                </a:cubicBezTo>
                <a:close/>
              </a:path>
            </a:pathLst>
          </a:custGeom>
          <a:solidFill>
            <a:srgbClr val="12D77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34" name="Google Shape;634;p27"/>
          <p:cNvSpPr/>
          <p:nvPr/>
        </p:nvSpPr>
        <p:spPr>
          <a:xfrm>
            <a:off x="10280605" y="2354728"/>
            <a:ext cx="539993" cy="22201"/>
          </a:xfrm>
          <a:custGeom>
            <a:avLst/>
            <a:gdLst/>
            <a:ahLst/>
            <a:cxnLst/>
            <a:rect l="l" t="t" r="r" b="b"/>
            <a:pathLst>
              <a:path w="15446" h="635" extrusionOk="0">
                <a:moveTo>
                  <a:pt x="334" y="1"/>
                </a:moveTo>
                <a:cubicBezTo>
                  <a:pt x="134" y="1"/>
                  <a:pt x="1" y="134"/>
                  <a:pt x="1" y="334"/>
                </a:cubicBezTo>
                <a:cubicBezTo>
                  <a:pt x="1" y="501"/>
                  <a:pt x="134" y="634"/>
                  <a:pt x="334" y="634"/>
                </a:cubicBezTo>
                <a:lnTo>
                  <a:pt x="15112" y="634"/>
                </a:lnTo>
                <a:cubicBezTo>
                  <a:pt x="15312" y="634"/>
                  <a:pt x="15445" y="501"/>
                  <a:pt x="15445" y="334"/>
                </a:cubicBezTo>
                <a:cubicBezTo>
                  <a:pt x="15445" y="134"/>
                  <a:pt x="15312" y="1"/>
                  <a:pt x="15112" y="1"/>
                </a:cubicBezTo>
                <a:close/>
              </a:path>
            </a:pathLst>
          </a:custGeom>
          <a:solidFill>
            <a:srgbClr val="12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35" name="Google Shape;635;p27"/>
          <p:cNvSpPr/>
          <p:nvPr/>
        </p:nvSpPr>
        <p:spPr>
          <a:xfrm>
            <a:off x="10829860" y="2354728"/>
            <a:ext cx="170325" cy="22201"/>
          </a:xfrm>
          <a:custGeom>
            <a:avLst/>
            <a:gdLst/>
            <a:ahLst/>
            <a:cxnLst/>
            <a:rect l="l" t="t" r="r" b="b"/>
            <a:pathLst>
              <a:path w="4872" h="635" extrusionOk="0">
                <a:moveTo>
                  <a:pt x="301" y="1"/>
                </a:moveTo>
                <a:cubicBezTo>
                  <a:pt x="134" y="1"/>
                  <a:pt x="1" y="134"/>
                  <a:pt x="1" y="334"/>
                </a:cubicBezTo>
                <a:cubicBezTo>
                  <a:pt x="1" y="501"/>
                  <a:pt x="134" y="634"/>
                  <a:pt x="301" y="634"/>
                </a:cubicBezTo>
                <a:lnTo>
                  <a:pt x="4571" y="634"/>
                </a:lnTo>
                <a:cubicBezTo>
                  <a:pt x="4738" y="634"/>
                  <a:pt x="4871" y="501"/>
                  <a:pt x="4871" y="334"/>
                </a:cubicBezTo>
                <a:cubicBezTo>
                  <a:pt x="4871" y="134"/>
                  <a:pt x="4738" y="1"/>
                  <a:pt x="4571" y="1"/>
                </a:cubicBezTo>
                <a:close/>
              </a:path>
            </a:pathLst>
          </a:custGeom>
          <a:solidFill>
            <a:srgbClr val="12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36" name="Google Shape;636;p27"/>
          <p:cNvSpPr/>
          <p:nvPr/>
        </p:nvSpPr>
        <p:spPr>
          <a:xfrm>
            <a:off x="10885867" y="2414197"/>
            <a:ext cx="114319" cy="23353"/>
          </a:xfrm>
          <a:custGeom>
            <a:avLst/>
            <a:gdLst/>
            <a:ahLst/>
            <a:cxnLst/>
            <a:rect l="l" t="t" r="r" b="b"/>
            <a:pathLst>
              <a:path w="3270" h="668" extrusionOk="0">
                <a:moveTo>
                  <a:pt x="334" y="1"/>
                </a:moveTo>
                <a:cubicBezTo>
                  <a:pt x="134" y="1"/>
                  <a:pt x="0" y="168"/>
                  <a:pt x="0" y="334"/>
                </a:cubicBezTo>
                <a:cubicBezTo>
                  <a:pt x="0" y="535"/>
                  <a:pt x="134" y="668"/>
                  <a:pt x="334" y="668"/>
                </a:cubicBezTo>
                <a:lnTo>
                  <a:pt x="2969" y="668"/>
                </a:lnTo>
                <a:cubicBezTo>
                  <a:pt x="3136" y="668"/>
                  <a:pt x="3269" y="501"/>
                  <a:pt x="3269" y="334"/>
                </a:cubicBezTo>
                <a:cubicBezTo>
                  <a:pt x="3269" y="168"/>
                  <a:pt x="3136" y="1"/>
                  <a:pt x="2969" y="1"/>
                </a:cubicBezTo>
                <a:close/>
              </a:path>
            </a:pathLst>
          </a:custGeom>
          <a:solidFill>
            <a:srgbClr val="12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37" name="Google Shape;637;p27"/>
          <p:cNvSpPr/>
          <p:nvPr/>
        </p:nvSpPr>
        <p:spPr>
          <a:xfrm>
            <a:off x="10829861" y="2414197"/>
            <a:ext cx="33876" cy="23353"/>
          </a:xfrm>
          <a:custGeom>
            <a:avLst/>
            <a:gdLst/>
            <a:ahLst/>
            <a:cxnLst/>
            <a:rect l="l" t="t" r="r" b="b"/>
            <a:pathLst>
              <a:path w="969" h="668" extrusionOk="0">
                <a:moveTo>
                  <a:pt x="335" y="1"/>
                </a:moveTo>
                <a:cubicBezTo>
                  <a:pt x="168" y="1"/>
                  <a:pt x="1" y="168"/>
                  <a:pt x="1" y="334"/>
                </a:cubicBezTo>
                <a:cubicBezTo>
                  <a:pt x="1" y="535"/>
                  <a:pt x="168" y="668"/>
                  <a:pt x="335" y="668"/>
                </a:cubicBezTo>
                <a:lnTo>
                  <a:pt x="635" y="668"/>
                </a:lnTo>
                <a:cubicBezTo>
                  <a:pt x="802" y="668"/>
                  <a:pt x="968" y="501"/>
                  <a:pt x="968" y="334"/>
                </a:cubicBezTo>
                <a:cubicBezTo>
                  <a:pt x="968" y="168"/>
                  <a:pt x="835" y="1"/>
                  <a:pt x="635" y="1"/>
                </a:cubicBezTo>
                <a:close/>
              </a:path>
            </a:pathLst>
          </a:custGeom>
          <a:solidFill>
            <a:srgbClr val="12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38" name="Google Shape;638;p27"/>
          <p:cNvSpPr/>
          <p:nvPr/>
        </p:nvSpPr>
        <p:spPr>
          <a:xfrm>
            <a:off x="10695754" y="2414197"/>
            <a:ext cx="102677" cy="23353"/>
          </a:xfrm>
          <a:custGeom>
            <a:avLst/>
            <a:gdLst/>
            <a:ahLst/>
            <a:cxnLst/>
            <a:rect l="l" t="t" r="r" b="b"/>
            <a:pathLst>
              <a:path w="2937" h="668" extrusionOk="0">
                <a:moveTo>
                  <a:pt x="301" y="1"/>
                </a:moveTo>
                <a:cubicBezTo>
                  <a:pt x="134" y="1"/>
                  <a:pt x="1" y="168"/>
                  <a:pt x="1" y="334"/>
                </a:cubicBezTo>
                <a:cubicBezTo>
                  <a:pt x="1" y="535"/>
                  <a:pt x="134" y="668"/>
                  <a:pt x="301" y="668"/>
                </a:cubicBezTo>
                <a:lnTo>
                  <a:pt x="2636" y="668"/>
                </a:lnTo>
                <a:cubicBezTo>
                  <a:pt x="2803" y="668"/>
                  <a:pt x="2936" y="501"/>
                  <a:pt x="2936" y="334"/>
                </a:cubicBezTo>
                <a:cubicBezTo>
                  <a:pt x="2936" y="168"/>
                  <a:pt x="2803" y="1"/>
                  <a:pt x="2636" y="1"/>
                </a:cubicBezTo>
                <a:close/>
              </a:path>
            </a:pathLst>
          </a:custGeom>
          <a:solidFill>
            <a:srgbClr val="12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39" name="Google Shape;639;p27"/>
          <p:cNvSpPr/>
          <p:nvPr/>
        </p:nvSpPr>
        <p:spPr>
          <a:xfrm>
            <a:off x="10550007" y="2414197"/>
            <a:ext cx="103831" cy="23353"/>
          </a:xfrm>
          <a:custGeom>
            <a:avLst/>
            <a:gdLst/>
            <a:ahLst/>
            <a:cxnLst/>
            <a:rect l="l" t="t" r="r" b="b"/>
            <a:pathLst>
              <a:path w="2970" h="668" extrusionOk="0">
                <a:moveTo>
                  <a:pt x="300" y="1"/>
                </a:moveTo>
                <a:cubicBezTo>
                  <a:pt x="134" y="1"/>
                  <a:pt x="0" y="168"/>
                  <a:pt x="0" y="334"/>
                </a:cubicBezTo>
                <a:cubicBezTo>
                  <a:pt x="0" y="535"/>
                  <a:pt x="134" y="668"/>
                  <a:pt x="300" y="668"/>
                </a:cubicBezTo>
                <a:lnTo>
                  <a:pt x="2635" y="668"/>
                </a:lnTo>
                <a:cubicBezTo>
                  <a:pt x="2802" y="668"/>
                  <a:pt x="2969" y="501"/>
                  <a:pt x="2936" y="334"/>
                </a:cubicBezTo>
                <a:cubicBezTo>
                  <a:pt x="2936" y="168"/>
                  <a:pt x="2802" y="1"/>
                  <a:pt x="2635" y="1"/>
                </a:cubicBezTo>
                <a:close/>
              </a:path>
            </a:pathLst>
          </a:custGeom>
          <a:solidFill>
            <a:srgbClr val="12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40" name="Google Shape;640;p27"/>
          <p:cNvSpPr/>
          <p:nvPr/>
        </p:nvSpPr>
        <p:spPr>
          <a:xfrm>
            <a:off x="10404226" y="2414197"/>
            <a:ext cx="103831" cy="23353"/>
          </a:xfrm>
          <a:custGeom>
            <a:avLst/>
            <a:gdLst/>
            <a:ahLst/>
            <a:cxnLst/>
            <a:rect l="l" t="t" r="r" b="b"/>
            <a:pathLst>
              <a:path w="2970" h="668" extrusionOk="0">
                <a:moveTo>
                  <a:pt x="301" y="1"/>
                </a:moveTo>
                <a:cubicBezTo>
                  <a:pt x="134" y="1"/>
                  <a:pt x="1" y="168"/>
                  <a:pt x="1" y="334"/>
                </a:cubicBezTo>
                <a:cubicBezTo>
                  <a:pt x="1" y="535"/>
                  <a:pt x="134" y="668"/>
                  <a:pt x="301" y="668"/>
                </a:cubicBezTo>
                <a:lnTo>
                  <a:pt x="2636" y="668"/>
                </a:lnTo>
                <a:cubicBezTo>
                  <a:pt x="2803" y="668"/>
                  <a:pt x="2969" y="501"/>
                  <a:pt x="2969" y="334"/>
                </a:cubicBezTo>
                <a:cubicBezTo>
                  <a:pt x="2969" y="168"/>
                  <a:pt x="2803" y="1"/>
                  <a:pt x="2636" y="1"/>
                </a:cubicBezTo>
                <a:close/>
              </a:path>
            </a:pathLst>
          </a:custGeom>
          <a:solidFill>
            <a:srgbClr val="12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41" name="Google Shape;641;p27"/>
          <p:cNvSpPr/>
          <p:nvPr/>
        </p:nvSpPr>
        <p:spPr>
          <a:xfrm>
            <a:off x="10404226" y="2487680"/>
            <a:ext cx="875817" cy="22201"/>
          </a:xfrm>
          <a:custGeom>
            <a:avLst/>
            <a:gdLst/>
            <a:ahLst/>
            <a:cxnLst/>
            <a:rect l="l" t="t" r="r" b="b"/>
            <a:pathLst>
              <a:path w="25052" h="635" extrusionOk="0">
                <a:moveTo>
                  <a:pt x="301" y="0"/>
                </a:moveTo>
                <a:cubicBezTo>
                  <a:pt x="134" y="0"/>
                  <a:pt x="1" y="134"/>
                  <a:pt x="1" y="334"/>
                </a:cubicBezTo>
                <a:cubicBezTo>
                  <a:pt x="1" y="501"/>
                  <a:pt x="134" y="634"/>
                  <a:pt x="301" y="634"/>
                </a:cubicBezTo>
                <a:lnTo>
                  <a:pt x="24718" y="634"/>
                </a:lnTo>
                <a:cubicBezTo>
                  <a:pt x="24885" y="634"/>
                  <a:pt x="25052" y="501"/>
                  <a:pt x="25018" y="334"/>
                </a:cubicBezTo>
                <a:cubicBezTo>
                  <a:pt x="25018" y="134"/>
                  <a:pt x="24885" y="0"/>
                  <a:pt x="2471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42" name="Google Shape;642;p27"/>
          <p:cNvSpPr/>
          <p:nvPr/>
        </p:nvSpPr>
        <p:spPr>
          <a:xfrm>
            <a:off x="10280606" y="2414197"/>
            <a:ext cx="52511" cy="23353"/>
          </a:xfrm>
          <a:custGeom>
            <a:avLst/>
            <a:gdLst/>
            <a:ahLst/>
            <a:cxnLst/>
            <a:rect l="l" t="t" r="r" b="b"/>
            <a:pathLst>
              <a:path w="1502" h="668" extrusionOk="0">
                <a:moveTo>
                  <a:pt x="334" y="1"/>
                </a:moveTo>
                <a:cubicBezTo>
                  <a:pt x="134" y="1"/>
                  <a:pt x="1" y="168"/>
                  <a:pt x="1" y="334"/>
                </a:cubicBezTo>
                <a:cubicBezTo>
                  <a:pt x="1" y="535"/>
                  <a:pt x="134" y="668"/>
                  <a:pt x="334" y="668"/>
                </a:cubicBezTo>
                <a:lnTo>
                  <a:pt x="1168" y="668"/>
                </a:lnTo>
                <a:cubicBezTo>
                  <a:pt x="1335" y="668"/>
                  <a:pt x="1502" y="501"/>
                  <a:pt x="1468" y="334"/>
                </a:cubicBezTo>
                <a:cubicBezTo>
                  <a:pt x="1468" y="168"/>
                  <a:pt x="1335" y="1"/>
                  <a:pt x="1168" y="1"/>
                </a:cubicBezTo>
                <a:close/>
              </a:path>
            </a:pathLst>
          </a:custGeom>
          <a:solidFill>
            <a:srgbClr val="12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43" name="Google Shape;643;p27"/>
          <p:cNvSpPr/>
          <p:nvPr/>
        </p:nvSpPr>
        <p:spPr>
          <a:xfrm>
            <a:off x="10280606" y="2487680"/>
            <a:ext cx="52511" cy="22201"/>
          </a:xfrm>
          <a:custGeom>
            <a:avLst/>
            <a:gdLst/>
            <a:ahLst/>
            <a:cxnLst/>
            <a:rect l="l" t="t" r="r" b="b"/>
            <a:pathLst>
              <a:path w="1502" h="635" extrusionOk="0">
                <a:moveTo>
                  <a:pt x="334" y="0"/>
                </a:moveTo>
                <a:cubicBezTo>
                  <a:pt x="134" y="0"/>
                  <a:pt x="1" y="134"/>
                  <a:pt x="1" y="334"/>
                </a:cubicBezTo>
                <a:cubicBezTo>
                  <a:pt x="1" y="501"/>
                  <a:pt x="134" y="634"/>
                  <a:pt x="334" y="634"/>
                </a:cubicBezTo>
                <a:lnTo>
                  <a:pt x="1168" y="634"/>
                </a:lnTo>
                <a:cubicBezTo>
                  <a:pt x="1335" y="634"/>
                  <a:pt x="1502" y="501"/>
                  <a:pt x="1468" y="334"/>
                </a:cubicBezTo>
                <a:cubicBezTo>
                  <a:pt x="1468" y="134"/>
                  <a:pt x="1335" y="0"/>
                  <a:pt x="1168" y="0"/>
                </a:cubicBezTo>
                <a:close/>
              </a:path>
            </a:pathLst>
          </a:custGeom>
          <a:solidFill>
            <a:srgbClr val="12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44" name="Google Shape;644;p27"/>
          <p:cNvSpPr/>
          <p:nvPr/>
        </p:nvSpPr>
        <p:spPr>
          <a:xfrm>
            <a:off x="10280606" y="2559978"/>
            <a:ext cx="52511" cy="23353"/>
          </a:xfrm>
          <a:custGeom>
            <a:avLst/>
            <a:gdLst/>
            <a:ahLst/>
            <a:cxnLst/>
            <a:rect l="l" t="t" r="r" b="b"/>
            <a:pathLst>
              <a:path w="1502" h="668" extrusionOk="0">
                <a:moveTo>
                  <a:pt x="334" y="1"/>
                </a:moveTo>
                <a:cubicBezTo>
                  <a:pt x="134" y="1"/>
                  <a:pt x="1" y="167"/>
                  <a:pt x="1" y="334"/>
                </a:cubicBezTo>
                <a:cubicBezTo>
                  <a:pt x="1" y="501"/>
                  <a:pt x="134" y="668"/>
                  <a:pt x="334" y="668"/>
                </a:cubicBezTo>
                <a:lnTo>
                  <a:pt x="1168" y="668"/>
                </a:lnTo>
                <a:cubicBezTo>
                  <a:pt x="1335" y="668"/>
                  <a:pt x="1502" y="501"/>
                  <a:pt x="1468" y="334"/>
                </a:cubicBezTo>
                <a:cubicBezTo>
                  <a:pt x="1468" y="167"/>
                  <a:pt x="1335" y="1"/>
                  <a:pt x="1168" y="1"/>
                </a:cubicBezTo>
                <a:close/>
              </a:path>
            </a:pathLst>
          </a:custGeom>
          <a:solidFill>
            <a:srgbClr val="12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45" name="Google Shape;645;p27"/>
          <p:cNvSpPr/>
          <p:nvPr/>
        </p:nvSpPr>
        <p:spPr>
          <a:xfrm>
            <a:off x="10280606" y="2633466"/>
            <a:ext cx="52511" cy="22164"/>
          </a:xfrm>
          <a:custGeom>
            <a:avLst/>
            <a:gdLst/>
            <a:ahLst/>
            <a:cxnLst/>
            <a:rect l="l" t="t" r="r" b="b"/>
            <a:pathLst>
              <a:path w="1502" h="634" extrusionOk="0">
                <a:moveTo>
                  <a:pt x="334" y="0"/>
                </a:moveTo>
                <a:cubicBezTo>
                  <a:pt x="134" y="0"/>
                  <a:pt x="1" y="133"/>
                  <a:pt x="1" y="300"/>
                </a:cubicBezTo>
                <a:cubicBezTo>
                  <a:pt x="1" y="500"/>
                  <a:pt x="134" y="634"/>
                  <a:pt x="334" y="634"/>
                </a:cubicBezTo>
                <a:lnTo>
                  <a:pt x="1168" y="634"/>
                </a:lnTo>
                <a:cubicBezTo>
                  <a:pt x="1335" y="634"/>
                  <a:pt x="1502" y="500"/>
                  <a:pt x="1468" y="300"/>
                </a:cubicBezTo>
                <a:cubicBezTo>
                  <a:pt x="1468" y="133"/>
                  <a:pt x="1335" y="0"/>
                  <a:pt x="1168" y="0"/>
                </a:cubicBezTo>
                <a:close/>
              </a:path>
            </a:pathLst>
          </a:custGeom>
          <a:solidFill>
            <a:srgbClr val="12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46" name="Google Shape;646;p27"/>
          <p:cNvSpPr/>
          <p:nvPr/>
        </p:nvSpPr>
        <p:spPr>
          <a:xfrm>
            <a:off x="11333669" y="2487680"/>
            <a:ext cx="128303" cy="22201"/>
          </a:xfrm>
          <a:custGeom>
            <a:avLst/>
            <a:gdLst/>
            <a:ahLst/>
            <a:cxnLst/>
            <a:rect l="l" t="t" r="r" b="b"/>
            <a:pathLst>
              <a:path w="3670" h="635" extrusionOk="0">
                <a:moveTo>
                  <a:pt x="300" y="0"/>
                </a:moveTo>
                <a:cubicBezTo>
                  <a:pt x="134" y="0"/>
                  <a:pt x="0" y="134"/>
                  <a:pt x="0" y="334"/>
                </a:cubicBezTo>
                <a:cubicBezTo>
                  <a:pt x="0" y="501"/>
                  <a:pt x="134" y="634"/>
                  <a:pt x="300" y="634"/>
                </a:cubicBezTo>
                <a:lnTo>
                  <a:pt x="3336" y="634"/>
                </a:lnTo>
                <a:cubicBezTo>
                  <a:pt x="3503" y="634"/>
                  <a:pt x="3670" y="501"/>
                  <a:pt x="3670" y="334"/>
                </a:cubicBezTo>
                <a:cubicBezTo>
                  <a:pt x="3670" y="134"/>
                  <a:pt x="3536" y="0"/>
                  <a:pt x="333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47" name="Google Shape;647;p27"/>
          <p:cNvSpPr/>
          <p:nvPr/>
        </p:nvSpPr>
        <p:spPr>
          <a:xfrm>
            <a:off x="10400728" y="2559978"/>
            <a:ext cx="369701" cy="23353"/>
          </a:xfrm>
          <a:custGeom>
            <a:avLst/>
            <a:gdLst/>
            <a:ahLst/>
            <a:cxnLst/>
            <a:rect l="l" t="t" r="r" b="b"/>
            <a:pathLst>
              <a:path w="10575" h="668" extrusionOk="0">
                <a:moveTo>
                  <a:pt x="334" y="1"/>
                </a:moveTo>
                <a:cubicBezTo>
                  <a:pt x="134" y="1"/>
                  <a:pt x="1" y="167"/>
                  <a:pt x="1" y="334"/>
                </a:cubicBezTo>
                <a:cubicBezTo>
                  <a:pt x="1" y="501"/>
                  <a:pt x="134" y="668"/>
                  <a:pt x="334" y="668"/>
                </a:cubicBezTo>
                <a:lnTo>
                  <a:pt x="10275" y="668"/>
                </a:lnTo>
                <a:cubicBezTo>
                  <a:pt x="10441" y="668"/>
                  <a:pt x="10575" y="501"/>
                  <a:pt x="10575" y="334"/>
                </a:cubicBezTo>
                <a:cubicBezTo>
                  <a:pt x="10575" y="167"/>
                  <a:pt x="10441" y="1"/>
                  <a:pt x="1027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48" name="Google Shape;648;p27"/>
          <p:cNvSpPr/>
          <p:nvPr/>
        </p:nvSpPr>
        <p:spPr>
          <a:xfrm>
            <a:off x="10885868" y="2783898"/>
            <a:ext cx="418681" cy="23353"/>
          </a:xfrm>
          <a:custGeom>
            <a:avLst/>
            <a:gdLst/>
            <a:ahLst/>
            <a:cxnLst/>
            <a:rect l="l" t="t" r="r" b="b"/>
            <a:pathLst>
              <a:path w="11976" h="668" extrusionOk="0">
                <a:moveTo>
                  <a:pt x="300" y="0"/>
                </a:moveTo>
                <a:cubicBezTo>
                  <a:pt x="134" y="0"/>
                  <a:pt x="0" y="134"/>
                  <a:pt x="0" y="334"/>
                </a:cubicBezTo>
                <a:cubicBezTo>
                  <a:pt x="0" y="500"/>
                  <a:pt x="134" y="667"/>
                  <a:pt x="300" y="667"/>
                </a:cubicBezTo>
                <a:lnTo>
                  <a:pt x="11642" y="667"/>
                </a:lnTo>
                <a:cubicBezTo>
                  <a:pt x="11842" y="667"/>
                  <a:pt x="11975" y="500"/>
                  <a:pt x="11975" y="334"/>
                </a:cubicBezTo>
                <a:cubicBezTo>
                  <a:pt x="11975" y="134"/>
                  <a:pt x="11842" y="0"/>
                  <a:pt x="1164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49" name="Google Shape;649;p27"/>
          <p:cNvSpPr/>
          <p:nvPr/>
        </p:nvSpPr>
        <p:spPr>
          <a:xfrm>
            <a:off x="10994311" y="2709258"/>
            <a:ext cx="310235" cy="23353"/>
          </a:xfrm>
          <a:custGeom>
            <a:avLst/>
            <a:gdLst/>
            <a:ahLst/>
            <a:cxnLst/>
            <a:rect l="l" t="t" r="r" b="b"/>
            <a:pathLst>
              <a:path w="8874" h="668" extrusionOk="0">
                <a:moveTo>
                  <a:pt x="334" y="0"/>
                </a:moveTo>
                <a:cubicBezTo>
                  <a:pt x="134" y="0"/>
                  <a:pt x="0" y="134"/>
                  <a:pt x="0" y="334"/>
                </a:cubicBezTo>
                <a:cubicBezTo>
                  <a:pt x="0" y="501"/>
                  <a:pt x="134" y="667"/>
                  <a:pt x="334" y="667"/>
                </a:cubicBezTo>
                <a:lnTo>
                  <a:pt x="8540" y="667"/>
                </a:lnTo>
                <a:cubicBezTo>
                  <a:pt x="8740" y="667"/>
                  <a:pt x="8873" y="501"/>
                  <a:pt x="8873" y="334"/>
                </a:cubicBezTo>
                <a:cubicBezTo>
                  <a:pt x="8873" y="134"/>
                  <a:pt x="8740" y="0"/>
                  <a:pt x="854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50" name="Google Shape;650;p27"/>
          <p:cNvSpPr/>
          <p:nvPr/>
        </p:nvSpPr>
        <p:spPr>
          <a:xfrm>
            <a:off x="11168063" y="2633466"/>
            <a:ext cx="136484" cy="22164"/>
          </a:xfrm>
          <a:custGeom>
            <a:avLst/>
            <a:gdLst/>
            <a:ahLst/>
            <a:cxnLst/>
            <a:rect l="l" t="t" r="r" b="b"/>
            <a:pathLst>
              <a:path w="3904" h="634" extrusionOk="0">
                <a:moveTo>
                  <a:pt x="301" y="0"/>
                </a:moveTo>
                <a:cubicBezTo>
                  <a:pt x="134" y="0"/>
                  <a:pt x="1" y="133"/>
                  <a:pt x="1" y="300"/>
                </a:cubicBezTo>
                <a:cubicBezTo>
                  <a:pt x="1" y="500"/>
                  <a:pt x="134" y="634"/>
                  <a:pt x="301" y="634"/>
                </a:cubicBezTo>
                <a:lnTo>
                  <a:pt x="3570" y="634"/>
                </a:lnTo>
                <a:cubicBezTo>
                  <a:pt x="3770" y="634"/>
                  <a:pt x="3903" y="500"/>
                  <a:pt x="3903" y="300"/>
                </a:cubicBezTo>
                <a:cubicBezTo>
                  <a:pt x="3903" y="133"/>
                  <a:pt x="3770" y="0"/>
                  <a:pt x="357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51" name="Google Shape;651;p27"/>
          <p:cNvSpPr/>
          <p:nvPr/>
        </p:nvSpPr>
        <p:spPr>
          <a:xfrm>
            <a:off x="10280606" y="2149477"/>
            <a:ext cx="437349" cy="22201"/>
          </a:xfrm>
          <a:custGeom>
            <a:avLst/>
            <a:gdLst/>
            <a:ahLst/>
            <a:cxnLst/>
            <a:rect l="l" t="t" r="r" b="b"/>
            <a:pathLst>
              <a:path w="12510" h="635" extrusionOk="0">
                <a:moveTo>
                  <a:pt x="334" y="1"/>
                </a:moveTo>
                <a:cubicBezTo>
                  <a:pt x="134" y="1"/>
                  <a:pt x="1" y="134"/>
                  <a:pt x="1" y="334"/>
                </a:cubicBezTo>
                <a:cubicBezTo>
                  <a:pt x="1" y="501"/>
                  <a:pt x="134" y="635"/>
                  <a:pt x="334" y="635"/>
                </a:cubicBezTo>
                <a:lnTo>
                  <a:pt x="12176" y="635"/>
                </a:lnTo>
                <a:cubicBezTo>
                  <a:pt x="12376" y="635"/>
                  <a:pt x="12510" y="501"/>
                  <a:pt x="12510" y="334"/>
                </a:cubicBezTo>
                <a:cubicBezTo>
                  <a:pt x="12510" y="134"/>
                  <a:pt x="12376" y="1"/>
                  <a:pt x="1217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52" name="Google Shape;652;p27"/>
          <p:cNvSpPr/>
          <p:nvPr/>
        </p:nvSpPr>
        <p:spPr>
          <a:xfrm>
            <a:off x="10280604" y="2961145"/>
            <a:ext cx="706752" cy="23353"/>
          </a:xfrm>
          <a:custGeom>
            <a:avLst/>
            <a:gdLst/>
            <a:ahLst/>
            <a:cxnLst/>
            <a:rect l="l" t="t" r="r" b="b"/>
            <a:pathLst>
              <a:path w="20216" h="668" extrusionOk="0">
                <a:moveTo>
                  <a:pt x="334" y="0"/>
                </a:moveTo>
                <a:cubicBezTo>
                  <a:pt x="134" y="0"/>
                  <a:pt x="1" y="134"/>
                  <a:pt x="1" y="334"/>
                </a:cubicBezTo>
                <a:cubicBezTo>
                  <a:pt x="1" y="501"/>
                  <a:pt x="134" y="668"/>
                  <a:pt x="334" y="668"/>
                </a:cubicBezTo>
                <a:lnTo>
                  <a:pt x="19882" y="668"/>
                </a:lnTo>
                <a:cubicBezTo>
                  <a:pt x="20048" y="668"/>
                  <a:pt x="20215" y="501"/>
                  <a:pt x="20182" y="334"/>
                </a:cubicBezTo>
                <a:cubicBezTo>
                  <a:pt x="20182" y="134"/>
                  <a:pt x="20048" y="0"/>
                  <a:pt x="1988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53" name="Google Shape;653;p27"/>
          <p:cNvSpPr/>
          <p:nvPr/>
        </p:nvSpPr>
        <p:spPr>
          <a:xfrm>
            <a:off x="10280604" y="3050921"/>
            <a:ext cx="706752" cy="23388"/>
          </a:xfrm>
          <a:custGeom>
            <a:avLst/>
            <a:gdLst/>
            <a:ahLst/>
            <a:cxnLst/>
            <a:rect l="l" t="t" r="r" b="b"/>
            <a:pathLst>
              <a:path w="20216" h="669" extrusionOk="0">
                <a:moveTo>
                  <a:pt x="334" y="1"/>
                </a:moveTo>
                <a:cubicBezTo>
                  <a:pt x="134" y="1"/>
                  <a:pt x="1" y="134"/>
                  <a:pt x="1" y="334"/>
                </a:cubicBezTo>
                <a:cubicBezTo>
                  <a:pt x="1" y="501"/>
                  <a:pt x="134" y="668"/>
                  <a:pt x="334" y="668"/>
                </a:cubicBezTo>
                <a:lnTo>
                  <a:pt x="19882" y="668"/>
                </a:lnTo>
                <a:cubicBezTo>
                  <a:pt x="20048" y="668"/>
                  <a:pt x="20215" y="501"/>
                  <a:pt x="20182" y="334"/>
                </a:cubicBezTo>
                <a:cubicBezTo>
                  <a:pt x="20182" y="134"/>
                  <a:pt x="20048" y="1"/>
                  <a:pt x="1988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54" name="Google Shape;654;p27"/>
          <p:cNvSpPr/>
          <p:nvPr/>
        </p:nvSpPr>
        <p:spPr>
          <a:xfrm>
            <a:off x="10280607" y="3140734"/>
            <a:ext cx="705563" cy="23353"/>
          </a:xfrm>
          <a:custGeom>
            <a:avLst/>
            <a:gdLst/>
            <a:ahLst/>
            <a:cxnLst/>
            <a:rect l="l" t="t" r="r" b="b"/>
            <a:pathLst>
              <a:path w="20182" h="668" extrusionOk="0">
                <a:moveTo>
                  <a:pt x="334" y="0"/>
                </a:moveTo>
                <a:cubicBezTo>
                  <a:pt x="134" y="0"/>
                  <a:pt x="1" y="167"/>
                  <a:pt x="1" y="334"/>
                </a:cubicBezTo>
                <a:cubicBezTo>
                  <a:pt x="1" y="501"/>
                  <a:pt x="134" y="668"/>
                  <a:pt x="334" y="668"/>
                </a:cubicBezTo>
                <a:lnTo>
                  <a:pt x="19882" y="668"/>
                </a:lnTo>
                <a:cubicBezTo>
                  <a:pt x="20048" y="668"/>
                  <a:pt x="20182" y="501"/>
                  <a:pt x="20182" y="334"/>
                </a:cubicBezTo>
                <a:cubicBezTo>
                  <a:pt x="20182" y="167"/>
                  <a:pt x="20048" y="0"/>
                  <a:pt x="1988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55" name="Google Shape;655;p27"/>
          <p:cNvSpPr/>
          <p:nvPr/>
        </p:nvSpPr>
        <p:spPr>
          <a:xfrm>
            <a:off x="10280607" y="3677156"/>
            <a:ext cx="705563" cy="22201"/>
          </a:xfrm>
          <a:custGeom>
            <a:avLst/>
            <a:gdLst/>
            <a:ahLst/>
            <a:cxnLst/>
            <a:rect l="l" t="t" r="r" b="b"/>
            <a:pathLst>
              <a:path w="20182" h="635" extrusionOk="0">
                <a:moveTo>
                  <a:pt x="334" y="1"/>
                </a:moveTo>
                <a:cubicBezTo>
                  <a:pt x="134" y="1"/>
                  <a:pt x="1" y="134"/>
                  <a:pt x="1" y="334"/>
                </a:cubicBezTo>
                <a:cubicBezTo>
                  <a:pt x="1" y="501"/>
                  <a:pt x="134" y="635"/>
                  <a:pt x="334" y="635"/>
                </a:cubicBezTo>
                <a:lnTo>
                  <a:pt x="19882" y="635"/>
                </a:lnTo>
                <a:cubicBezTo>
                  <a:pt x="20048" y="635"/>
                  <a:pt x="20182" y="501"/>
                  <a:pt x="20182" y="334"/>
                </a:cubicBezTo>
                <a:cubicBezTo>
                  <a:pt x="20182" y="134"/>
                  <a:pt x="20048" y="1"/>
                  <a:pt x="1988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56" name="Google Shape;656;p27"/>
          <p:cNvSpPr/>
          <p:nvPr/>
        </p:nvSpPr>
        <p:spPr>
          <a:xfrm>
            <a:off x="10923170" y="2857346"/>
            <a:ext cx="209935" cy="22201"/>
          </a:xfrm>
          <a:custGeom>
            <a:avLst/>
            <a:gdLst/>
            <a:ahLst/>
            <a:cxnLst/>
            <a:rect l="l" t="t" r="r" b="b"/>
            <a:pathLst>
              <a:path w="6005" h="635" extrusionOk="0">
                <a:moveTo>
                  <a:pt x="334" y="1"/>
                </a:moveTo>
                <a:cubicBezTo>
                  <a:pt x="167" y="1"/>
                  <a:pt x="1" y="134"/>
                  <a:pt x="1" y="334"/>
                </a:cubicBezTo>
                <a:cubicBezTo>
                  <a:pt x="1" y="501"/>
                  <a:pt x="167" y="634"/>
                  <a:pt x="334" y="634"/>
                </a:cubicBezTo>
                <a:lnTo>
                  <a:pt x="5671" y="634"/>
                </a:lnTo>
                <a:cubicBezTo>
                  <a:pt x="5838" y="634"/>
                  <a:pt x="6005" y="501"/>
                  <a:pt x="6005" y="334"/>
                </a:cubicBezTo>
                <a:cubicBezTo>
                  <a:pt x="6005" y="134"/>
                  <a:pt x="5838" y="1"/>
                  <a:pt x="5671" y="1"/>
                </a:cubicBezTo>
                <a:close/>
              </a:path>
            </a:pathLst>
          </a:custGeom>
          <a:solidFill>
            <a:srgbClr val="12D77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57" name="Google Shape;657;p27"/>
          <p:cNvSpPr/>
          <p:nvPr/>
        </p:nvSpPr>
        <p:spPr>
          <a:xfrm>
            <a:off x="11201868" y="2857346"/>
            <a:ext cx="279925" cy="22201"/>
          </a:xfrm>
          <a:custGeom>
            <a:avLst/>
            <a:gdLst/>
            <a:ahLst/>
            <a:cxnLst/>
            <a:rect l="l" t="t" r="r" b="b"/>
            <a:pathLst>
              <a:path w="8007" h="635" extrusionOk="0">
                <a:moveTo>
                  <a:pt x="334" y="1"/>
                </a:moveTo>
                <a:cubicBezTo>
                  <a:pt x="134" y="1"/>
                  <a:pt x="1" y="134"/>
                  <a:pt x="1" y="334"/>
                </a:cubicBezTo>
                <a:cubicBezTo>
                  <a:pt x="1" y="501"/>
                  <a:pt x="134" y="634"/>
                  <a:pt x="334" y="634"/>
                </a:cubicBezTo>
                <a:lnTo>
                  <a:pt x="7673" y="634"/>
                </a:lnTo>
                <a:cubicBezTo>
                  <a:pt x="7873" y="634"/>
                  <a:pt x="8007" y="501"/>
                  <a:pt x="8007" y="334"/>
                </a:cubicBezTo>
                <a:cubicBezTo>
                  <a:pt x="8007" y="134"/>
                  <a:pt x="7873" y="1"/>
                  <a:pt x="7673" y="1"/>
                </a:cubicBezTo>
                <a:close/>
              </a:path>
            </a:pathLst>
          </a:custGeom>
          <a:solidFill>
            <a:srgbClr val="12D77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58" name="Google Shape;658;p27"/>
          <p:cNvSpPr/>
          <p:nvPr/>
        </p:nvSpPr>
        <p:spPr>
          <a:xfrm>
            <a:off x="11201868" y="2961145"/>
            <a:ext cx="279925" cy="23353"/>
          </a:xfrm>
          <a:custGeom>
            <a:avLst/>
            <a:gdLst/>
            <a:ahLst/>
            <a:cxnLst/>
            <a:rect l="l" t="t" r="r" b="b"/>
            <a:pathLst>
              <a:path w="8007" h="668" extrusionOk="0">
                <a:moveTo>
                  <a:pt x="334" y="0"/>
                </a:moveTo>
                <a:cubicBezTo>
                  <a:pt x="134" y="0"/>
                  <a:pt x="1" y="134"/>
                  <a:pt x="1" y="334"/>
                </a:cubicBezTo>
                <a:cubicBezTo>
                  <a:pt x="1" y="501"/>
                  <a:pt x="134" y="668"/>
                  <a:pt x="334" y="668"/>
                </a:cubicBezTo>
                <a:lnTo>
                  <a:pt x="7673" y="668"/>
                </a:lnTo>
                <a:cubicBezTo>
                  <a:pt x="7873" y="668"/>
                  <a:pt x="8007" y="501"/>
                  <a:pt x="8007" y="334"/>
                </a:cubicBezTo>
                <a:cubicBezTo>
                  <a:pt x="8007" y="134"/>
                  <a:pt x="7873" y="0"/>
                  <a:pt x="7673" y="0"/>
                </a:cubicBezTo>
                <a:close/>
              </a:path>
            </a:pathLst>
          </a:custGeom>
          <a:solidFill>
            <a:srgbClr val="12D77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59" name="Google Shape;659;p27"/>
          <p:cNvSpPr/>
          <p:nvPr/>
        </p:nvSpPr>
        <p:spPr>
          <a:xfrm>
            <a:off x="10280607" y="3813604"/>
            <a:ext cx="107327" cy="22201"/>
          </a:xfrm>
          <a:custGeom>
            <a:avLst/>
            <a:gdLst/>
            <a:ahLst/>
            <a:cxnLst/>
            <a:rect l="l" t="t" r="r" b="b"/>
            <a:pathLst>
              <a:path w="3070" h="635" extrusionOk="0">
                <a:moveTo>
                  <a:pt x="334" y="1"/>
                </a:moveTo>
                <a:cubicBezTo>
                  <a:pt x="134" y="1"/>
                  <a:pt x="1" y="134"/>
                  <a:pt x="1" y="301"/>
                </a:cubicBezTo>
                <a:cubicBezTo>
                  <a:pt x="1" y="501"/>
                  <a:pt x="134" y="634"/>
                  <a:pt x="334" y="634"/>
                </a:cubicBezTo>
                <a:lnTo>
                  <a:pt x="2736" y="634"/>
                </a:lnTo>
                <a:cubicBezTo>
                  <a:pt x="2903" y="634"/>
                  <a:pt x="3070" y="501"/>
                  <a:pt x="3070" y="301"/>
                </a:cubicBezTo>
                <a:cubicBezTo>
                  <a:pt x="3070" y="134"/>
                  <a:pt x="2903" y="1"/>
                  <a:pt x="2736" y="1"/>
                </a:cubicBezTo>
                <a:close/>
              </a:path>
            </a:pathLst>
          </a:custGeom>
          <a:solidFill>
            <a:srgbClr val="12D77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60" name="Google Shape;660;p27"/>
          <p:cNvSpPr/>
          <p:nvPr/>
        </p:nvSpPr>
        <p:spPr>
          <a:xfrm>
            <a:off x="10280607" y="3881253"/>
            <a:ext cx="107327" cy="23353"/>
          </a:xfrm>
          <a:custGeom>
            <a:avLst/>
            <a:gdLst/>
            <a:ahLst/>
            <a:cxnLst/>
            <a:rect l="l" t="t" r="r" b="b"/>
            <a:pathLst>
              <a:path w="3070" h="668" extrusionOk="0">
                <a:moveTo>
                  <a:pt x="334" y="0"/>
                </a:moveTo>
                <a:cubicBezTo>
                  <a:pt x="134" y="0"/>
                  <a:pt x="1" y="167"/>
                  <a:pt x="1" y="334"/>
                </a:cubicBezTo>
                <a:cubicBezTo>
                  <a:pt x="1" y="501"/>
                  <a:pt x="134" y="667"/>
                  <a:pt x="334" y="667"/>
                </a:cubicBezTo>
                <a:lnTo>
                  <a:pt x="2736" y="667"/>
                </a:lnTo>
                <a:cubicBezTo>
                  <a:pt x="2903" y="667"/>
                  <a:pt x="3070" y="501"/>
                  <a:pt x="3070" y="334"/>
                </a:cubicBezTo>
                <a:cubicBezTo>
                  <a:pt x="3070" y="167"/>
                  <a:pt x="2903" y="0"/>
                  <a:pt x="2736" y="0"/>
                </a:cubicBezTo>
                <a:close/>
              </a:path>
            </a:pathLst>
          </a:custGeom>
          <a:solidFill>
            <a:srgbClr val="12D77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61" name="Google Shape;661;p27"/>
          <p:cNvSpPr/>
          <p:nvPr/>
        </p:nvSpPr>
        <p:spPr>
          <a:xfrm>
            <a:off x="10415901" y="3881253"/>
            <a:ext cx="656585" cy="23353"/>
          </a:xfrm>
          <a:custGeom>
            <a:avLst/>
            <a:gdLst/>
            <a:ahLst/>
            <a:cxnLst/>
            <a:rect l="l" t="t" r="r" b="b"/>
            <a:pathLst>
              <a:path w="18781" h="668" extrusionOk="0">
                <a:moveTo>
                  <a:pt x="300" y="0"/>
                </a:moveTo>
                <a:cubicBezTo>
                  <a:pt x="134" y="0"/>
                  <a:pt x="0" y="167"/>
                  <a:pt x="0" y="334"/>
                </a:cubicBezTo>
                <a:cubicBezTo>
                  <a:pt x="0" y="501"/>
                  <a:pt x="134" y="667"/>
                  <a:pt x="300" y="667"/>
                </a:cubicBezTo>
                <a:lnTo>
                  <a:pt x="18447" y="667"/>
                </a:lnTo>
                <a:cubicBezTo>
                  <a:pt x="18647" y="667"/>
                  <a:pt x="18780" y="501"/>
                  <a:pt x="18780" y="334"/>
                </a:cubicBezTo>
                <a:cubicBezTo>
                  <a:pt x="18780" y="167"/>
                  <a:pt x="18647" y="0"/>
                  <a:pt x="18447" y="0"/>
                </a:cubicBezTo>
                <a:close/>
              </a:path>
            </a:pathLst>
          </a:custGeom>
          <a:solidFill>
            <a:srgbClr val="12D77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62" name="Google Shape;662;p27"/>
          <p:cNvSpPr/>
          <p:nvPr/>
        </p:nvSpPr>
        <p:spPr>
          <a:xfrm>
            <a:off x="10446211" y="3813604"/>
            <a:ext cx="106139" cy="22201"/>
          </a:xfrm>
          <a:custGeom>
            <a:avLst/>
            <a:gdLst/>
            <a:ahLst/>
            <a:cxnLst/>
            <a:rect l="l" t="t" r="r" b="b"/>
            <a:pathLst>
              <a:path w="3036" h="635" extrusionOk="0">
                <a:moveTo>
                  <a:pt x="301" y="1"/>
                </a:moveTo>
                <a:cubicBezTo>
                  <a:pt x="134" y="1"/>
                  <a:pt x="0" y="134"/>
                  <a:pt x="0" y="301"/>
                </a:cubicBezTo>
                <a:cubicBezTo>
                  <a:pt x="0" y="501"/>
                  <a:pt x="134" y="634"/>
                  <a:pt x="301" y="634"/>
                </a:cubicBezTo>
                <a:lnTo>
                  <a:pt x="2736" y="634"/>
                </a:lnTo>
                <a:cubicBezTo>
                  <a:pt x="2903" y="634"/>
                  <a:pt x="3036" y="501"/>
                  <a:pt x="3036" y="301"/>
                </a:cubicBezTo>
                <a:cubicBezTo>
                  <a:pt x="3036" y="134"/>
                  <a:pt x="2903" y="1"/>
                  <a:pt x="2736" y="1"/>
                </a:cubicBezTo>
                <a:close/>
              </a:path>
            </a:pathLst>
          </a:custGeom>
          <a:solidFill>
            <a:srgbClr val="12D77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63" name="Google Shape;663;p27"/>
          <p:cNvSpPr/>
          <p:nvPr/>
        </p:nvSpPr>
        <p:spPr>
          <a:xfrm>
            <a:off x="10610629" y="3813604"/>
            <a:ext cx="107327" cy="22201"/>
          </a:xfrm>
          <a:custGeom>
            <a:avLst/>
            <a:gdLst/>
            <a:ahLst/>
            <a:cxnLst/>
            <a:rect l="l" t="t" r="r" b="b"/>
            <a:pathLst>
              <a:path w="3070" h="635" extrusionOk="0">
                <a:moveTo>
                  <a:pt x="334" y="1"/>
                </a:moveTo>
                <a:cubicBezTo>
                  <a:pt x="168" y="1"/>
                  <a:pt x="1" y="134"/>
                  <a:pt x="1" y="301"/>
                </a:cubicBezTo>
                <a:cubicBezTo>
                  <a:pt x="1" y="501"/>
                  <a:pt x="168" y="634"/>
                  <a:pt x="334" y="634"/>
                </a:cubicBezTo>
                <a:lnTo>
                  <a:pt x="2736" y="634"/>
                </a:lnTo>
                <a:cubicBezTo>
                  <a:pt x="2936" y="634"/>
                  <a:pt x="3070" y="501"/>
                  <a:pt x="3070" y="301"/>
                </a:cubicBezTo>
                <a:cubicBezTo>
                  <a:pt x="3070" y="134"/>
                  <a:pt x="2936" y="1"/>
                  <a:pt x="2736" y="1"/>
                </a:cubicBezTo>
                <a:close/>
              </a:path>
            </a:pathLst>
          </a:custGeom>
          <a:solidFill>
            <a:srgbClr val="12D77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64" name="Google Shape;664;p27"/>
          <p:cNvSpPr/>
          <p:nvPr/>
        </p:nvSpPr>
        <p:spPr>
          <a:xfrm>
            <a:off x="10776233" y="3813604"/>
            <a:ext cx="106175" cy="22201"/>
          </a:xfrm>
          <a:custGeom>
            <a:avLst/>
            <a:gdLst/>
            <a:ahLst/>
            <a:cxnLst/>
            <a:rect l="l" t="t" r="r" b="b"/>
            <a:pathLst>
              <a:path w="3037" h="635" extrusionOk="0">
                <a:moveTo>
                  <a:pt x="334" y="1"/>
                </a:moveTo>
                <a:cubicBezTo>
                  <a:pt x="134" y="1"/>
                  <a:pt x="1" y="134"/>
                  <a:pt x="1" y="301"/>
                </a:cubicBezTo>
                <a:cubicBezTo>
                  <a:pt x="1" y="501"/>
                  <a:pt x="134" y="634"/>
                  <a:pt x="334" y="634"/>
                </a:cubicBezTo>
                <a:lnTo>
                  <a:pt x="2736" y="634"/>
                </a:lnTo>
                <a:cubicBezTo>
                  <a:pt x="2903" y="634"/>
                  <a:pt x="3036" y="501"/>
                  <a:pt x="3036" y="301"/>
                </a:cubicBezTo>
                <a:cubicBezTo>
                  <a:pt x="3036" y="134"/>
                  <a:pt x="2903" y="1"/>
                  <a:pt x="2736" y="1"/>
                </a:cubicBezTo>
                <a:close/>
              </a:path>
            </a:pathLst>
          </a:custGeom>
          <a:solidFill>
            <a:srgbClr val="12D77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65" name="Google Shape;665;p27"/>
          <p:cNvSpPr/>
          <p:nvPr/>
        </p:nvSpPr>
        <p:spPr>
          <a:xfrm>
            <a:off x="10941837" y="3813604"/>
            <a:ext cx="106139" cy="22201"/>
          </a:xfrm>
          <a:custGeom>
            <a:avLst/>
            <a:gdLst/>
            <a:ahLst/>
            <a:cxnLst/>
            <a:rect l="l" t="t" r="r" b="b"/>
            <a:pathLst>
              <a:path w="3036" h="635" extrusionOk="0">
                <a:moveTo>
                  <a:pt x="300" y="1"/>
                </a:moveTo>
                <a:cubicBezTo>
                  <a:pt x="134" y="1"/>
                  <a:pt x="0" y="134"/>
                  <a:pt x="0" y="301"/>
                </a:cubicBezTo>
                <a:cubicBezTo>
                  <a:pt x="0" y="501"/>
                  <a:pt x="134" y="634"/>
                  <a:pt x="300" y="634"/>
                </a:cubicBezTo>
                <a:lnTo>
                  <a:pt x="2702" y="634"/>
                </a:lnTo>
                <a:cubicBezTo>
                  <a:pt x="2902" y="634"/>
                  <a:pt x="3036" y="501"/>
                  <a:pt x="3036" y="301"/>
                </a:cubicBezTo>
                <a:cubicBezTo>
                  <a:pt x="3036" y="134"/>
                  <a:pt x="2902" y="1"/>
                  <a:pt x="2702" y="1"/>
                </a:cubicBezTo>
                <a:close/>
              </a:path>
            </a:pathLst>
          </a:custGeom>
          <a:solidFill>
            <a:srgbClr val="12D77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66" name="Google Shape;666;p27"/>
          <p:cNvSpPr/>
          <p:nvPr/>
        </p:nvSpPr>
        <p:spPr>
          <a:xfrm>
            <a:off x="11106254" y="3813604"/>
            <a:ext cx="107327" cy="22201"/>
          </a:xfrm>
          <a:custGeom>
            <a:avLst/>
            <a:gdLst/>
            <a:ahLst/>
            <a:cxnLst/>
            <a:rect l="l" t="t" r="r" b="b"/>
            <a:pathLst>
              <a:path w="3070" h="635" extrusionOk="0">
                <a:moveTo>
                  <a:pt x="334" y="1"/>
                </a:moveTo>
                <a:cubicBezTo>
                  <a:pt x="134" y="1"/>
                  <a:pt x="1" y="134"/>
                  <a:pt x="1" y="301"/>
                </a:cubicBezTo>
                <a:cubicBezTo>
                  <a:pt x="1" y="501"/>
                  <a:pt x="134" y="634"/>
                  <a:pt x="334" y="634"/>
                </a:cubicBezTo>
                <a:lnTo>
                  <a:pt x="2736" y="634"/>
                </a:lnTo>
                <a:cubicBezTo>
                  <a:pt x="2903" y="634"/>
                  <a:pt x="3069" y="501"/>
                  <a:pt x="3069" y="301"/>
                </a:cubicBezTo>
                <a:cubicBezTo>
                  <a:pt x="3069" y="134"/>
                  <a:pt x="2903" y="1"/>
                  <a:pt x="2736" y="1"/>
                </a:cubicBezTo>
                <a:close/>
              </a:path>
            </a:pathLst>
          </a:custGeom>
          <a:solidFill>
            <a:srgbClr val="12D77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67" name="Google Shape;667;p27"/>
          <p:cNvSpPr/>
          <p:nvPr/>
        </p:nvSpPr>
        <p:spPr>
          <a:xfrm>
            <a:off x="11271859" y="3813604"/>
            <a:ext cx="72332" cy="22201"/>
          </a:xfrm>
          <a:custGeom>
            <a:avLst/>
            <a:gdLst/>
            <a:ahLst/>
            <a:cxnLst/>
            <a:rect l="l" t="t" r="r" b="b"/>
            <a:pathLst>
              <a:path w="2069" h="635" extrusionOk="0">
                <a:moveTo>
                  <a:pt x="301" y="1"/>
                </a:moveTo>
                <a:cubicBezTo>
                  <a:pt x="134" y="1"/>
                  <a:pt x="0" y="134"/>
                  <a:pt x="0" y="301"/>
                </a:cubicBezTo>
                <a:cubicBezTo>
                  <a:pt x="0" y="501"/>
                  <a:pt x="134" y="634"/>
                  <a:pt x="301" y="634"/>
                </a:cubicBezTo>
                <a:lnTo>
                  <a:pt x="1768" y="634"/>
                </a:lnTo>
                <a:cubicBezTo>
                  <a:pt x="1935" y="634"/>
                  <a:pt x="2068" y="501"/>
                  <a:pt x="2068" y="301"/>
                </a:cubicBezTo>
                <a:cubicBezTo>
                  <a:pt x="2068" y="134"/>
                  <a:pt x="1935" y="1"/>
                  <a:pt x="1768" y="1"/>
                </a:cubicBezTo>
                <a:close/>
              </a:path>
            </a:pathLst>
          </a:custGeom>
          <a:solidFill>
            <a:srgbClr val="12D77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68" name="Google Shape;668;p27"/>
          <p:cNvSpPr/>
          <p:nvPr/>
        </p:nvSpPr>
        <p:spPr>
          <a:xfrm>
            <a:off x="11050283" y="1102257"/>
            <a:ext cx="1141724" cy="1046108"/>
          </a:xfrm>
          <a:custGeom>
            <a:avLst/>
            <a:gdLst/>
            <a:ahLst/>
            <a:cxnLst/>
            <a:rect l="l" t="t" r="r" b="b"/>
            <a:pathLst>
              <a:path w="32658" h="29923" extrusionOk="0">
                <a:moveTo>
                  <a:pt x="1335" y="1"/>
                </a:moveTo>
                <a:cubicBezTo>
                  <a:pt x="601" y="1"/>
                  <a:pt x="0" y="601"/>
                  <a:pt x="0" y="1302"/>
                </a:cubicBezTo>
                <a:lnTo>
                  <a:pt x="0" y="28621"/>
                </a:lnTo>
                <a:cubicBezTo>
                  <a:pt x="0" y="29355"/>
                  <a:pt x="601" y="29922"/>
                  <a:pt x="1335" y="29922"/>
                </a:cubicBezTo>
                <a:lnTo>
                  <a:pt x="31356" y="29922"/>
                </a:lnTo>
                <a:cubicBezTo>
                  <a:pt x="32090" y="29922"/>
                  <a:pt x="32657" y="29355"/>
                  <a:pt x="32657" y="28621"/>
                </a:cubicBezTo>
                <a:lnTo>
                  <a:pt x="32657" y="1302"/>
                </a:lnTo>
                <a:cubicBezTo>
                  <a:pt x="32657" y="601"/>
                  <a:pt x="32090" y="1"/>
                  <a:pt x="31356" y="1"/>
                </a:cubicBezTo>
                <a:close/>
              </a:path>
            </a:pathLst>
          </a:custGeom>
          <a:solidFill>
            <a:srgbClr val="B8BD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69" name="Google Shape;669;p27"/>
          <p:cNvSpPr/>
          <p:nvPr/>
        </p:nvSpPr>
        <p:spPr>
          <a:xfrm>
            <a:off x="11050283" y="1092957"/>
            <a:ext cx="1141724" cy="52511"/>
          </a:xfrm>
          <a:custGeom>
            <a:avLst/>
            <a:gdLst/>
            <a:ahLst/>
            <a:cxnLst/>
            <a:rect l="l" t="t" r="r" b="b"/>
            <a:pathLst>
              <a:path w="32658" h="1502" extrusionOk="0">
                <a:moveTo>
                  <a:pt x="1268" y="0"/>
                </a:moveTo>
                <a:cubicBezTo>
                  <a:pt x="568" y="0"/>
                  <a:pt x="0" y="567"/>
                  <a:pt x="0" y="1234"/>
                </a:cubicBezTo>
                <a:lnTo>
                  <a:pt x="0" y="1501"/>
                </a:lnTo>
                <a:cubicBezTo>
                  <a:pt x="0" y="834"/>
                  <a:pt x="568" y="267"/>
                  <a:pt x="1268" y="267"/>
                </a:cubicBezTo>
                <a:lnTo>
                  <a:pt x="31423" y="267"/>
                </a:lnTo>
                <a:cubicBezTo>
                  <a:pt x="32123" y="267"/>
                  <a:pt x="32657" y="834"/>
                  <a:pt x="32657" y="1501"/>
                </a:cubicBezTo>
                <a:lnTo>
                  <a:pt x="32657" y="1234"/>
                </a:lnTo>
                <a:cubicBezTo>
                  <a:pt x="32657" y="567"/>
                  <a:pt x="32123" y="0"/>
                  <a:pt x="31423" y="0"/>
                </a:cubicBezTo>
                <a:close/>
              </a:path>
            </a:pathLst>
          </a:custGeom>
          <a:solidFill>
            <a:srgbClr val="00A3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70" name="Google Shape;670;p27"/>
          <p:cNvSpPr/>
          <p:nvPr/>
        </p:nvSpPr>
        <p:spPr>
          <a:xfrm>
            <a:off x="11050283" y="1102257"/>
            <a:ext cx="1141724" cy="160991"/>
          </a:xfrm>
          <a:custGeom>
            <a:avLst/>
            <a:gdLst/>
            <a:ahLst/>
            <a:cxnLst/>
            <a:rect l="l" t="t" r="r" b="b"/>
            <a:pathLst>
              <a:path w="32658" h="4605" extrusionOk="0">
                <a:moveTo>
                  <a:pt x="1268" y="1"/>
                </a:moveTo>
                <a:cubicBezTo>
                  <a:pt x="568" y="1"/>
                  <a:pt x="0" y="568"/>
                  <a:pt x="0" y="1235"/>
                </a:cubicBezTo>
                <a:lnTo>
                  <a:pt x="0" y="4604"/>
                </a:lnTo>
                <a:lnTo>
                  <a:pt x="32657" y="4604"/>
                </a:lnTo>
                <a:lnTo>
                  <a:pt x="32657" y="1235"/>
                </a:lnTo>
                <a:cubicBezTo>
                  <a:pt x="32657" y="568"/>
                  <a:pt x="32123" y="1"/>
                  <a:pt x="31423" y="1"/>
                </a:cubicBezTo>
                <a:close/>
              </a:path>
            </a:pathLst>
          </a:custGeom>
          <a:solidFill>
            <a:srgbClr val="469AA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71" name="Google Shape;671;p27"/>
          <p:cNvSpPr/>
          <p:nvPr/>
        </p:nvSpPr>
        <p:spPr>
          <a:xfrm>
            <a:off x="11113243" y="1311002"/>
            <a:ext cx="1020448" cy="784887"/>
          </a:xfrm>
          <a:custGeom>
            <a:avLst/>
            <a:gdLst/>
            <a:ahLst/>
            <a:cxnLst/>
            <a:rect l="l" t="t" r="r" b="b"/>
            <a:pathLst>
              <a:path w="29189" h="22451" extrusionOk="0">
                <a:moveTo>
                  <a:pt x="28188" y="22450"/>
                </a:moveTo>
                <a:lnTo>
                  <a:pt x="1001" y="22450"/>
                </a:lnTo>
                <a:cubicBezTo>
                  <a:pt x="434" y="22450"/>
                  <a:pt x="1" y="22017"/>
                  <a:pt x="1" y="21450"/>
                </a:cubicBezTo>
                <a:lnTo>
                  <a:pt x="1" y="1002"/>
                </a:lnTo>
                <a:cubicBezTo>
                  <a:pt x="1" y="468"/>
                  <a:pt x="434" y="1"/>
                  <a:pt x="1001" y="1"/>
                </a:cubicBezTo>
                <a:lnTo>
                  <a:pt x="28188" y="1"/>
                </a:lnTo>
                <a:cubicBezTo>
                  <a:pt x="28755" y="1"/>
                  <a:pt x="29188" y="468"/>
                  <a:pt x="29188" y="1002"/>
                </a:cubicBezTo>
                <a:lnTo>
                  <a:pt x="29188" y="21450"/>
                </a:lnTo>
                <a:cubicBezTo>
                  <a:pt x="29188" y="22017"/>
                  <a:pt x="28755" y="22450"/>
                  <a:pt x="28188" y="22450"/>
                </a:cubicBezTo>
                <a:close/>
              </a:path>
            </a:pathLst>
          </a:custGeom>
          <a:solidFill>
            <a:srgbClr val="24086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72" name="Google Shape;672;p27"/>
          <p:cNvSpPr/>
          <p:nvPr/>
        </p:nvSpPr>
        <p:spPr>
          <a:xfrm>
            <a:off x="11162226" y="1488281"/>
            <a:ext cx="725385" cy="17515"/>
          </a:xfrm>
          <a:custGeom>
            <a:avLst/>
            <a:gdLst/>
            <a:ahLst/>
            <a:cxnLst/>
            <a:rect l="l" t="t" r="r" b="b"/>
            <a:pathLst>
              <a:path w="20749" h="501" extrusionOk="0">
                <a:moveTo>
                  <a:pt x="234" y="0"/>
                </a:moveTo>
                <a:cubicBezTo>
                  <a:pt x="101" y="0"/>
                  <a:pt x="1" y="134"/>
                  <a:pt x="1" y="267"/>
                </a:cubicBezTo>
                <a:cubicBezTo>
                  <a:pt x="1" y="401"/>
                  <a:pt x="101" y="501"/>
                  <a:pt x="234" y="501"/>
                </a:cubicBezTo>
                <a:lnTo>
                  <a:pt x="20482" y="501"/>
                </a:lnTo>
                <a:cubicBezTo>
                  <a:pt x="20615" y="501"/>
                  <a:pt x="20749" y="401"/>
                  <a:pt x="20716" y="267"/>
                </a:cubicBezTo>
                <a:cubicBezTo>
                  <a:pt x="20716" y="134"/>
                  <a:pt x="20615" y="0"/>
                  <a:pt x="20482" y="0"/>
                </a:cubicBezTo>
                <a:close/>
              </a:path>
            </a:pathLst>
          </a:custGeom>
          <a:solidFill>
            <a:srgbClr val="12D77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73" name="Google Shape;673;p27"/>
          <p:cNvSpPr/>
          <p:nvPr/>
        </p:nvSpPr>
        <p:spPr>
          <a:xfrm>
            <a:off x="11931902" y="1488281"/>
            <a:ext cx="69989" cy="17515"/>
          </a:xfrm>
          <a:custGeom>
            <a:avLst/>
            <a:gdLst/>
            <a:ahLst/>
            <a:cxnLst/>
            <a:rect l="l" t="t" r="r" b="b"/>
            <a:pathLst>
              <a:path w="2002" h="501" extrusionOk="0">
                <a:moveTo>
                  <a:pt x="234" y="0"/>
                </a:moveTo>
                <a:cubicBezTo>
                  <a:pt x="101" y="0"/>
                  <a:pt x="0" y="134"/>
                  <a:pt x="0" y="267"/>
                </a:cubicBezTo>
                <a:cubicBezTo>
                  <a:pt x="0" y="401"/>
                  <a:pt x="101" y="501"/>
                  <a:pt x="234" y="501"/>
                </a:cubicBezTo>
                <a:lnTo>
                  <a:pt x="1735" y="501"/>
                </a:lnTo>
                <a:cubicBezTo>
                  <a:pt x="1868" y="501"/>
                  <a:pt x="2002" y="401"/>
                  <a:pt x="2002" y="267"/>
                </a:cubicBezTo>
                <a:cubicBezTo>
                  <a:pt x="2002" y="134"/>
                  <a:pt x="1868" y="0"/>
                  <a:pt x="1735" y="0"/>
                </a:cubicBezTo>
                <a:close/>
              </a:path>
            </a:pathLst>
          </a:custGeom>
          <a:solidFill>
            <a:srgbClr val="12D77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74" name="Google Shape;674;p27"/>
          <p:cNvSpPr/>
          <p:nvPr/>
        </p:nvSpPr>
        <p:spPr>
          <a:xfrm>
            <a:off x="12028706" y="1488281"/>
            <a:ext cx="56005" cy="17515"/>
          </a:xfrm>
          <a:custGeom>
            <a:avLst/>
            <a:gdLst/>
            <a:ahLst/>
            <a:cxnLst/>
            <a:rect l="l" t="t" r="r" b="b"/>
            <a:pathLst>
              <a:path w="1602" h="501" extrusionOk="0">
                <a:moveTo>
                  <a:pt x="234" y="0"/>
                </a:moveTo>
                <a:cubicBezTo>
                  <a:pt x="100" y="0"/>
                  <a:pt x="0" y="134"/>
                  <a:pt x="0" y="267"/>
                </a:cubicBezTo>
                <a:cubicBezTo>
                  <a:pt x="0" y="401"/>
                  <a:pt x="100" y="501"/>
                  <a:pt x="234" y="501"/>
                </a:cubicBezTo>
                <a:lnTo>
                  <a:pt x="1368" y="501"/>
                </a:lnTo>
                <a:cubicBezTo>
                  <a:pt x="1501" y="501"/>
                  <a:pt x="1601" y="401"/>
                  <a:pt x="1601" y="267"/>
                </a:cubicBezTo>
                <a:cubicBezTo>
                  <a:pt x="1601" y="134"/>
                  <a:pt x="1501" y="0"/>
                  <a:pt x="1368" y="0"/>
                </a:cubicBezTo>
                <a:close/>
              </a:path>
            </a:pathLst>
          </a:custGeom>
          <a:solidFill>
            <a:srgbClr val="12D77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75" name="Google Shape;675;p27"/>
          <p:cNvSpPr/>
          <p:nvPr/>
        </p:nvSpPr>
        <p:spPr>
          <a:xfrm>
            <a:off x="11162225" y="1568725"/>
            <a:ext cx="415185" cy="17551"/>
          </a:xfrm>
          <a:custGeom>
            <a:avLst/>
            <a:gdLst/>
            <a:ahLst/>
            <a:cxnLst/>
            <a:rect l="l" t="t" r="r" b="b"/>
            <a:pathLst>
              <a:path w="11876" h="502" extrusionOk="0">
                <a:moveTo>
                  <a:pt x="234" y="1"/>
                </a:moveTo>
                <a:cubicBezTo>
                  <a:pt x="101" y="1"/>
                  <a:pt x="1" y="134"/>
                  <a:pt x="1" y="268"/>
                </a:cubicBezTo>
                <a:cubicBezTo>
                  <a:pt x="1" y="401"/>
                  <a:pt x="101" y="501"/>
                  <a:pt x="234" y="501"/>
                </a:cubicBezTo>
                <a:lnTo>
                  <a:pt x="11609" y="501"/>
                </a:lnTo>
                <a:cubicBezTo>
                  <a:pt x="11742" y="501"/>
                  <a:pt x="11876" y="401"/>
                  <a:pt x="11876" y="268"/>
                </a:cubicBezTo>
                <a:cubicBezTo>
                  <a:pt x="11876" y="134"/>
                  <a:pt x="11742" y="1"/>
                  <a:pt x="11609" y="1"/>
                </a:cubicBezTo>
                <a:close/>
              </a:path>
            </a:pathLst>
          </a:custGeom>
          <a:solidFill>
            <a:srgbClr val="12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76" name="Google Shape;676;p27"/>
          <p:cNvSpPr/>
          <p:nvPr/>
        </p:nvSpPr>
        <p:spPr>
          <a:xfrm>
            <a:off x="11583209" y="1568725"/>
            <a:ext cx="131835" cy="17551"/>
          </a:xfrm>
          <a:custGeom>
            <a:avLst/>
            <a:gdLst/>
            <a:ahLst/>
            <a:cxnLst/>
            <a:rect l="l" t="t" r="r" b="b"/>
            <a:pathLst>
              <a:path w="3771" h="502" extrusionOk="0">
                <a:moveTo>
                  <a:pt x="268" y="1"/>
                </a:moveTo>
                <a:cubicBezTo>
                  <a:pt x="134" y="1"/>
                  <a:pt x="1" y="134"/>
                  <a:pt x="1" y="268"/>
                </a:cubicBezTo>
                <a:cubicBezTo>
                  <a:pt x="1" y="401"/>
                  <a:pt x="134" y="501"/>
                  <a:pt x="268" y="501"/>
                </a:cubicBezTo>
                <a:lnTo>
                  <a:pt x="3537" y="501"/>
                </a:lnTo>
                <a:cubicBezTo>
                  <a:pt x="3670" y="501"/>
                  <a:pt x="3770" y="401"/>
                  <a:pt x="3770" y="268"/>
                </a:cubicBezTo>
                <a:cubicBezTo>
                  <a:pt x="3770" y="134"/>
                  <a:pt x="3670" y="1"/>
                  <a:pt x="3537" y="1"/>
                </a:cubicBezTo>
                <a:close/>
              </a:path>
            </a:pathLst>
          </a:custGeom>
          <a:solidFill>
            <a:srgbClr val="12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77" name="Google Shape;677;p27"/>
          <p:cNvSpPr/>
          <p:nvPr/>
        </p:nvSpPr>
        <p:spPr>
          <a:xfrm>
            <a:off x="11627541" y="1615398"/>
            <a:ext cx="87505" cy="16361"/>
          </a:xfrm>
          <a:custGeom>
            <a:avLst/>
            <a:gdLst/>
            <a:ahLst/>
            <a:cxnLst/>
            <a:rect l="l" t="t" r="r" b="b"/>
            <a:pathLst>
              <a:path w="2503" h="468" extrusionOk="0">
                <a:moveTo>
                  <a:pt x="234" y="0"/>
                </a:moveTo>
                <a:cubicBezTo>
                  <a:pt x="100" y="0"/>
                  <a:pt x="0" y="100"/>
                  <a:pt x="0" y="234"/>
                </a:cubicBezTo>
                <a:cubicBezTo>
                  <a:pt x="0" y="367"/>
                  <a:pt x="100" y="467"/>
                  <a:pt x="234" y="467"/>
                </a:cubicBezTo>
                <a:lnTo>
                  <a:pt x="2269" y="467"/>
                </a:lnTo>
                <a:cubicBezTo>
                  <a:pt x="2402" y="467"/>
                  <a:pt x="2502" y="367"/>
                  <a:pt x="2502" y="234"/>
                </a:cubicBezTo>
                <a:cubicBezTo>
                  <a:pt x="2502" y="100"/>
                  <a:pt x="2402" y="0"/>
                  <a:pt x="2269" y="0"/>
                </a:cubicBezTo>
                <a:close/>
              </a:path>
            </a:pathLst>
          </a:custGeom>
          <a:solidFill>
            <a:srgbClr val="12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78" name="Google Shape;678;p27"/>
          <p:cNvSpPr/>
          <p:nvPr/>
        </p:nvSpPr>
        <p:spPr>
          <a:xfrm>
            <a:off x="11584401" y="1615398"/>
            <a:ext cx="25660" cy="16361"/>
          </a:xfrm>
          <a:custGeom>
            <a:avLst/>
            <a:gdLst/>
            <a:ahLst/>
            <a:cxnLst/>
            <a:rect l="l" t="t" r="r" b="b"/>
            <a:pathLst>
              <a:path w="734" h="468" extrusionOk="0">
                <a:moveTo>
                  <a:pt x="234" y="0"/>
                </a:moveTo>
                <a:cubicBezTo>
                  <a:pt x="100" y="0"/>
                  <a:pt x="0" y="100"/>
                  <a:pt x="0" y="234"/>
                </a:cubicBezTo>
                <a:cubicBezTo>
                  <a:pt x="0" y="367"/>
                  <a:pt x="100" y="467"/>
                  <a:pt x="234" y="467"/>
                </a:cubicBezTo>
                <a:lnTo>
                  <a:pt x="467" y="467"/>
                </a:lnTo>
                <a:cubicBezTo>
                  <a:pt x="600" y="467"/>
                  <a:pt x="734" y="367"/>
                  <a:pt x="734" y="234"/>
                </a:cubicBezTo>
                <a:cubicBezTo>
                  <a:pt x="734" y="100"/>
                  <a:pt x="600" y="0"/>
                  <a:pt x="467" y="0"/>
                </a:cubicBezTo>
                <a:close/>
              </a:path>
            </a:pathLst>
          </a:custGeom>
          <a:solidFill>
            <a:srgbClr val="12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79" name="Google Shape;679;p27"/>
          <p:cNvSpPr/>
          <p:nvPr/>
        </p:nvSpPr>
        <p:spPr>
          <a:xfrm>
            <a:off x="11480603" y="1615398"/>
            <a:ext cx="79324" cy="16361"/>
          </a:xfrm>
          <a:custGeom>
            <a:avLst/>
            <a:gdLst/>
            <a:ahLst/>
            <a:cxnLst/>
            <a:rect l="l" t="t" r="r" b="b"/>
            <a:pathLst>
              <a:path w="2269" h="468" extrusionOk="0">
                <a:moveTo>
                  <a:pt x="234" y="0"/>
                </a:moveTo>
                <a:cubicBezTo>
                  <a:pt x="100" y="0"/>
                  <a:pt x="0" y="100"/>
                  <a:pt x="0" y="234"/>
                </a:cubicBezTo>
                <a:cubicBezTo>
                  <a:pt x="0" y="367"/>
                  <a:pt x="100" y="467"/>
                  <a:pt x="234" y="467"/>
                </a:cubicBezTo>
                <a:lnTo>
                  <a:pt x="2035" y="467"/>
                </a:lnTo>
                <a:cubicBezTo>
                  <a:pt x="2168" y="467"/>
                  <a:pt x="2269" y="367"/>
                  <a:pt x="2269" y="234"/>
                </a:cubicBezTo>
                <a:cubicBezTo>
                  <a:pt x="2269" y="100"/>
                  <a:pt x="2168" y="0"/>
                  <a:pt x="2035" y="0"/>
                </a:cubicBezTo>
                <a:close/>
              </a:path>
            </a:pathLst>
          </a:custGeom>
          <a:solidFill>
            <a:srgbClr val="12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80" name="Google Shape;680;p27"/>
          <p:cNvSpPr/>
          <p:nvPr/>
        </p:nvSpPr>
        <p:spPr>
          <a:xfrm>
            <a:off x="11368629" y="1615398"/>
            <a:ext cx="79359" cy="16361"/>
          </a:xfrm>
          <a:custGeom>
            <a:avLst/>
            <a:gdLst/>
            <a:ahLst/>
            <a:cxnLst/>
            <a:rect l="l" t="t" r="r" b="b"/>
            <a:pathLst>
              <a:path w="2270" h="468" extrusionOk="0">
                <a:moveTo>
                  <a:pt x="234" y="0"/>
                </a:moveTo>
                <a:cubicBezTo>
                  <a:pt x="101" y="0"/>
                  <a:pt x="1" y="100"/>
                  <a:pt x="1" y="234"/>
                </a:cubicBezTo>
                <a:cubicBezTo>
                  <a:pt x="1" y="367"/>
                  <a:pt x="101" y="467"/>
                  <a:pt x="234" y="467"/>
                </a:cubicBezTo>
                <a:lnTo>
                  <a:pt x="2036" y="467"/>
                </a:lnTo>
                <a:cubicBezTo>
                  <a:pt x="2169" y="467"/>
                  <a:pt x="2269" y="367"/>
                  <a:pt x="2269" y="234"/>
                </a:cubicBezTo>
                <a:cubicBezTo>
                  <a:pt x="2269" y="100"/>
                  <a:pt x="2169" y="0"/>
                  <a:pt x="2036" y="0"/>
                </a:cubicBezTo>
                <a:close/>
              </a:path>
            </a:pathLst>
          </a:custGeom>
          <a:solidFill>
            <a:srgbClr val="12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81" name="Google Shape;681;p27"/>
          <p:cNvSpPr/>
          <p:nvPr/>
        </p:nvSpPr>
        <p:spPr>
          <a:xfrm>
            <a:off x="11256687" y="1615398"/>
            <a:ext cx="79324" cy="16361"/>
          </a:xfrm>
          <a:custGeom>
            <a:avLst/>
            <a:gdLst/>
            <a:ahLst/>
            <a:cxnLst/>
            <a:rect l="l" t="t" r="r" b="b"/>
            <a:pathLst>
              <a:path w="2269" h="468" extrusionOk="0">
                <a:moveTo>
                  <a:pt x="234" y="0"/>
                </a:moveTo>
                <a:cubicBezTo>
                  <a:pt x="101" y="0"/>
                  <a:pt x="1" y="100"/>
                  <a:pt x="1" y="234"/>
                </a:cubicBezTo>
                <a:cubicBezTo>
                  <a:pt x="1" y="367"/>
                  <a:pt x="101" y="467"/>
                  <a:pt x="234" y="467"/>
                </a:cubicBezTo>
                <a:lnTo>
                  <a:pt x="2035" y="467"/>
                </a:lnTo>
                <a:cubicBezTo>
                  <a:pt x="2169" y="467"/>
                  <a:pt x="2269" y="367"/>
                  <a:pt x="2269" y="234"/>
                </a:cubicBezTo>
                <a:cubicBezTo>
                  <a:pt x="2269" y="100"/>
                  <a:pt x="2169" y="0"/>
                  <a:pt x="2035" y="0"/>
                </a:cubicBezTo>
                <a:close/>
              </a:path>
            </a:pathLst>
          </a:custGeom>
          <a:solidFill>
            <a:srgbClr val="12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82" name="Google Shape;682;p27"/>
          <p:cNvSpPr/>
          <p:nvPr/>
        </p:nvSpPr>
        <p:spPr>
          <a:xfrm>
            <a:off x="11256687" y="1671370"/>
            <a:ext cx="672911" cy="16361"/>
          </a:xfrm>
          <a:custGeom>
            <a:avLst/>
            <a:gdLst/>
            <a:ahLst/>
            <a:cxnLst/>
            <a:rect l="l" t="t" r="r" b="b"/>
            <a:pathLst>
              <a:path w="19248" h="468" extrusionOk="0">
                <a:moveTo>
                  <a:pt x="234" y="0"/>
                </a:moveTo>
                <a:cubicBezTo>
                  <a:pt x="101" y="0"/>
                  <a:pt x="1" y="100"/>
                  <a:pt x="1" y="234"/>
                </a:cubicBezTo>
                <a:cubicBezTo>
                  <a:pt x="1" y="367"/>
                  <a:pt x="101" y="467"/>
                  <a:pt x="234" y="467"/>
                </a:cubicBezTo>
                <a:lnTo>
                  <a:pt x="19014" y="467"/>
                </a:lnTo>
                <a:cubicBezTo>
                  <a:pt x="19148" y="467"/>
                  <a:pt x="19248" y="367"/>
                  <a:pt x="19248" y="234"/>
                </a:cubicBezTo>
                <a:cubicBezTo>
                  <a:pt x="19248" y="100"/>
                  <a:pt x="19148" y="0"/>
                  <a:pt x="1901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83" name="Google Shape;683;p27"/>
          <p:cNvSpPr/>
          <p:nvPr/>
        </p:nvSpPr>
        <p:spPr>
          <a:xfrm>
            <a:off x="11162223" y="1615398"/>
            <a:ext cx="39680" cy="16361"/>
          </a:xfrm>
          <a:custGeom>
            <a:avLst/>
            <a:gdLst/>
            <a:ahLst/>
            <a:cxnLst/>
            <a:rect l="l" t="t" r="r" b="b"/>
            <a:pathLst>
              <a:path w="1135" h="468" extrusionOk="0">
                <a:moveTo>
                  <a:pt x="234" y="0"/>
                </a:moveTo>
                <a:cubicBezTo>
                  <a:pt x="101" y="0"/>
                  <a:pt x="1" y="100"/>
                  <a:pt x="1" y="234"/>
                </a:cubicBezTo>
                <a:cubicBezTo>
                  <a:pt x="1" y="367"/>
                  <a:pt x="101" y="467"/>
                  <a:pt x="234" y="467"/>
                </a:cubicBezTo>
                <a:lnTo>
                  <a:pt x="868" y="467"/>
                </a:lnTo>
                <a:cubicBezTo>
                  <a:pt x="1035" y="467"/>
                  <a:pt x="1135" y="367"/>
                  <a:pt x="1135" y="234"/>
                </a:cubicBezTo>
                <a:cubicBezTo>
                  <a:pt x="1135" y="100"/>
                  <a:pt x="1035" y="0"/>
                  <a:pt x="868" y="0"/>
                </a:cubicBezTo>
                <a:close/>
              </a:path>
            </a:pathLst>
          </a:custGeom>
          <a:solidFill>
            <a:srgbClr val="12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84" name="Google Shape;684;p27"/>
          <p:cNvSpPr/>
          <p:nvPr/>
        </p:nvSpPr>
        <p:spPr>
          <a:xfrm>
            <a:off x="11162223" y="1671370"/>
            <a:ext cx="39680" cy="16361"/>
          </a:xfrm>
          <a:custGeom>
            <a:avLst/>
            <a:gdLst/>
            <a:ahLst/>
            <a:cxnLst/>
            <a:rect l="l" t="t" r="r" b="b"/>
            <a:pathLst>
              <a:path w="1135" h="468" extrusionOk="0">
                <a:moveTo>
                  <a:pt x="234" y="0"/>
                </a:moveTo>
                <a:cubicBezTo>
                  <a:pt x="101" y="0"/>
                  <a:pt x="1" y="100"/>
                  <a:pt x="1" y="234"/>
                </a:cubicBezTo>
                <a:cubicBezTo>
                  <a:pt x="1" y="367"/>
                  <a:pt x="101" y="467"/>
                  <a:pt x="234" y="467"/>
                </a:cubicBezTo>
                <a:lnTo>
                  <a:pt x="868" y="467"/>
                </a:lnTo>
                <a:cubicBezTo>
                  <a:pt x="1035" y="467"/>
                  <a:pt x="1135" y="367"/>
                  <a:pt x="1135" y="234"/>
                </a:cubicBezTo>
                <a:cubicBezTo>
                  <a:pt x="1135" y="100"/>
                  <a:pt x="1035" y="0"/>
                  <a:pt x="868" y="0"/>
                </a:cubicBezTo>
                <a:close/>
              </a:path>
            </a:pathLst>
          </a:custGeom>
          <a:solidFill>
            <a:srgbClr val="12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85" name="Google Shape;685;p27"/>
          <p:cNvSpPr/>
          <p:nvPr/>
        </p:nvSpPr>
        <p:spPr>
          <a:xfrm>
            <a:off x="11162223" y="1727340"/>
            <a:ext cx="39680" cy="16361"/>
          </a:xfrm>
          <a:custGeom>
            <a:avLst/>
            <a:gdLst/>
            <a:ahLst/>
            <a:cxnLst/>
            <a:rect l="l" t="t" r="r" b="b"/>
            <a:pathLst>
              <a:path w="1135" h="468" extrusionOk="0">
                <a:moveTo>
                  <a:pt x="234" y="0"/>
                </a:moveTo>
                <a:cubicBezTo>
                  <a:pt x="101" y="0"/>
                  <a:pt x="1" y="101"/>
                  <a:pt x="1" y="234"/>
                </a:cubicBezTo>
                <a:cubicBezTo>
                  <a:pt x="1" y="367"/>
                  <a:pt x="101" y="467"/>
                  <a:pt x="234" y="467"/>
                </a:cubicBezTo>
                <a:lnTo>
                  <a:pt x="868" y="467"/>
                </a:lnTo>
                <a:cubicBezTo>
                  <a:pt x="1035" y="467"/>
                  <a:pt x="1135" y="367"/>
                  <a:pt x="1135" y="234"/>
                </a:cubicBezTo>
                <a:cubicBezTo>
                  <a:pt x="1135" y="101"/>
                  <a:pt x="1035" y="0"/>
                  <a:pt x="868" y="0"/>
                </a:cubicBezTo>
                <a:close/>
              </a:path>
            </a:pathLst>
          </a:custGeom>
          <a:solidFill>
            <a:srgbClr val="12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86" name="Google Shape;686;p27"/>
          <p:cNvSpPr/>
          <p:nvPr/>
        </p:nvSpPr>
        <p:spPr>
          <a:xfrm>
            <a:off x="11970389" y="1671370"/>
            <a:ext cx="99147" cy="16361"/>
          </a:xfrm>
          <a:custGeom>
            <a:avLst/>
            <a:gdLst/>
            <a:ahLst/>
            <a:cxnLst/>
            <a:rect l="l" t="t" r="r" b="b"/>
            <a:pathLst>
              <a:path w="2836" h="468" extrusionOk="0">
                <a:moveTo>
                  <a:pt x="267" y="0"/>
                </a:moveTo>
                <a:cubicBezTo>
                  <a:pt x="134" y="0"/>
                  <a:pt x="0" y="100"/>
                  <a:pt x="0" y="234"/>
                </a:cubicBezTo>
                <a:cubicBezTo>
                  <a:pt x="0" y="367"/>
                  <a:pt x="134" y="467"/>
                  <a:pt x="267" y="467"/>
                </a:cubicBezTo>
                <a:lnTo>
                  <a:pt x="2602" y="467"/>
                </a:lnTo>
                <a:cubicBezTo>
                  <a:pt x="2736" y="467"/>
                  <a:pt x="2836" y="367"/>
                  <a:pt x="2836" y="234"/>
                </a:cubicBezTo>
                <a:cubicBezTo>
                  <a:pt x="2836" y="100"/>
                  <a:pt x="2736" y="0"/>
                  <a:pt x="260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87" name="Google Shape;687;p27"/>
          <p:cNvSpPr/>
          <p:nvPr/>
        </p:nvSpPr>
        <p:spPr>
          <a:xfrm>
            <a:off x="11254345" y="1727340"/>
            <a:ext cx="284609" cy="16361"/>
          </a:xfrm>
          <a:custGeom>
            <a:avLst/>
            <a:gdLst/>
            <a:ahLst/>
            <a:cxnLst/>
            <a:rect l="l" t="t" r="r" b="b"/>
            <a:pathLst>
              <a:path w="8141" h="468" extrusionOk="0">
                <a:moveTo>
                  <a:pt x="234" y="0"/>
                </a:moveTo>
                <a:cubicBezTo>
                  <a:pt x="101" y="0"/>
                  <a:pt x="1" y="101"/>
                  <a:pt x="1" y="234"/>
                </a:cubicBezTo>
                <a:cubicBezTo>
                  <a:pt x="1" y="367"/>
                  <a:pt x="101" y="467"/>
                  <a:pt x="234" y="467"/>
                </a:cubicBezTo>
                <a:lnTo>
                  <a:pt x="7873" y="467"/>
                </a:lnTo>
                <a:cubicBezTo>
                  <a:pt x="8007" y="467"/>
                  <a:pt x="8140" y="367"/>
                  <a:pt x="8140" y="234"/>
                </a:cubicBezTo>
                <a:cubicBezTo>
                  <a:pt x="8140" y="101"/>
                  <a:pt x="8007" y="0"/>
                  <a:pt x="787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88" name="Google Shape;688;p27"/>
          <p:cNvSpPr/>
          <p:nvPr/>
        </p:nvSpPr>
        <p:spPr>
          <a:xfrm>
            <a:off x="11627539" y="1799633"/>
            <a:ext cx="320724" cy="17515"/>
          </a:xfrm>
          <a:custGeom>
            <a:avLst/>
            <a:gdLst/>
            <a:ahLst/>
            <a:cxnLst/>
            <a:rect l="l" t="t" r="r" b="b"/>
            <a:pathLst>
              <a:path w="9174" h="501" extrusionOk="0">
                <a:moveTo>
                  <a:pt x="234" y="1"/>
                </a:moveTo>
                <a:cubicBezTo>
                  <a:pt x="100" y="1"/>
                  <a:pt x="0" y="134"/>
                  <a:pt x="0" y="267"/>
                </a:cubicBezTo>
                <a:cubicBezTo>
                  <a:pt x="0" y="401"/>
                  <a:pt x="100" y="501"/>
                  <a:pt x="234" y="501"/>
                </a:cubicBezTo>
                <a:lnTo>
                  <a:pt x="8940" y="501"/>
                </a:lnTo>
                <a:cubicBezTo>
                  <a:pt x="9073" y="501"/>
                  <a:pt x="9173" y="401"/>
                  <a:pt x="9173" y="267"/>
                </a:cubicBezTo>
                <a:cubicBezTo>
                  <a:pt x="9173" y="134"/>
                  <a:pt x="9073" y="1"/>
                  <a:pt x="894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89" name="Google Shape;689;p27"/>
          <p:cNvSpPr/>
          <p:nvPr/>
        </p:nvSpPr>
        <p:spPr>
          <a:xfrm>
            <a:off x="11843277" y="1761145"/>
            <a:ext cx="104985" cy="17551"/>
          </a:xfrm>
          <a:custGeom>
            <a:avLst/>
            <a:gdLst/>
            <a:ahLst/>
            <a:cxnLst/>
            <a:rect l="l" t="t" r="r" b="b"/>
            <a:pathLst>
              <a:path w="3003" h="502" extrusionOk="0">
                <a:moveTo>
                  <a:pt x="267" y="1"/>
                </a:moveTo>
                <a:cubicBezTo>
                  <a:pt x="134" y="1"/>
                  <a:pt x="0" y="101"/>
                  <a:pt x="0" y="268"/>
                </a:cubicBezTo>
                <a:cubicBezTo>
                  <a:pt x="0" y="401"/>
                  <a:pt x="134" y="501"/>
                  <a:pt x="267" y="501"/>
                </a:cubicBezTo>
                <a:lnTo>
                  <a:pt x="2769" y="501"/>
                </a:lnTo>
                <a:cubicBezTo>
                  <a:pt x="2902" y="501"/>
                  <a:pt x="3002" y="401"/>
                  <a:pt x="3002" y="268"/>
                </a:cubicBezTo>
                <a:cubicBezTo>
                  <a:pt x="3002" y="101"/>
                  <a:pt x="2902" y="1"/>
                  <a:pt x="276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90" name="Google Shape;690;p27"/>
          <p:cNvSpPr/>
          <p:nvPr/>
        </p:nvSpPr>
        <p:spPr>
          <a:xfrm>
            <a:off x="11162221" y="1411301"/>
            <a:ext cx="335897" cy="17551"/>
          </a:xfrm>
          <a:custGeom>
            <a:avLst/>
            <a:gdLst/>
            <a:ahLst/>
            <a:cxnLst/>
            <a:rect l="l" t="t" r="r" b="b"/>
            <a:pathLst>
              <a:path w="9608" h="502" extrusionOk="0">
                <a:moveTo>
                  <a:pt x="234" y="1"/>
                </a:moveTo>
                <a:cubicBezTo>
                  <a:pt x="101" y="1"/>
                  <a:pt x="1" y="101"/>
                  <a:pt x="1" y="234"/>
                </a:cubicBezTo>
                <a:cubicBezTo>
                  <a:pt x="1" y="368"/>
                  <a:pt x="101" y="501"/>
                  <a:pt x="234" y="501"/>
                </a:cubicBezTo>
                <a:lnTo>
                  <a:pt x="9341" y="501"/>
                </a:lnTo>
                <a:cubicBezTo>
                  <a:pt x="9474" y="501"/>
                  <a:pt x="9608" y="368"/>
                  <a:pt x="9608" y="234"/>
                </a:cubicBezTo>
                <a:cubicBezTo>
                  <a:pt x="9608" y="101"/>
                  <a:pt x="9474" y="1"/>
                  <a:pt x="934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91" name="Google Shape;691;p27"/>
          <p:cNvSpPr/>
          <p:nvPr/>
        </p:nvSpPr>
        <p:spPr>
          <a:xfrm>
            <a:off x="11162225" y="1957062"/>
            <a:ext cx="542300" cy="16361"/>
          </a:xfrm>
          <a:custGeom>
            <a:avLst/>
            <a:gdLst/>
            <a:ahLst/>
            <a:cxnLst/>
            <a:rect l="l" t="t" r="r" b="b"/>
            <a:pathLst>
              <a:path w="15512" h="468" extrusionOk="0">
                <a:moveTo>
                  <a:pt x="234" y="1"/>
                </a:moveTo>
                <a:cubicBezTo>
                  <a:pt x="101" y="1"/>
                  <a:pt x="1" y="101"/>
                  <a:pt x="1" y="234"/>
                </a:cubicBezTo>
                <a:cubicBezTo>
                  <a:pt x="1" y="368"/>
                  <a:pt x="101" y="468"/>
                  <a:pt x="234" y="468"/>
                </a:cubicBezTo>
                <a:lnTo>
                  <a:pt x="15278" y="468"/>
                </a:lnTo>
                <a:cubicBezTo>
                  <a:pt x="15412" y="468"/>
                  <a:pt x="15512" y="368"/>
                  <a:pt x="15512" y="234"/>
                </a:cubicBezTo>
                <a:cubicBezTo>
                  <a:pt x="15512" y="101"/>
                  <a:pt x="15412" y="1"/>
                  <a:pt x="1527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92" name="Google Shape;692;p27"/>
          <p:cNvSpPr/>
          <p:nvPr/>
        </p:nvSpPr>
        <p:spPr>
          <a:xfrm>
            <a:off x="11655509" y="1856797"/>
            <a:ext cx="160991" cy="16361"/>
          </a:xfrm>
          <a:custGeom>
            <a:avLst/>
            <a:gdLst/>
            <a:ahLst/>
            <a:cxnLst/>
            <a:rect l="l" t="t" r="r" b="b"/>
            <a:pathLst>
              <a:path w="4605" h="468" extrusionOk="0">
                <a:moveTo>
                  <a:pt x="268" y="0"/>
                </a:moveTo>
                <a:cubicBezTo>
                  <a:pt x="134" y="0"/>
                  <a:pt x="1" y="100"/>
                  <a:pt x="1" y="234"/>
                </a:cubicBezTo>
                <a:cubicBezTo>
                  <a:pt x="1" y="367"/>
                  <a:pt x="134" y="467"/>
                  <a:pt x="268" y="467"/>
                </a:cubicBezTo>
                <a:lnTo>
                  <a:pt x="4371" y="467"/>
                </a:lnTo>
                <a:cubicBezTo>
                  <a:pt x="4504" y="467"/>
                  <a:pt x="4604" y="367"/>
                  <a:pt x="4604" y="234"/>
                </a:cubicBezTo>
                <a:cubicBezTo>
                  <a:pt x="4604" y="100"/>
                  <a:pt x="4504" y="0"/>
                  <a:pt x="4371" y="0"/>
                </a:cubicBezTo>
                <a:close/>
              </a:path>
            </a:pathLst>
          </a:custGeom>
          <a:solidFill>
            <a:srgbClr val="12D77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93" name="Google Shape;693;p27"/>
          <p:cNvSpPr/>
          <p:nvPr/>
        </p:nvSpPr>
        <p:spPr>
          <a:xfrm>
            <a:off x="11870091" y="1856797"/>
            <a:ext cx="214620" cy="16361"/>
          </a:xfrm>
          <a:custGeom>
            <a:avLst/>
            <a:gdLst/>
            <a:ahLst/>
            <a:cxnLst/>
            <a:rect l="l" t="t" r="r" b="b"/>
            <a:pathLst>
              <a:path w="6139" h="468" extrusionOk="0">
                <a:moveTo>
                  <a:pt x="234" y="0"/>
                </a:moveTo>
                <a:cubicBezTo>
                  <a:pt x="101" y="0"/>
                  <a:pt x="1" y="100"/>
                  <a:pt x="1" y="234"/>
                </a:cubicBezTo>
                <a:cubicBezTo>
                  <a:pt x="1" y="367"/>
                  <a:pt x="101" y="467"/>
                  <a:pt x="234" y="467"/>
                </a:cubicBezTo>
                <a:lnTo>
                  <a:pt x="5905" y="467"/>
                </a:lnTo>
                <a:cubicBezTo>
                  <a:pt x="6038" y="467"/>
                  <a:pt x="6138" y="367"/>
                  <a:pt x="6138" y="234"/>
                </a:cubicBezTo>
                <a:cubicBezTo>
                  <a:pt x="6138" y="100"/>
                  <a:pt x="6038" y="0"/>
                  <a:pt x="5905" y="0"/>
                </a:cubicBezTo>
                <a:close/>
              </a:path>
            </a:pathLst>
          </a:custGeom>
          <a:solidFill>
            <a:srgbClr val="12D77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94" name="Google Shape;694;p27"/>
          <p:cNvSpPr/>
          <p:nvPr/>
        </p:nvSpPr>
        <p:spPr>
          <a:xfrm>
            <a:off x="11870091" y="1936084"/>
            <a:ext cx="214620" cy="17515"/>
          </a:xfrm>
          <a:custGeom>
            <a:avLst/>
            <a:gdLst/>
            <a:ahLst/>
            <a:cxnLst/>
            <a:rect l="l" t="t" r="r" b="b"/>
            <a:pathLst>
              <a:path w="6139" h="501" extrusionOk="0">
                <a:moveTo>
                  <a:pt x="234" y="0"/>
                </a:moveTo>
                <a:cubicBezTo>
                  <a:pt x="101" y="0"/>
                  <a:pt x="1" y="134"/>
                  <a:pt x="1" y="267"/>
                </a:cubicBezTo>
                <a:cubicBezTo>
                  <a:pt x="1" y="401"/>
                  <a:pt x="101" y="501"/>
                  <a:pt x="234" y="501"/>
                </a:cubicBezTo>
                <a:lnTo>
                  <a:pt x="5905" y="501"/>
                </a:lnTo>
                <a:cubicBezTo>
                  <a:pt x="6038" y="501"/>
                  <a:pt x="6138" y="401"/>
                  <a:pt x="6138" y="267"/>
                </a:cubicBezTo>
                <a:cubicBezTo>
                  <a:pt x="6138" y="134"/>
                  <a:pt x="6038" y="0"/>
                  <a:pt x="5905" y="0"/>
                </a:cubicBezTo>
                <a:close/>
              </a:path>
            </a:pathLst>
          </a:custGeom>
          <a:solidFill>
            <a:srgbClr val="12D77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95" name="Google Shape;695;p27"/>
          <p:cNvSpPr/>
          <p:nvPr/>
        </p:nvSpPr>
        <p:spPr>
          <a:xfrm>
            <a:off x="11162221" y="2011876"/>
            <a:ext cx="81668" cy="17515"/>
          </a:xfrm>
          <a:custGeom>
            <a:avLst/>
            <a:gdLst/>
            <a:ahLst/>
            <a:cxnLst/>
            <a:rect l="l" t="t" r="r" b="b"/>
            <a:pathLst>
              <a:path w="2336" h="501" extrusionOk="0">
                <a:moveTo>
                  <a:pt x="234" y="1"/>
                </a:moveTo>
                <a:cubicBezTo>
                  <a:pt x="101" y="1"/>
                  <a:pt x="1" y="101"/>
                  <a:pt x="1" y="267"/>
                </a:cubicBezTo>
                <a:cubicBezTo>
                  <a:pt x="1" y="401"/>
                  <a:pt x="101" y="501"/>
                  <a:pt x="234" y="501"/>
                </a:cubicBezTo>
                <a:lnTo>
                  <a:pt x="2102" y="501"/>
                </a:lnTo>
                <a:cubicBezTo>
                  <a:pt x="2236" y="501"/>
                  <a:pt x="2336" y="401"/>
                  <a:pt x="2336" y="267"/>
                </a:cubicBezTo>
                <a:cubicBezTo>
                  <a:pt x="2336" y="101"/>
                  <a:pt x="2236" y="1"/>
                  <a:pt x="2102" y="1"/>
                </a:cubicBezTo>
                <a:close/>
              </a:path>
            </a:pathLst>
          </a:custGeom>
          <a:solidFill>
            <a:srgbClr val="12D77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96" name="Google Shape;696;p27"/>
          <p:cNvSpPr/>
          <p:nvPr/>
        </p:nvSpPr>
        <p:spPr>
          <a:xfrm>
            <a:off x="11264866" y="2011876"/>
            <a:ext cx="504964" cy="17515"/>
          </a:xfrm>
          <a:custGeom>
            <a:avLst/>
            <a:gdLst/>
            <a:ahLst/>
            <a:cxnLst/>
            <a:rect l="l" t="t" r="r" b="b"/>
            <a:pathLst>
              <a:path w="14444" h="501" extrusionOk="0">
                <a:moveTo>
                  <a:pt x="267" y="1"/>
                </a:moveTo>
                <a:cubicBezTo>
                  <a:pt x="134" y="1"/>
                  <a:pt x="0" y="101"/>
                  <a:pt x="0" y="267"/>
                </a:cubicBezTo>
                <a:cubicBezTo>
                  <a:pt x="0" y="401"/>
                  <a:pt x="134" y="501"/>
                  <a:pt x="267" y="501"/>
                </a:cubicBezTo>
                <a:lnTo>
                  <a:pt x="14210" y="501"/>
                </a:lnTo>
                <a:cubicBezTo>
                  <a:pt x="14344" y="501"/>
                  <a:pt x="14444" y="401"/>
                  <a:pt x="14444" y="267"/>
                </a:cubicBezTo>
                <a:cubicBezTo>
                  <a:pt x="14444" y="101"/>
                  <a:pt x="14344" y="1"/>
                  <a:pt x="14210" y="1"/>
                </a:cubicBezTo>
                <a:close/>
              </a:path>
            </a:pathLst>
          </a:custGeom>
          <a:solidFill>
            <a:srgbClr val="12D77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pic>
        <p:nvPicPr>
          <p:cNvPr id="187" name="图片 3">
            <a:extLst>
              <a:ext uri="{FF2B5EF4-FFF2-40B4-BE49-F238E27FC236}">
                <a16:creationId xmlns:a16="http://schemas.microsoft.com/office/drawing/2014/main" id="{95E434A5-2D0E-B243-B05D-224423CE1B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6533" y="6086471"/>
            <a:ext cx="2138937" cy="6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8" name="Picture 187">
            <a:extLst>
              <a:ext uri="{FF2B5EF4-FFF2-40B4-BE49-F238E27FC236}">
                <a16:creationId xmlns:a16="http://schemas.microsoft.com/office/drawing/2014/main" id="{1B538891-FF27-D245-9D49-CCC56C0BA4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96832" y="1"/>
            <a:ext cx="3295168" cy="103153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96DA29-3DEB-4674-B5DB-FC16E69E56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10</a:t>
            </a:fld>
            <a:endParaRPr lang="zh-CN" altLang="en-US"/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9F3C1548-C0E4-4CEE-ABCE-32149E9C2D7C}"/>
              </a:ext>
            </a:extLst>
          </p:cNvPr>
          <p:cNvGrpSpPr/>
          <p:nvPr/>
        </p:nvGrpSpPr>
        <p:grpSpPr>
          <a:xfrm>
            <a:off x="2309714" y="3918600"/>
            <a:ext cx="5377861" cy="921481"/>
            <a:chOff x="215776" y="3571913"/>
            <a:chExt cx="6600732" cy="1144028"/>
          </a:xfrm>
        </p:grpSpPr>
        <p:sp>
          <p:nvSpPr>
            <p:cNvPr id="6" name="椭圆 5">
              <a:extLst>
                <a:ext uri="{FF2B5EF4-FFF2-40B4-BE49-F238E27FC236}">
                  <a16:creationId xmlns:a16="http://schemas.microsoft.com/office/drawing/2014/main" id="{43044576-40C7-496A-A237-5BF521E99062}"/>
                </a:ext>
              </a:extLst>
            </p:cNvPr>
            <p:cNvSpPr/>
            <p:nvPr/>
          </p:nvSpPr>
          <p:spPr bwMode="auto">
            <a:xfrm>
              <a:off x="215776" y="3923853"/>
              <a:ext cx="792088" cy="792088"/>
            </a:xfrm>
            <a:prstGeom prst="ellips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16329" tIns="9799" rIns="16329" bIns="9799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40755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r>
                <a:rPr lang="en-US" altLang="zh-CN">
                  <a:latin typeface="Times New Roman" pitchFamily="18" charset="0"/>
                  <a:cs typeface="Times New Roman" pitchFamily="18" charset="0"/>
                </a:rPr>
                <a:t>start</a:t>
              </a:r>
              <a:endParaRPr lang="en-US" altLang="zh-CN" sz="1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395519E3-7EBB-45EA-BAE9-15F3CED07936}"/>
                </a:ext>
              </a:extLst>
            </p:cNvPr>
            <p:cNvSpPr/>
            <p:nvPr/>
          </p:nvSpPr>
          <p:spPr bwMode="auto">
            <a:xfrm>
              <a:off x="3192106" y="4117924"/>
              <a:ext cx="720080" cy="454001"/>
            </a:xfrm>
            <a:prstGeom prst="rect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82953" tIns="41476" rIns="82953" bIns="41476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40755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r>
                <a:rPr lang="en-US" altLang="zh-CN" sz="1633" b="1">
                  <a:latin typeface="Arial" charset="0"/>
                  <a:ea typeface="MS Gothic" charset="-128"/>
                </a:rPr>
                <a:t>…</a:t>
              </a:r>
              <a:endParaRPr lang="zh-CN" altLang="en-US" sz="1633" b="1">
                <a:latin typeface="Arial" charset="0"/>
                <a:ea typeface="MS Gothic" charset="-128"/>
              </a:endParaRPr>
            </a:p>
          </p:txBody>
        </p:sp>
        <p:grpSp>
          <p:nvGrpSpPr>
            <p:cNvPr id="8" name="组合 7">
              <a:extLst>
                <a:ext uri="{FF2B5EF4-FFF2-40B4-BE49-F238E27FC236}">
                  <a16:creationId xmlns:a16="http://schemas.microsoft.com/office/drawing/2014/main" id="{FAFEBE7D-EC84-4470-BF13-2E8C86378B03}"/>
                </a:ext>
              </a:extLst>
            </p:cNvPr>
            <p:cNvGrpSpPr/>
            <p:nvPr/>
          </p:nvGrpSpPr>
          <p:grpSpPr>
            <a:xfrm>
              <a:off x="719832" y="3571913"/>
              <a:ext cx="1224135" cy="349985"/>
              <a:chOff x="791840" y="3573868"/>
              <a:chExt cx="1152127" cy="349985"/>
            </a:xfrm>
          </p:grpSpPr>
          <p:sp>
            <p:nvSpPr>
              <p:cNvPr id="29" name="Freeform 69">
                <a:extLst>
                  <a:ext uri="{FF2B5EF4-FFF2-40B4-BE49-F238E27FC236}">
                    <a16:creationId xmlns:a16="http://schemas.microsoft.com/office/drawing/2014/main" id="{B8FE807D-528E-4EB8-AED3-76510DC710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1840" y="3573868"/>
                <a:ext cx="1152127" cy="349985"/>
              </a:xfrm>
              <a:custGeom>
                <a:avLst/>
                <a:gdLst>
                  <a:gd name="T0" fmla="*/ 0 w 622"/>
                  <a:gd name="T1" fmla="*/ 823 h 883"/>
                  <a:gd name="T2" fmla="*/ 596 w 622"/>
                  <a:gd name="T3" fmla="*/ 852 h 883"/>
                  <a:gd name="T4" fmla="*/ 596 w 622"/>
                  <a:gd name="T5" fmla="*/ 882 h 883"/>
                  <a:gd name="T6" fmla="*/ 621 w 622"/>
                  <a:gd name="T7" fmla="*/ 882 h 8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22" h="883">
                    <a:moveTo>
                      <a:pt x="0" y="823"/>
                    </a:moveTo>
                    <a:cubicBezTo>
                      <a:pt x="298" y="0"/>
                      <a:pt x="596" y="852"/>
                      <a:pt x="596" y="852"/>
                    </a:cubicBezTo>
                    <a:lnTo>
                      <a:pt x="596" y="882"/>
                    </a:lnTo>
                    <a:lnTo>
                      <a:pt x="621" y="88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1439" tIns="45719" rIns="91439" bIns="45719"/>
              <a:lstStyle/>
              <a:p>
                <a:pPr algn="ctr"/>
                <a:endParaRPr lang="zh-CN" altLang="en-US" sz="1633"/>
              </a:p>
            </p:txBody>
          </p:sp>
          <p:sp>
            <p:nvSpPr>
              <p:cNvPr id="30" name="TextBox 44">
                <a:extLst>
                  <a:ext uri="{FF2B5EF4-FFF2-40B4-BE49-F238E27FC236}">
                    <a16:creationId xmlns:a16="http://schemas.microsoft.com/office/drawing/2014/main" id="{BE33A199-5273-4B73-AC42-07AC700F7684}"/>
                  </a:ext>
                </a:extLst>
              </p:cNvPr>
              <p:cNvSpPr txBox="1"/>
              <p:nvPr/>
            </p:nvSpPr>
            <p:spPr>
              <a:xfrm>
                <a:off x="1223886" y="3579898"/>
                <a:ext cx="288031" cy="32016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3267" tIns="3267" rIns="3267" bIns="3267" rtlCol="0" anchor="ctr" anchorCtr="0">
                <a:spAutoFit/>
              </a:bodyPr>
              <a:lstStyle/>
              <a:p>
                <a:pPr algn="ctr"/>
                <a:r>
                  <a:rPr lang="en-US" altLang="zh-CN" sz="1633"/>
                  <a:t>a</a:t>
                </a:r>
                <a:r>
                  <a:rPr lang="en-US" altLang="zh-CN" sz="1633" baseline="-25000"/>
                  <a:t>0</a:t>
                </a:r>
                <a:endParaRPr lang="zh-CN" altLang="en-US" sz="1633" baseline="-25000"/>
              </a:p>
            </p:txBody>
          </p:sp>
        </p:grpSp>
        <p:sp>
          <p:nvSpPr>
            <p:cNvPr id="9" name="椭圆 8">
              <a:extLst>
                <a:ext uri="{FF2B5EF4-FFF2-40B4-BE49-F238E27FC236}">
                  <a16:creationId xmlns:a16="http://schemas.microsoft.com/office/drawing/2014/main" id="{797997D7-8360-46C9-B548-D3D8662A2A5F}"/>
                </a:ext>
              </a:extLst>
            </p:cNvPr>
            <p:cNvSpPr/>
            <p:nvPr/>
          </p:nvSpPr>
          <p:spPr bwMode="auto">
            <a:xfrm>
              <a:off x="1703941" y="3923853"/>
              <a:ext cx="792088" cy="792088"/>
            </a:xfrm>
            <a:prstGeom prst="ellips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16329" tIns="9799" rIns="16329" bIns="9799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altLang="zh-CN" sz="1815"/>
                <a:t>S</a:t>
              </a:r>
              <a:r>
                <a:rPr lang="en-US" altLang="zh-CN" sz="1815" b="1" baseline="-25000"/>
                <a:t>1</a:t>
              </a:r>
              <a:endParaRPr lang="zh-CN" altLang="en-US" sz="1815" b="1" baseline="-25000"/>
            </a:p>
          </p:txBody>
        </p:sp>
        <p:sp>
          <p:nvSpPr>
            <p:cNvPr id="10" name="椭圆 9">
              <a:extLst>
                <a:ext uri="{FF2B5EF4-FFF2-40B4-BE49-F238E27FC236}">
                  <a16:creationId xmlns:a16="http://schemas.microsoft.com/office/drawing/2014/main" id="{1A9A1F76-AC8B-4325-9E99-8F62E2BD1B5C}"/>
                </a:ext>
              </a:extLst>
            </p:cNvPr>
            <p:cNvSpPr/>
            <p:nvPr/>
          </p:nvSpPr>
          <p:spPr bwMode="auto">
            <a:xfrm>
              <a:off x="4608263" y="3923853"/>
              <a:ext cx="792088" cy="792088"/>
            </a:xfrm>
            <a:prstGeom prst="ellips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16329" tIns="9799" rIns="16329" bIns="9799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altLang="zh-CN" sz="1815"/>
                <a:t>S</a:t>
              </a:r>
              <a:r>
                <a:rPr lang="en-US" altLang="zh-CN" sz="1815" b="1" baseline="-25000"/>
                <a:t>i</a:t>
              </a:r>
              <a:endParaRPr lang="zh-CN" altLang="en-US" sz="1815" b="1" baseline="-25000"/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BC9BD6F2-73F2-4BC6-AC62-4D7D77FBE815}"/>
                </a:ext>
              </a:extLst>
            </p:cNvPr>
            <p:cNvSpPr/>
            <p:nvPr/>
          </p:nvSpPr>
          <p:spPr bwMode="auto">
            <a:xfrm>
              <a:off x="6096428" y="4117924"/>
              <a:ext cx="720080" cy="454001"/>
            </a:xfrm>
            <a:prstGeom prst="rect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82953" tIns="41476" rIns="82953" bIns="41476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40755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r>
                <a:rPr lang="en-US" altLang="zh-CN" sz="1633" b="1">
                  <a:latin typeface="Arial" charset="0"/>
                  <a:ea typeface="MS Gothic" charset="-128"/>
                </a:rPr>
                <a:t>…</a:t>
              </a:r>
              <a:endParaRPr lang="zh-CN" altLang="en-US" sz="1633" b="1">
                <a:latin typeface="Arial" charset="0"/>
                <a:ea typeface="MS Gothic" charset="-128"/>
              </a:endParaRPr>
            </a:p>
          </p:txBody>
        </p:sp>
        <p:grpSp>
          <p:nvGrpSpPr>
            <p:cNvPr id="14" name="组合 13">
              <a:extLst>
                <a:ext uri="{FF2B5EF4-FFF2-40B4-BE49-F238E27FC236}">
                  <a16:creationId xmlns:a16="http://schemas.microsoft.com/office/drawing/2014/main" id="{F88CAD70-5D49-4B11-A037-C3CBDC77662B}"/>
                </a:ext>
              </a:extLst>
            </p:cNvPr>
            <p:cNvGrpSpPr/>
            <p:nvPr/>
          </p:nvGrpSpPr>
          <p:grpSpPr>
            <a:xfrm>
              <a:off x="2232000" y="3571913"/>
              <a:ext cx="1080120" cy="349985"/>
              <a:chOff x="791840" y="3573868"/>
              <a:chExt cx="1152127" cy="349985"/>
            </a:xfrm>
          </p:grpSpPr>
          <p:sp>
            <p:nvSpPr>
              <p:cNvPr id="27" name="Freeform 69">
                <a:extLst>
                  <a:ext uri="{FF2B5EF4-FFF2-40B4-BE49-F238E27FC236}">
                    <a16:creationId xmlns:a16="http://schemas.microsoft.com/office/drawing/2014/main" id="{F9B30287-7DD5-4505-9729-77E1ED7516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1840" y="3573868"/>
                <a:ext cx="1152127" cy="349985"/>
              </a:xfrm>
              <a:custGeom>
                <a:avLst/>
                <a:gdLst>
                  <a:gd name="T0" fmla="*/ 0 w 622"/>
                  <a:gd name="T1" fmla="*/ 823 h 883"/>
                  <a:gd name="T2" fmla="*/ 596 w 622"/>
                  <a:gd name="T3" fmla="*/ 852 h 883"/>
                  <a:gd name="T4" fmla="*/ 596 w 622"/>
                  <a:gd name="T5" fmla="*/ 882 h 883"/>
                  <a:gd name="T6" fmla="*/ 621 w 622"/>
                  <a:gd name="T7" fmla="*/ 882 h 8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22" h="883">
                    <a:moveTo>
                      <a:pt x="0" y="823"/>
                    </a:moveTo>
                    <a:cubicBezTo>
                      <a:pt x="298" y="0"/>
                      <a:pt x="596" y="852"/>
                      <a:pt x="596" y="852"/>
                    </a:cubicBezTo>
                    <a:lnTo>
                      <a:pt x="596" y="882"/>
                    </a:lnTo>
                    <a:lnTo>
                      <a:pt x="621" y="88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1439" tIns="45719" rIns="91439" bIns="45719"/>
              <a:lstStyle/>
              <a:p>
                <a:pPr algn="ctr"/>
                <a:endParaRPr lang="zh-CN" altLang="en-US" sz="1633"/>
              </a:p>
            </p:txBody>
          </p:sp>
          <p:sp>
            <p:nvSpPr>
              <p:cNvPr id="28" name="TextBox 40">
                <a:extLst>
                  <a:ext uri="{FF2B5EF4-FFF2-40B4-BE49-F238E27FC236}">
                    <a16:creationId xmlns:a16="http://schemas.microsoft.com/office/drawing/2014/main" id="{C2327EA9-965F-4046-BDBF-36542D45EDB9}"/>
                  </a:ext>
                </a:extLst>
              </p:cNvPr>
              <p:cNvSpPr txBox="1"/>
              <p:nvPr/>
            </p:nvSpPr>
            <p:spPr>
              <a:xfrm>
                <a:off x="1223887" y="3579898"/>
                <a:ext cx="288031" cy="32016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3267" tIns="3267" rIns="3267" bIns="3267" rtlCol="0" anchor="ctr" anchorCtr="0">
                <a:spAutoFit/>
              </a:bodyPr>
              <a:lstStyle/>
              <a:p>
                <a:pPr algn="ctr"/>
                <a:r>
                  <a:rPr lang="en-US" altLang="zh-CN" sz="1633"/>
                  <a:t>a</a:t>
                </a:r>
                <a:r>
                  <a:rPr lang="en-US" altLang="zh-CN" sz="1633" baseline="-25000"/>
                  <a:t>1</a:t>
                </a:r>
                <a:endParaRPr lang="zh-CN" altLang="en-US" sz="1633" baseline="-25000"/>
              </a:p>
            </p:txBody>
          </p:sp>
        </p:grpSp>
        <p:grpSp>
          <p:nvGrpSpPr>
            <p:cNvPr id="15" name="组合 14">
              <a:extLst>
                <a:ext uri="{FF2B5EF4-FFF2-40B4-BE49-F238E27FC236}">
                  <a16:creationId xmlns:a16="http://schemas.microsoft.com/office/drawing/2014/main" id="{D4E95968-969F-4DBE-953E-4127370238B3}"/>
                </a:ext>
              </a:extLst>
            </p:cNvPr>
            <p:cNvGrpSpPr/>
            <p:nvPr/>
          </p:nvGrpSpPr>
          <p:grpSpPr>
            <a:xfrm>
              <a:off x="3744168" y="3571913"/>
              <a:ext cx="1080120" cy="349985"/>
              <a:chOff x="791840" y="3573868"/>
              <a:chExt cx="1152127" cy="349985"/>
            </a:xfrm>
          </p:grpSpPr>
          <p:sp>
            <p:nvSpPr>
              <p:cNvPr id="25" name="Freeform 69">
                <a:extLst>
                  <a:ext uri="{FF2B5EF4-FFF2-40B4-BE49-F238E27FC236}">
                    <a16:creationId xmlns:a16="http://schemas.microsoft.com/office/drawing/2014/main" id="{BC7E6C32-EE58-46F9-A433-D3724A9BBD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1840" y="3573868"/>
                <a:ext cx="1152127" cy="349985"/>
              </a:xfrm>
              <a:custGeom>
                <a:avLst/>
                <a:gdLst>
                  <a:gd name="T0" fmla="*/ 0 w 622"/>
                  <a:gd name="T1" fmla="*/ 823 h 883"/>
                  <a:gd name="T2" fmla="*/ 596 w 622"/>
                  <a:gd name="T3" fmla="*/ 852 h 883"/>
                  <a:gd name="T4" fmla="*/ 596 w 622"/>
                  <a:gd name="T5" fmla="*/ 882 h 883"/>
                  <a:gd name="T6" fmla="*/ 621 w 622"/>
                  <a:gd name="T7" fmla="*/ 882 h 8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22" h="883">
                    <a:moveTo>
                      <a:pt x="0" y="823"/>
                    </a:moveTo>
                    <a:cubicBezTo>
                      <a:pt x="298" y="0"/>
                      <a:pt x="596" y="852"/>
                      <a:pt x="596" y="852"/>
                    </a:cubicBezTo>
                    <a:lnTo>
                      <a:pt x="596" y="882"/>
                    </a:lnTo>
                    <a:lnTo>
                      <a:pt x="621" y="88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1439" tIns="45719" rIns="91439" bIns="45719"/>
              <a:lstStyle/>
              <a:p>
                <a:pPr algn="ctr"/>
                <a:endParaRPr lang="zh-CN" altLang="en-US" sz="1633"/>
              </a:p>
            </p:txBody>
          </p:sp>
          <p:sp>
            <p:nvSpPr>
              <p:cNvPr id="26" name="TextBox 43">
                <a:extLst>
                  <a:ext uri="{FF2B5EF4-FFF2-40B4-BE49-F238E27FC236}">
                    <a16:creationId xmlns:a16="http://schemas.microsoft.com/office/drawing/2014/main" id="{A7CBCE43-16E3-488D-8E11-BC893223ADE5}"/>
                  </a:ext>
                </a:extLst>
              </p:cNvPr>
              <p:cNvSpPr txBox="1"/>
              <p:nvPr/>
            </p:nvSpPr>
            <p:spPr>
              <a:xfrm>
                <a:off x="1223887" y="3574530"/>
                <a:ext cx="336037" cy="32016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3267" tIns="3267" rIns="3267" bIns="3267" rtlCol="0" anchor="ctr" anchorCtr="0">
                <a:spAutoFit/>
              </a:bodyPr>
              <a:lstStyle/>
              <a:p>
                <a:pPr algn="ctr"/>
                <a:r>
                  <a:rPr lang="en-US" altLang="zh-CN" sz="1633"/>
                  <a:t>a</a:t>
                </a:r>
                <a:r>
                  <a:rPr lang="en-US" altLang="zh-CN" sz="1633" baseline="-25000"/>
                  <a:t>i-1</a:t>
                </a:r>
                <a:endParaRPr lang="zh-CN" altLang="en-US" sz="1633" baseline="-25000"/>
              </a:p>
            </p:txBody>
          </p:sp>
        </p:grpSp>
        <p:grpSp>
          <p:nvGrpSpPr>
            <p:cNvPr id="16" name="组合 15">
              <a:extLst>
                <a:ext uri="{FF2B5EF4-FFF2-40B4-BE49-F238E27FC236}">
                  <a16:creationId xmlns:a16="http://schemas.microsoft.com/office/drawing/2014/main" id="{7326DD66-6C07-4217-8DE6-BF91294E032B}"/>
                </a:ext>
              </a:extLst>
            </p:cNvPr>
            <p:cNvGrpSpPr/>
            <p:nvPr/>
          </p:nvGrpSpPr>
          <p:grpSpPr>
            <a:xfrm>
              <a:off x="5184328" y="3571913"/>
              <a:ext cx="1080120" cy="349985"/>
              <a:chOff x="791840" y="3573868"/>
              <a:chExt cx="1152127" cy="349985"/>
            </a:xfrm>
          </p:grpSpPr>
          <p:sp>
            <p:nvSpPr>
              <p:cNvPr id="23" name="Freeform 69">
                <a:extLst>
                  <a:ext uri="{FF2B5EF4-FFF2-40B4-BE49-F238E27FC236}">
                    <a16:creationId xmlns:a16="http://schemas.microsoft.com/office/drawing/2014/main" id="{DA0976E4-B1C5-40DA-9B8E-AC09DF07BB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1840" y="3573868"/>
                <a:ext cx="1152127" cy="349985"/>
              </a:xfrm>
              <a:custGeom>
                <a:avLst/>
                <a:gdLst>
                  <a:gd name="T0" fmla="*/ 0 w 622"/>
                  <a:gd name="T1" fmla="*/ 823 h 883"/>
                  <a:gd name="T2" fmla="*/ 596 w 622"/>
                  <a:gd name="T3" fmla="*/ 852 h 883"/>
                  <a:gd name="T4" fmla="*/ 596 w 622"/>
                  <a:gd name="T5" fmla="*/ 882 h 883"/>
                  <a:gd name="T6" fmla="*/ 621 w 622"/>
                  <a:gd name="T7" fmla="*/ 882 h 8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22" h="883">
                    <a:moveTo>
                      <a:pt x="0" y="823"/>
                    </a:moveTo>
                    <a:cubicBezTo>
                      <a:pt x="298" y="0"/>
                      <a:pt x="596" y="852"/>
                      <a:pt x="596" y="852"/>
                    </a:cubicBezTo>
                    <a:lnTo>
                      <a:pt x="596" y="882"/>
                    </a:lnTo>
                    <a:lnTo>
                      <a:pt x="621" y="88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1439" tIns="45719" rIns="91439" bIns="45719"/>
              <a:lstStyle/>
              <a:p>
                <a:pPr algn="ctr"/>
                <a:endParaRPr lang="zh-CN" altLang="en-US" sz="1633"/>
              </a:p>
            </p:txBody>
          </p:sp>
          <p:sp>
            <p:nvSpPr>
              <p:cNvPr id="24" name="TextBox 53">
                <a:extLst>
                  <a:ext uri="{FF2B5EF4-FFF2-40B4-BE49-F238E27FC236}">
                    <a16:creationId xmlns:a16="http://schemas.microsoft.com/office/drawing/2014/main" id="{46236534-47A3-40BF-98BF-5E8CBDF3EFFE}"/>
                  </a:ext>
                </a:extLst>
              </p:cNvPr>
              <p:cNvSpPr txBox="1"/>
              <p:nvPr/>
            </p:nvSpPr>
            <p:spPr>
              <a:xfrm>
                <a:off x="1175882" y="3574531"/>
                <a:ext cx="336037" cy="32016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3267" tIns="3267" rIns="3267" bIns="3267" rtlCol="0" anchor="ctr" anchorCtr="0">
                <a:spAutoFit/>
              </a:bodyPr>
              <a:lstStyle/>
              <a:p>
                <a:pPr algn="ctr"/>
                <a:r>
                  <a:rPr lang="en-US" altLang="zh-CN" sz="1633" err="1"/>
                  <a:t>a</a:t>
                </a:r>
                <a:r>
                  <a:rPr lang="en-US" altLang="zh-CN" sz="1633" baseline="-25000" err="1"/>
                  <a:t>i</a:t>
                </a:r>
                <a:endParaRPr lang="zh-CN" altLang="en-US" sz="1633" baseline="-25000"/>
              </a:p>
            </p:txBody>
          </p:sp>
        </p:grpSp>
      </p:grpSp>
      <p:sp>
        <p:nvSpPr>
          <p:cNvPr id="31" name="矩形 5">
            <a:extLst>
              <a:ext uri="{FF2B5EF4-FFF2-40B4-BE49-F238E27FC236}">
                <a16:creationId xmlns:a16="http://schemas.microsoft.com/office/drawing/2014/main" id="{2F9B63BE-C6F3-4207-8266-AB88617C254C}"/>
              </a:ext>
            </a:extLst>
          </p:cNvPr>
          <p:cNvSpPr/>
          <p:nvPr/>
        </p:nvSpPr>
        <p:spPr>
          <a:xfrm>
            <a:off x="657225" y="196597"/>
            <a:ext cx="66464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A Transition System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矩形 8">
                <a:extLst>
                  <a:ext uri="{FF2B5EF4-FFF2-40B4-BE49-F238E27FC236}">
                    <a16:creationId xmlns:a16="http://schemas.microsoft.com/office/drawing/2014/main" id="{390A74F3-DFC0-4CBC-939D-798304EFE300}"/>
                  </a:ext>
                </a:extLst>
              </p:cNvPr>
              <p:cNvSpPr/>
              <p:nvPr/>
            </p:nvSpPr>
            <p:spPr>
              <a:xfrm>
                <a:off x="1107281" y="1808320"/>
                <a:ext cx="9118255" cy="16952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b="1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Automata:</a:t>
                </a:r>
                <a:endParaRPr lang="en-US" altLang="zh-CN" sz="24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 marL="800100" lvl="1" indent="-34290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State </a:t>
                </a:r>
                <a:r>
                  <a:rPr lang="en-US" altLang="zh-CN" sz="2400" dirty="0">
                    <a:latin typeface="Arial" panose="020B0604020202020204" pitchFamily="34" charset="0"/>
                    <a:ea typeface="Palatino" pitchFamily="2" charset="77"/>
                    <a:cs typeface="Arial" panose="020B0604020202020204" pitchFamily="34" charset="0"/>
                  </a:rPr>
                  <a:t>——</a:t>
                </a: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 dirty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en-US" altLang="zh-CN" sz="2400" i="1" dirty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𝑆</m:t>
                        </m:r>
                      </m:e>
                      <m:sub>
                        <m:r>
                          <a:rPr lang="en-US" altLang="zh-CN" sz="2400" i="1" dirty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altLang="zh-CN" sz="24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 marL="800100" lvl="1" indent="-34290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Action </a:t>
                </a:r>
                <a:r>
                  <a:rPr lang="en-US" altLang="zh-CN" sz="2400" dirty="0">
                    <a:latin typeface="Arial" panose="020B0604020202020204" pitchFamily="34" charset="0"/>
                    <a:ea typeface="Palatino" pitchFamily="2" charset="77"/>
                    <a:cs typeface="Arial" panose="020B0604020202020204" pitchFamily="34" charset="0"/>
                  </a:rPr>
                  <a:t>——</a:t>
                </a: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 dirty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en-US" altLang="zh-CN" sz="2400" i="1" dirty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𝑎</m:t>
                        </m:r>
                      </m:e>
                      <m:sub>
                        <m:r>
                          <a:rPr lang="en-US" altLang="zh-CN" sz="2400" i="1" dirty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altLang="zh-CN" sz="24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32" name="矩形 8">
                <a:extLst>
                  <a:ext uri="{FF2B5EF4-FFF2-40B4-BE49-F238E27FC236}">
                    <a16:creationId xmlns:a16="http://schemas.microsoft.com/office/drawing/2014/main" id="{390A74F3-DFC0-4CBC-939D-798304EFE30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7281" y="1808320"/>
                <a:ext cx="9118255" cy="1695208"/>
              </a:xfrm>
              <a:prstGeom prst="rect">
                <a:avLst/>
              </a:prstGeom>
              <a:blipFill>
                <a:blip r:embed="rId2"/>
                <a:stretch>
                  <a:fillRect l="-936" b="-755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87324810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8">
            <a:extLst>
              <a:ext uri="{FF2B5EF4-FFF2-40B4-BE49-F238E27FC236}">
                <a16:creationId xmlns:a16="http://schemas.microsoft.com/office/drawing/2014/main" id="{1F81F79F-0DD2-442B-ADE3-E02C3042070D}"/>
              </a:ext>
            </a:extLst>
          </p:cNvPr>
          <p:cNvSpPr/>
          <p:nvPr/>
        </p:nvSpPr>
        <p:spPr>
          <a:xfrm>
            <a:off x="2232476" y="1700357"/>
            <a:ext cx="773356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SzPct val="100000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Actions</a:t>
            </a: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B858B95A-D574-44F8-8FD4-240E804025C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981950" y="6356352"/>
            <a:ext cx="2057400" cy="365125"/>
          </a:xfrm>
        </p:spPr>
        <p:txBody>
          <a:bodyPr/>
          <a:lstStyle/>
          <a:p>
            <a:fld id="{11D8FA19-E13B-4121-8BBF-5D41F5A04330}" type="slidenum">
              <a:rPr lang="zh-CN" altLang="en-US" smtClean="0"/>
              <a:t>100</a:t>
            </a:fld>
            <a:endParaRPr lang="zh-CN" altLang="en-US"/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4783476A-B34F-9148-9F28-FDB79E8B920D}"/>
              </a:ext>
            </a:extLst>
          </p:cNvPr>
          <p:cNvGrpSpPr/>
          <p:nvPr/>
        </p:nvGrpSpPr>
        <p:grpSpPr>
          <a:xfrm>
            <a:off x="3812761" y="2583077"/>
            <a:ext cx="1682349" cy="661852"/>
            <a:chOff x="1278564" y="2577737"/>
            <a:chExt cx="3859493" cy="1001486"/>
          </a:xfrm>
        </p:grpSpPr>
        <p:sp>
          <p:nvSpPr>
            <p:cNvPr id="2" name="矩形 1">
              <a:extLst>
                <a:ext uri="{FF2B5EF4-FFF2-40B4-BE49-F238E27FC236}">
                  <a16:creationId xmlns:a16="http://schemas.microsoft.com/office/drawing/2014/main" id="{BEF359AF-82A7-7C47-BFD1-04BB70B1EBF9}"/>
                </a:ext>
              </a:extLst>
            </p:cNvPr>
            <p:cNvSpPr/>
            <p:nvPr/>
          </p:nvSpPr>
          <p:spPr>
            <a:xfrm>
              <a:off x="1278564" y="2682240"/>
              <a:ext cx="3650487" cy="746760"/>
            </a:xfrm>
            <a:prstGeom prst="rect">
              <a:avLst/>
            </a:prstGeom>
            <a:noFill/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AFC0AAAA-C8E4-2D4C-B815-8E2F895A08DD}"/>
                </a:ext>
              </a:extLst>
            </p:cNvPr>
            <p:cNvSpPr/>
            <p:nvPr/>
          </p:nvSpPr>
          <p:spPr>
            <a:xfrm>
              <a:off x="4859383" y="2577737"/>
              <a:ext cx="278674" cy="10014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grpSp>
        <p:nvGrpSpPr>
          <p:cNvPr id="9" name="组合 8">
            <a:extLst>
              <a:ext uri="{FF2B5EF4-FFF2-40B4-BE49-F238E27FC236}">
                <a16:creationId xmlns:a16="http://schemas.microsoft.com/office/drawing/2014/main" id="{0098B491-00E4-DE44-840D-92431BAB5BD6}"/>
              </a:ext>
            </a:extLst>
          </p:cNvPr>
          <p:cNvGrpSpPr/>
          <p:nvPr/>
        </p:nvGrpSpPr>
        <p:grpSpPr>
          <a:xfrm>
            <a:off x="3812761" y="3362386"/>
            <a:ext cx="1682349" cy="661852"/>
            <a:chOff x="1278564" y="2577737"/>
            <a:chExt cx="3859493" cy="1001486"/>
          </a:xfrm>
        </p:grpSpPr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C39CC8D8-84EF-FC41-8399-3EB08505CE21}"/>
                </a:ext>
              </a:extLst>
            </p:cNvPr>
            <p:cNvSpPr/>
            <p:nvPr/>
          </p:nvSpPr>
          <p:spPr>
            <a:xfrm>
              <a:off x="1278564" y="2682240"/>
              <a:ext cx="3650487" cy="746760"/>
            </a:xfrm>
            <a:prstGeom prst="rect">
              <a:avLst/>
            </a:prstGeom>
            <a:noFill/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81783312-FE09-6943-99B1-EE044EADD02F}"/>
                </a:ext>
              </a:extLst>
            </p:cNvPr>
            <p:cNvSpPr/>
            <p:nvPr/>
          </p:nvSpPr>
          <p:spPr>
            <a:xfrm>
              <a:off x="4859383" y="2577737"/>
              <a:ext cx="278674" cy="10014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AAC10482-5B44-804A-A0BD-425EDFF1B784}"/>
              </a:ext>
            </a:extLst>
          </p:cNvPr>
          <p:cNvGrpSpPr/>
          <p:nvPr/>
        </p:nvGrpSpPr>
        <p:grpSpPr>
          <a:xfrm>
            <a:off x="3812761" y="5296505"/>
            <a:ext cx="1682349" cy="661852"/>
            <a:chOff x="1278564" y="2577737"/>
            <a:chExt cx="3859493" cy="1001486"/>
          </a:xfrm>
        </p:grpSpPr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CC0D697B-547F-534B-86C9-0CB0F0E4F727}"/>
                </a:ext>
              </a:extLst>
            </p:cNvPr>
            <p:cNvSpPr/>
            <p:nvPr/>
          </p:nvSpPr>
          <p:spPr>
            <a:xfrm>
              <a:off x="1278564" y="2682240"/>
              <a:ext cx="3650487" cy="746760"/>
            </a:xfrm>
            <a:prstGeom prst="rect">
              <a:avLst/>
            </a:prstGeom>
            <a:noFill/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096F58A6-832D-AE46-BEB4-2D01B8AC81A4}"/>
                </a:ext>
              </a:extLst>
            </p:cNvPr>
            <p:cNvSpPr/>
            <p:nvPr/>
          </p:nvSpPr>
          <p:spPr>
            <a:xfrm>
              <a:off x="4859383" y="2577737"/>
              <a:ext cx="278674" cy="10014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81E4D6BA-DDAE-6E49-8EC5-3ADEC9F6DAB7}"/>
              </a:ext>
            </a:extLst>
          </p:cNvPr>
          <p:cNvGrpSpPr/>
          <p:nvPr/>
        </p:nvGrpSpPr>
        <p:grpSpPr>
          <a:xfrm>
            <a:off x="3812761" y="4171910"/>
            <a:ext cx="1682349" cy="661852"/>
            <a:chOff x="1278564" y="2577737"/>
            <a:chExt cx="3859493" cy="1001486"/>
          </a:xfrm>
        </p:grpSpPr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7FD7B0BB-55F4-F44A-8604-D39329A8037C}"/>
                </a:ext>
              </a:extLst>
            </p:cNvPr>
            <p:cNvSpPr/>
            <p:nvPr/>
          </p:nvSpPr>
          <p:spPr>
            <a:xfrm>
              <a:off x="1278564" y="2682240"/>
              <a:ext cx="3650487" cy="746760"/>
            </a:xfrm>
            <a:prstGeom prst="rect">
              <a:avLst/>
            </a:prstGeom>
            <a:noFill/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7D514655-39EF-BB4E-8302-51AD8AF3297C}"/>
                </a:ext>
              </a:extLst>
            </p:cNvPr>
            <p:cNvSpPr/>
            <p:nvPr/>
          </p:nvSpPr>
          <p:spPr>
            <a:xfrm>
              <a:off x="4859383" y="2577737"/>
              <a:ext cx="278674" cy="10014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sp>
        <p:nvSpPr>
          <p:cNvPr id="21" name="文本框 20">
            <a:extLst>
              <a:ext uri="{FF2B5EF4-FFF2-40B4-BE49-F238E27FC236}">
                <a16:creationId xmlns:a16="http://schemas.microsoft.com/office/drawing/2014/main" id="{E00B822F-EBFE-5D4A-AA53-4A4E772F7BB2}"/>
              </a:ext>
            </a:extLst>
          </p:cNvPr>
          <p:cNvSpPr txBox="1"/>
          <p:nvPr/>
        </p:nvSpPr>
        <p:spPr>
          <a:xfrm>
            <a:off x="4344944" y="2724618"/>
            <a:ext cx="9375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...</a:t>
            </a:r>
            <a:r>
              <a:rPr kumimoji="1" lang="zh-CN" altLang="en-US" dirty="0"/>
              <a:t> </a:t>
            </a:r>
            <a:r>
              <a:rPr kumimoji="1" lang="en-US" altLang="zh-CN" dirty="0"/>
              <a:t>S</a:t>
            </a:r>
            <a:r>
              <a:rPr kumimoji="1" lang="en-US" altLang="zh-CN" baseline="-25000" dirty="0"/>
              <a:t>1</a:t>
            </a:r>
            <a:r>
              <a:rPr kumimoji="1" lang="en-US" altLang="zh-CN" dirty="0"/>
              <a:t> S</a:t>
            </a:r>
            <a:r>
              <a:rPr kumimoji="1" lang="en-US" altLang="zh-CN" baseline="-25000" dirty="0"/>
              <a:t>0</a:t>
            </a:r>
            <a:endParaRPr kumimoji="1"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AE264678-BDE2-2548-AA92-7CA402D483B2}"/>
                  </a:ext>
                </a:extLst>
              </p:cNvPr>
              <p:cNvSpPr txBox="1"/>
              <p:nvPr/>
            </p:nvSpPr>
            <p:spPr>
              <a:xfrm>
                <a:off x="5842429" y="2716749"/>
                <a:ext cx="93758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AE264678-BDE2-2548-AA92-7CA402D483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2429" y="2716749"/>
                <a:ext cx="937587" cy="369332"/>
              </a:xfrm>
              <a:prstGeom prst="rect">
                <a:avLst/>
              </a:prstGeom>
              <a:blipFill>
                <a:blip r:embed="rId2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文本框 22">
            <a:extLst>
              <a:ext uri="{FF2B5EF4-FFF2-40B4-BE49-F238E27FC236}">
                <a16:creationId xmlns:a16="http://schemas.microsoft.com/office/drawing/2014/main" id="{DAA338A9-7B97-254F-AAB6-4B0222834D4A}"/>
              </a:ext>
            </a:extLst>
          </p:cNvPr>
          <p:cNvSpPr txBox="1"/>
          <p:nvPr/>
        </p:nvSpPr>
        <p:spPr>
          <a:xfrm>
            <a:off x="4314575" y="3496399"/>
            <a:ext cx="12419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...</a:t>
            </a:r>
            <a:r>
              <a:rPr kumimoji="1" lang="zh-CN" altLang="en-US" dirty="0"/>
              <a:t> </a:t>
            </a:r>
            <a:r>
              <a:rPr kumimoji="1" lang="en-US" altLang="zh-CN" dirty="0"/>
              <a:t>S</a:t>
            </a:r>
            <a:r>
              <a:rPr kumimoji="1" lang="en-US" altLang="zh-CN" baseline="-25000" dirty="0"/>
              <a:t>1</a:t>
            </a:r>
            <a:r>
              <a:rPr kumimoji="1" lang="en-US" altLang="zh-CN" dirty="0"/>
              <a:t> S</a:t>
            </a:r>
            <a:r>
              <a:rPr kumimoji="1" lang="en-US" altLang="zh-CN" baseline="-25000" dirty="0"/>
              <a:t>0</a:t>
            </a:r>
            <a:r>
              <a:rPr kumimoji="1" lang="zh-CN" altLang="en-US" baseline="-25000" dirty="0"/>
              <a:t> </a:t>
            </a:r>
            <a:r>
              <a:rPr kumimoji="1" lang="en-US" altLang="zh-CN" dirty="0"/>
              <a:t>b</a:t>
            </a:r>
            <a:r>
              <a:rPr kumimoji="1" lang="en-US" altLang="zh-CN" baseline="-25000" dirty="0"/>
              <a:t>0</a:t>
            </a:r>
            <a:r>
              <a:rPr kumimoji="1" lang="zh-CN" altLang="en-US" baseline="-25000" dirty="0"/>
              <a:t> </a:t>
            </a:r>
            <a:endParaRPr kumimoji="1" lang="zh-CN" altLang="en-US" dirty="0"/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9055B2DA-7BEE-D04D-B0B4-663026F5797B}"/>
              </a:ext>
            </a:extLst>
          </p:cNvPr>
          <p:cNvSpPr txBox="1"/>
          <p:nvPr/>
        </p:nvSpPr>
        <p:spPr>
          <a:xfrm>
            <a:off x="4314575" y="4312149"/>
            <a:ext cx="9375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...</a:t>
            </a:r>
            <a:r>
              <a:rPr kumimoji="1" lang="zh-CN" altLang="en-US" dirty="0"/>
              <a:t> </a:t>
            </a:r>
            <a:r>
              <a:rPr kumimoji="1" lang="en-US" altLang="zh-CN" dirty="0"/>
              <a:t>S</a:t>
            </a:r>
            <a:r>
              <a:rPr kumimoji="1" lang="en-US" altLang="zh-CN" baseline="-25000" dirty="0"/>
              <a:t>0</a:t>
            </a:r>
            <a:endParaRPr kumimoji="1" lang="zh-CN" altLang="en-US" dirty="0"/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55795B3A-3C10-F34D-9112-3A5C48B1AFC4}"/>
              </a:ext>
            </a:extLst>
          </p:cNvPr>
          <p:cNvSpPr txBox="1"/>
          <p:nvPr/>
        </p:nvSpPr>
        <p:spPr>
          <a:xfrm>
            <a:off x="4344944" y="5427657"/>
            <a:ext cx="9375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...</a:t>
            </a:r>
            <a:r>
              <a:rPr kumimoji="1" lang="zh-CN" altLang="en-US" dirty="0"/>
              <a:t> </a:t>
            </a:r>
            <a:r>
              <a:rPr kumimoji="1" lang="en-US" altLang="zh-CN" dirty="0"/>
              <a:t>S</a:t>
            </a:r>
            <a:r>
              <a:rPr kumimoji="1" lang="en-US" altLang="zh-CN" baseline="-25000" dirty="0"/>
              <a:t>1</a:t>
            </a:r>
            <a:endParaRPr kumimoji="1" lang="zh-CN" altLang="en-US" dirty="0"/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9A0DC5E6-BE76-5A4D-B702-3A5189E595C0}"/>
              </a:ext>
            </a:extLst>
          </p:cNvPr>
          <p:cNvSpPr txBox="1"/>
          <p:nvPr/>
        </p:nvSpPr>
        <p:spPr>
          <a:xfrm>
            <a:off x="4092050" y="4812760"/>
            <a:ext cx="4382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S</a:t>
            </a:r>
            <a:r>
              <a:rPr kumimoji="1" lang="en-US" altLang="zh-CN" baseline="-25000" dirty="0"/>
              <a:t>1</a:t>
            </a:r>
            <a:endParaRPr kumimoji="1" lang="zh-CN" altLang="en-US" dirty="0"/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5892D87B-6AF0-CD4D-813C-189A7AA385A2}"/>
              </a:ext>
            </a:extLst>
          </p:cNvPr>
          <p:cNvSpPr txBox="1"/>
          <p:nvPr/>
        </p:nvSpPr>
        <p:spPr>
          <a:xfrm>
            <a:off x="4964844" y="6045378"/>
            <a:ext cx="4687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S</a:t>
            </a:r>
            <a:r>
              <a:rPr kumimoji="1" lang="en-US" altLang="zh-CN" baseline="-25000" dirty="0"/>
              <a:t>0</a:t>
            </a:r>
            <a:endParaRPr kumimoji="1" lang="zh-CN" altLang="en-US" dirty="0"/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96D03DD7-CED9-FB4D-B14E-7AE1BC03BB76}"/>
              </a:ext>
            </a:extLst>
          </p:cNvPr>
          <p:cNvSpPr txBox="1"/>
          <p:nvPr/>
        </p:nvSpPr>
        <p:spPr>
          <a:xfrm>
            <a:off x="2264605" y="3488529"/>
            <a:ext cx="9375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SHIFT</a:t>
            </a:r>
            <a:endParaRPr kumimoji="1" lang="zh-CN" altLang="en-US" dirty="0"/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365C2C38-B0DC-3B42-8A2D-EDEE394ED81D}"/>
              </a:ext>
            </a:extLst>
          </p:cNvPr>
          <p:cNvSpPr txBox="1"/>
          <p:nvPr/>
        </p:nvSpPr>
        <p:spPr>
          <a:xfrm>
            <a:off x="2264604" y="4312149"/>
            <a:ext cx="10533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LEFT-ARC</a:t>
            </a:r>
            <a:endParaRPr kumimoji="1" lang="zh-CN" altLang="en-US" dirty="0"/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3D8A6471-320F-3246-8B3F-C3175A72EEB7}"/>
              </a:ext>
            </a:extLst>
          </p:cNvPr>
          <p:cNvSpPr txBox="1"/>
          <p:nvPr/>
        </p:nvSpPr>
        <p:spPr>
          <a:xfrm>
            <a:off x="2264604" y="5405394"/>
            <a:ext cx="1244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RIGHT-ARC</a:t>
            </a:r>
            <a:endParaRPr kumimoji="1" lang="zh-CN" altLang="en-US" dirty="0"/>
          </a:p>
        </p:txBody>
      </p:sp>
      <p:cxnSp>
        <p:nvCxnSpPr>
          <p:cNvPr id="34" name="直线箭头连接符 33">
            <a:extLst>
              <a:ext uri="{FF2B5EF4-FFF2-40B4-BE49-F238E27FC236}">
                <a16:creationId xmlns:a16="http://schemas.microsoft.com/office/drawing/2014/main" id="{00A34F11-BB7A-5545-9AD4-29A9E2D457B8}"/>
              </a:ext>
            </a:extLst>
          </p:cNvPr>
          <p:cNvCxnSpPr>
            <a:cxnSpLocks/>
          </p:cNvCxnSpPr>
          <p:nvPr/>
        </p:nvCxnSpPr>
        <p:spPr>
          <a:xfrm flipH="1">
            <a:off x="4344944" y="4681482"/>
            <a:ext cx="263441" cy="315945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线箭头连接符 36">
            <a:extLst>
              <a:ext uri="{FF2B5EF4-FFF2-40B4-BE49-F238E27FC236}">
                <a16:creationId xmlns:a16="http://schemas.microsoft.com/office/drawing/2014/main" id="{8ABE96AE-A9D1-8549-9A76-06C8520115FA}"/>
              </a:ext>
            </a:extLst>
          </p:cNvPr>
          <p:cNvCxnSpPr>
            <a:cxnSpLocks/>
            <a:stCxn id="27" idx="2"/>
          </p:cNvCxnSpPr>
          <p:nvPr/>
        </p:nvCxnSpPr>
        <p:spPr>
          <a:xfrm>
            <a:off x="4813738" y="5796989"/>
            <a:ext cx="211109" cy="316428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矩形 5">
            <a:extLst>
              <a:ext uri="{FF2B5EF4-FFF2-40B4-BE49-F238E27FC236}">
                <a16:creationId xmlns:a16="http://schemas.microsoft.com/office/drawing/2014/main" id="{D915E6C6-2A41-4B65-8BF4-D4EF5AAF206E}"/>
              </a:ext>
            </a:extLst>
          </p:cNvPr>
          <p:cNvSpPr/>
          <p:nvPr/>
        </p:nvSpPr>
        <p:spPr>
          <a:xfrm>
            <a:off x="707231" y="217473"/>
            <a:ext cx="81831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Shift-reduce dependency parsing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文本框 38">
                <a:extLst>
                  <a:ext uri="{FF2B5EF4-FFF2-40B4-BE49-F238E27FC236}">
                    <a16:creationId xmlns:a16="http://schemas.microsoft.com/office/drawing/2014/main" id="{F4017526-F74C-47C4-9AC2-EFC27564D9EC}"/>
                  </a:ext>
                </a:extLst>
              </p:cNvPr>
              <p:cNvSpPr txBox="1"/>
              <p:nvPr/>
            </p:nvSpPr>
            <p:spPr>
              <a:xfrm>
                <a:off x="5842429" y="3496399"/>
                <a:ext cx="93758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39" name="文本框 38">
                <a:extLst>
                  <a:ext uri="{FF2B5EF4-FFF2-40B4-BE49-F238E27FC236}">
                    <a16:creationId xmlns:a16="http://schemas.microsoft.com/office/drawing/2014/main" id="{F4017526-F74C-47C4-9AC2-EFC27564D9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2429" y="3496399"/>
                <a:ext cx="937587" cy="369332"/>
              </a:xfrm>
              <a:prstGeom prst="rect">
                <a:avLst/>
              </a:prstGeom>
              <a:blipFill>
                <a:blip r:embed="rId3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文本框 39">
                <a:extLst>
                  <a:ext uri="{FF2B5EF4-FFF2-40B4-BE49-F238E27FC236}">
                    <a16:creationId xmlns:a16="http://schemas.microsoft.com/office/drawing/2014/main" id="{E531E83A-F0DB-425F-9641-DD9CF499BB0C}"/>
                  </a:ext>
                </a:extLst>
              </p:cNvPr>
              <p:cNvSpPr txBox="1"/>
              <p:nvPr/>
            </p:nvSpPr>
            <p:spPr>
              <a:xfrm>
                <a:off x="5842428" y="4303062"/>
                <a:ext cx="93758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40" name="文本框 39">
                <a:extLst>
                  <a:ext uri="{FF2B5EF4-FFF2-40B4-BE49-F238E27FC236}">
                    <a16:creationId xmlns:a16="http://schemas.microsoft.com/office/drawing/2014/main" id="{E531E83A-F0DB-425F-9641-DD9CF499BB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2428" y="4303062"/>
                <a:ext cx="937587" cy="369332"/>
              </a:xfrm>
              <a:prstGeom prst="rect">
                <a:avLst/>
              </a:prstGeom>
              <a:blipFill>
                <a:blip r:embed="rId4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文本框 40">
                <a:extLst>
                  <a:ext uri="{FF2B5EF4-FFF2-40B4-BE49-F238E27FC236}">
                    <a16:creationId xmlns:a16="http://schemas.microsoft.com/office/drawing/2014/main" id="{5BD5EA55-D40D-4016-BE7E-69B13DBFB8C9}"/>
                  </a:ext>
                </a:extLst>
              </p:cNvPr>
              <p:cNvSpPr txBox="1"/>
              <p:nvPr/>
            </p:nvSpPr>
            <p:spPr>
              <a:xfrm>
                <a:off x="5842428" y="5427657"/>
                <a:ext cx="93758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41" name="文本框 40">
                <a:extLst>
                  <a:ext uri="{FF2B5EF4-FFF2-40B4-BE49-F238E27FC236}">
                    <a16:creationId xmlns:a16="http://schemas.microsoft.com/office/drawing/2014/main" id="{5BD5EA55-D40D-4016-BE7E-69B13DBFB8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2428" y="5427657"/>
                <a:ext cx="937587" cy="369332"/>
              </a:xfrm>
              <a:prstGeom prst="rect">
                <a:avLst/>
              </a:prstGeom>
              <a:blipFill>
                <a:blip r:embed="rId5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28554118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8">
            <a:extLst>
              <a:ext uri="{FF2B5EF4-FFF2-40B4-BE49-F238E27FC236}">
                <a16:creationId xmlns:a16="http://schemas.microsoft.com/office/drawing/2014/main" id="{1F81F79F-0DD2-442B-ADE3-E02C3042070D}"/>
              </a:ext>
            </a:extLst>
          </p:cNvPr>
          <p:cNvSpPr/>
          <p:nvPr/>
        </p:nvSpPr>
        <p:spPr>
          <a:xfrm>
            <a:off x="2071044" y="1788464"/>
            <a:ext cx="7733560" cy="6726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SzPct val="100000"/>
            </a:pPr>
            <a:r>
              <a:rPr lang="en-US" altLang="zh-CN" sz="28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Arc-standard Dependency Parsing</a:t>
            </a: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B858B95A-D574-44F8-8FD4-240E804025C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981950" y="6356352"/>
            <a:ext cx="2057400" cy="365125"/>
          </a:xfrm>
        </p:spPr>
        <p:txBody>
          <a:bodyPr/>
          <a:lstStyle/>
          <a:p>
            <a:fld id="{11D8FA19-E13B-4121-8BBF-5D41F5A04330}" type="slidenum">
              <a:rPr lang="zh-CN" altLang="en-US" smtClean="0"/>
              <a:t>101</a:t>
            </a:fld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8">
                <a:extLst>
                  <a:ext uri="{FF2B5EF4-FFF2-40B4-BE49-F238E27FC236}">
                    <a16:creationId xmlns:a16="http://schemas.microsoft.com/office/drawing/2014/main" id="{E77BDAF4-200F-496F-BCDD-EC21C3D081B2}"/>
                  </a:ext>
                </a:extLst>
              </p:cNvPr>
              <p:cNvSpPr/>
              <p:nvPr/>
            </p:nvSpPr>
            <p:spPr>
              <a:xfrm>
                <a:off x="1884796" y="5310789"/>
                <a:ext cx="8422409" cy="7915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buSzPct val="100000"/>
                </a:pPr>
                <a14:m>
                  <m:oMath xmlns:m="http://schemas.openxmlformats.org/officeDocument/2006/math">
                    <m:r>
                      <a:rPr lang="en-US" altLang="zh-CN" sz="1600" i="1" dirty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𝑆𝑡𝑎𝑡𝑒</m:t>
                    </m:r>
                    <m:r>
                      <a:rPr lang="en-US" altLang="zh-CN" sz="1600" i="1" dirty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: </m:t>
                    </m:r>
                    <m:d>
                      <m:dPr>
                        <m:ctrlPr>
                          <a:rPr lang="en-US" altLang="zh-CN" sz="1600" i="1" dirty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dPr>
                      <m:e>
                        <m:r>
                          <a:rPr lang="en-US" altLang="zh-CN" sz="1600" i="1" dirty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𝜎</m:t>
                        </m:r>
                        <m:r>
                          <a:rPr lang="en-US" altLang="zh-CN" sz="1600" i="1" dirty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,</m:t>
                        </m:r>
                        <m:r>
                          <a:rPr lang="en-US" altLang="zh-CN" sz="1600" i="1" dirty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𝛽</m:t>
                        </m:r>
                        <m:r>
                          <a:rPr lang="en-US" altLang="zh-CN" sz="1600" i="1" dirty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,</m:t>
                        </m:r>
                        <m:r>
                          <a:rPr lang="en-US" altLang="zh-CN" sz="1600" i="1" dirty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𝐴</m:t>
                        </m:r>
                      </m:e>
                    </m:d>
                  </m:oMath>
                </a14:m>
                <a:r>
                  <a:rPr lang="en-US" altLang="zh-CN" sz="1600" i="1" dirty="0">
                    <a:latin typeface="Cambria Math" panose="02040503050406030204" pitchFamily="18" charset="0"/>
                    <a:ea typeface="Palatino" pitchFamily="2" charset="77"/>
                    <a:cs typeface="Calibri Light" panose="020F0302020204030204" pitchFamily="34" charset="0"/>
                  </a:rPr>
                  <a:t>; </a:t>
                </a:r>
              </a:p>
              <a:p>
                <a:pPr>
                  <a:lnSpc>
                    <a:spcPct val="150000"/>
                  </a:lnSpc>
                  <a:buSzPct val="100000"/>
                </a:pPr>
                <a14:m>
                  <m:oMath xmlns:m="http://schemas.openxmlformats.org/officeDocument/2006/math">
                    <m:r>
                      <a:rPr lang="en-US" altLang="zh-CN" sz="1600" i="1" dirty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𝜎</m:t>
                    </m:r>
                    <m:r>
                      <a:rPr lang="en-US" altLang="zh-CN" sz="1600" i="1" dirty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: </m:t>
                    </m:r>
                    <m:r>
                      <a:rPr lang="en-US" altLang="zh-CN" sz="1600" i="1" dirty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𝑠𝑡𝑎𝑐𝑘</m:t>
                    </m:r>
                    <m:r>
                      <a:rPr lang="en-US" altLang="zh-CN" sz="1600" i="1" dirty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;</m:t>
                    </m:r>
                  </m:oMath>
                </a14:m>
                <a:r>
                  <a:rPr lang="en-US" altLang="zh-CN" sz="1600" i="1" dirty="0">
                    <a:latin typeface="Cambria Math" panose="02040503050406030204" pitchFamily="18" charset="0"/>
                    <a:ea typeface="Palatino" pitchFamily="2" charset="77"/>
                    <a:cs typeface="Calibri Light" panose="020F0302020204030204" pitchFamily="34" charset="0"/>
                  </a:rPr>
                  <a:t>	 	</a:t>
                </a:r>
                <a14:m>
                  <m:oMath xmlns:m="http://schemas.openxmlformats.org/officeDocument/2006/math">
                    <m:r>
                      <a:rPr lang="en-US" altLang="zh-CN" sz="1600" i="1" dirty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𝛽</m:t>
                    </m:r>
                    <m:r>
                      <a:rPr lang="en-US" altLang="zh-CN" sz="1600" i="1" dirty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: </m:t>
                    </m:r>
                    <m:r>
                      <a:rPr lang="en-US" altLang="zh-CN" sz="1600" i="1" dirty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𝑏𝑢𝑓𝑓𝑒𝑟</m:t>
                    </m:r>
                    <m:r>
                      <a:rPr lang="en-US" altLang="zh-CN" sz="1600" i="1" dirty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; </m:t>
                    </m:r>
                  </m:oMath>
                </a14:m>
                <a:r>
                  <a:rPr lang="en-US" altLang="zh-CN" sz="1600" i="1" dirty="0">
                    <a:latin typeface="Cambria Math" panose="02040503050406030204" pitchFamily="18" charset="0"/>
                    <a:ea typeface="Palatino" pitchFamily="2" charset="77"/>
                    <a:cs typeface="Calibri Light" panose="020F0302020204030204" pitchFamily="34" charset="0"/>
                  </a:rPr>
                  <a:t> 	</a:t>
                </a:r>
                <a14:m>
                  <m:oMath xmlns:m="http://schemas.openxmlformats.org/officeDocument/2006/math">
                    <m:r>
                      <a:rPr lang="en-US" altLang="zh-CN" sz="1600" i="1" dirty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𝐴</m:t>
                    </m:r>
                    <m:r>
                      <a:rPr lang="en-US" altLang="zh-CN" sz="1600" i="1" dirty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:</m:t>
                    </m:r>
                  </m:oMath>
                </a14:m>
                <a:r>
                  <a:rPr lang="en-US" altLang="zh-CN" sz="16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	</a:t>
                </a:r>
                <a:r>
                  <a:rPr lang="zh-CN" altLang="en-US" sz="1600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𝑡</a:t>
                </a:r>
                <a:r>
                  <a:rPr lang="en-US" altLang="zh-CN" sz="1600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ℎ</a:t>
                </a:r>
                <a:r>
                  <a:rPr lang="zh-CN" altLang="en-US" sz="1600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𝑒 𝑠𝑒𝑡 𝑜𝑓 𝑑𝑒𝑝𝑒𝑛𝑑𝑒𝑛𝑐𝑦 𝑎𝑟𝑐𝑠 𝑡</a:t>
                </a:r>
                <a:r>
                  <a:rPr lang="en-US" altLang="zh-CN" sz="1600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ℎ</a:t>
                </a:r>
                <a:r>
                  <a:rPr lang="zh-CN" altLang="en-US" sz="1600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𝑎𝑡 </a:t>
                </a:r>
                <a:r>
                  <a:rPr lang="en-US" altLang="zh-CN" sz="1600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ℎ</a:t>
                </a:r>
                <a:r>
                  <a:rPr lang="zh-CN" altLang="en-US" sz="1600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𝑎𝑣𝑒 𝑏𝑒𝑒𝑛 𝑐𝑜𝑛𝑠𝑡𝑟𝑢𝑐𝑡𝑒𝑑</a:t>
                </a:r>
                <a:endParaRPr lang="en-US" altLang="zh-CN" sz="1600" dirty="0">
                  <a:latin typeface="Palatino"/>
                  <a:ea typeface="Palatino" pitchFamily="2" charset="77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6" name="矩形 8">
                <a:extLst>
                  <a:ext uri="{FF2B5EF4-FFF2-40B4-BE49-F238E27FC236}">
                    <a16:creationId xmlns:a16="http://schemas.microsoft.com/office/drawing/2014/main" id="{E77BDAF4-200F-496F-BCDD-EC21C3D081B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4796" y="5310789"/>
                <a:ext cx="8422409" cy="791563"/>
              </a:xfrm>
              <a:prstGeom prst="rect">
                <a:avLst/>
              </a:prstGeom>
              <a:blipFill>
                <a:blip r:embed="rId3"/>
                <a:stretch>
                  <a:fillRect b="-846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F9D3AB7F-CC6F-4466-B5D5-576C3C4DBC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4397" y="2955076"/>
            <a:ext cx="8783205" cy="1715705"/>
          </a:xfrm>
          <a:prstGeom prst="rect">
            <a:avLst/>
          </a:prstGeom>
        </p:spPr>
      </p:pic>
      <p:sp>
        <p:nvSpPr>
          <p:cNvPr id="8" name="矩形 5">
            <a:extLst>
              <a:ext uri="{FF2B5EF4-FFF2-40B4-BE49-F238E27FC236}">
                <a16:creationId xmlns:a16="http://schemas.microsoft.com/office/drawing/2014/main" id="{A8BA1A76-875D-4F3F-97FB-951F9805DC25}"/>
              </a:ext>
            </a:extLst>
          </p:cNvPr>
          <p:cNvSpPr/>
          <p:nvPr/>
        </p:nvSpPr>
        <p:spPr>
          <a:xfrm>
            <a:off x="707231" y="217473"/>
            <a:ext cx="81831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Shift-reduce dependency parsing</a:t>
            </a:r>
          </a:p>
        </p:txBody>
      </p:sp>
    </p:spTree>
    <p:extLst>
      <p:ext uri="{BB962C8B-B14F-4D97-AF65-F5344CB8AC3E}">
        <p14:creationId xmlns:p14="http://schemas.microsoft.com/office/powerpoint/2010/main" val="1364457657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5">
            <a:extLst>
              <a:ext uri="{FF2B5EF4-FFF2-40B4-BE49-F238E27FC236}">
                <a16:creationId xmlns:a16="http://schemas.microsoft.com/office/drawing/2014/main" id="{E1BF4C49-D9BF-42F3-B713-48595D54AED3}"/>
              </a:ext>
            </a:extLst>
          </p:cNvPr>
          <p:cNvSpPr/>
          <p:nvPr/>
        </p:nvSpPr>
        <p:spPr>
          <a:xfrm>
            <a:off x="653653" y="217473"/>
            <a:ext cx="82367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Arc-standard dependency parsing</a:t>
            </a:r>
          </a:p>
        </p:txBody>
      </p:sp>
      <p:sp>
        <p:nvSpPr>
          <p:cNvPr id="4" name="矩形 8">
            <a:extLst>
              <a:ext uri="{FF2B5EF4-FFF2-40B4-BE49-F238E27FC236}">
                <a16:creationId xmlns:a16="http://schemas.microsoft.com/office/drawing/2014/main" id="{1F81F79F-0DD2-442B-ADE3-E02C3042070D}"/>
              </a:ext>
            </a:extLst>
          </p:cNvPr>
          <p:cNvSpPr/>
          <p:nvPr/>
        </p:nvSpPr>
        <p:spPr>
          <a:xfrm>
            <a:off x="2232476" y="1700357"/>
            <a:ext cx="7733560" cy="1697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SzPct val="100000"/>
            </a:pPr>
            <a:r>
              <a:rPr lang="en-US" altLang="zh-CN" sz="240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Example</a:t>
            </a:r>
          </a:p>
          <a:p>
            <a:pPr>
              <a:lnSpc>
                <a:spcPct val="150000"/>
              </a:lnSpc>
              <a:buSzPct val="100000"/>
            </a:pPr>
            <a:r>
              <a:rPr lang="en-US" altLang="zh-CN" sz="240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	Sentence “He gave her a tomato”</a:t>
            </a:r>
          </a:p>
          <a:p>
            <a:pPr>
              <a:lnSpc>
                <a:spcPct val="150000"/>
              </a:lnSpc>
              <a:buSzPct val="100000"/>
            </a:pPr>
            <a:r>
              <a:rPr lang="en-US" altLang="zh-CN" sz="240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	Next action: SHIFT</a:t>
            </a: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B858B95A-D574-44F8-8FD4-240E804025C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981950" y="6356352"/>
            <a:ext cx="2057400" cy="365125"/>
          </a:xfrm>
        </p:spPr>
        <p:txBody>
          <a:bodyPr/>
          <a:lstStyle/>
          <a:p>
            <a:fld id="{11D8FA19-E13B-4121-8BBF-5D41F5A04330}" type="slidenum">
              <a:rPr lang="zh-CN" altLang="en-US" smtClean="0"/>
              <a:t>102</a:t>
            </a:fld>
            <a:endParaRPr lang="zh-CN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7D78CDE-A4C8-4B26-A585-E07156E08C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8786" y="3852733"/>
            <a:ext cx="7434428" cy="2393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398414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8">
            <a:extLst>
              <a:ext uri="{FF2B5EF4-FFF2-40B4-BE49-F238E27FC236}">
                <a16:creationId xmlns:a16="http://schemas.microsoft.com/office/drawing/2014/main" id="{1F81F79F-0DD2-442B-ADE3-E02C3042070D}"/>
              </a:ext>
            </a:extLst>
          </p:cNvPr>
          <p:cNvSpPr/>
          <p:nvPr/>
        </p:nvSpPr>
        <p:spPr>
          <a:xfrm>
            <a:off x="2232476" y="1700357"/>
            <a:ext cx="7733560" cy="1697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SzPct val="100000"/>
            </a:pPr>
            <a:r>
              <a:rPr lang="en-US" altLang="zh-CN" sz="240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Example</a:t>
            </a:r>
          </a:p>
          <a:p>
            <a:pPr>
              <a:lnSpc>
                <a:spcPct val="150000"/>
              </a:lnSpc>
              <a:buSzPct val="100000"/>
            </a:pPr>
            <a:r>
              <a:rPr lang="en-US" altLang="zh-CN" sz="240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	Sentence “He gave her a tomato”</a:t>
            </a:r>
          </a:p>
          <a:p>
            <a:pPr>
              <a:lnSpc>
                <a:spcPct val="150000"/>
              </a:lnSpc>
              <a:buSzPct val="100000"/>
            </a:pPr>
            <a:r>
              <a:rPr lang="en-US" altLang="zh-CN" sz="240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	Next action: SHIFT</a:t>
            </a: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B858B95A-D574-44F8-8FD4-240E804025C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981950" y="6356352"/>
            <a:ext cx="2057400" cy="365125"/>
          </a:xfrm>
        </p:spPr>
        <p:txBody>
          <a:bodyPr/>
          <a:lstStyle/>
          <a:p>
            <a:fld id="{11D8FA19-E13B-4121-8BBF-5D41F5A04330}" type="slidenum">
              <a:rPr lang="zh-CN" altLang="en-US" smtClean="0"/>
              <a:t>103</a:t>
            </a:fld>
            <a:endParaRPr lang="zh-CN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6288998-7098-4562-8BFC-DFCD6C6D9E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9552" y="3829005"/>
            <a:ext cx="7452897" cy="2399516"/>
          </a:xfrm>
          <a:prstGeom prst="rect">
            <a:avLst/>
          </a:prstGeom>
        </p:spPr>
      </p:pic>
      <p:sp>
        <p:nvSpPr>
          <p:cNvPr id="7" name="矩形 5">
            <a:extLst>
              <a:ext uri="{FF2B5EF4-FFF2-40B4-BE49-F238E27FC236}">
                <a16:creationId xmlns:a16="http://schemas.microsoft.com/office/drawing/2014/main" id="{CE0602C4-16A1-4AB6-BD53-38C1163568B5}"/>
              </a:ext>
            </a:extLst>
          </p:cNvPr>
          <p:cNvSpPr/>
          <p:nvPr/>
        </p:nvSpPr>
        <p:spPr>
          <a:xfrm>
            <a:off x="653653" y="217473"/>
            <a:ext cx="82367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Arc-standard dependency parsing</a:t>
            </a:r>
          </a:p>
        </p:txBody>
      </p:sp>
    </p:spTree>
    <p:extLst>
      <p:ext uri="{BB962C8B-B14F-4D97-AF65-F5344CB8AC3E}">
        <p14:creationId xmlns:p14="http://schemas.microsoft.com/office/powerpoint/2010/main" val="4266000136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8">
            <a:extLst>
              <a:ext uri="{FF2B5EF4-FFF2-40B4-BE49-F238E27FC236}">
                <a16:creationId xmlns:a16="http://schemas.microsoft.com/office/drawing/2014/main" id="{1F81F79F-0DD2-442B-ADE3-E02C3042070D}"/>
              </a:ext>
            </a:extLst>
          </p:cNvPr>
          <p:cNvSpPr/>
          <p:nvPr/>
        </p:nvSpPr>
        <p:spPr>
          <a:xfrm>
            <a:off x="2232476" y="1700357"/>
            <a:ext cx="7733560" cy="1697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SzPct val="100000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Example</a:t>
            </a:r>
          </a:p>
          <a:p>
            <a:pPr>
              <a:lnSpc>
                <a:spcPct val="150000"/>
              </a:lnSpc>
              <a:buSzPct val="100000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	Sentence “He gave her a tomato”</a:t>
            </a:r>
          </a:p>
          <a:p>
            <a:pPr>
              <a:lnSpc>
                <a:spcPct val="150000"/>
              </a:lnSpc>
              <a:buSzPct val="100000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	Next action: LEFT-ARC-SUBJ</a:t>
            </a: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B858B95A-D574-44F8-8FD4-240E804025C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981950" y="6356352"/>
            <a:ext cx="2057400" cy="365125"/>
          </a:xfrm>
        </p:spPr>
        <p:txBody>
          <a:bodyPr/>
          <a:lstStyle/>
          <a:p>
            <a:fld id="{11D8FA19-E13B-4121-8BBF-5D41F5A04330}" type="slidenum">
              <a:rPr lang="zh-CN" altLang="en-US" smtClean="0"/>
              <a:t>104</a:t>
            </a:fld>
            <a:endParaRPr lang="zh-CN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0F16A69-327E-44CB-B7BA-DC96B26533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3129" y="3914527"/>
            <a:ext cx="7722239" cy="2486232"/>
          </a:xfrm>
          <a:prstGeom prst="rect">
            <a:avLst/>
          </a:prstGeom>
        </p:spPr>
      </p:pic>
      <p:sp>
        <p:nvSpPr>
          <p:cNvPr id="7" name="矩形 5">
            <a:extLst>
              <a:ext uri="{FF2B5EF4-FFF2-40B4-BE49-F238E27FC236}">
                <a16:creationId xmlns:a16="http://schemas.microsoft.com/office/drawing/2014/main" id="{73CE144B-7F1B-4267-A8B7-36F65DFB87A5}"/>
              </a:ext>
            </a:extLst>
          </p:cNvPr>
          <p:cNvSpPr/>
          <p:nvPr/>
        </p:nvSpPr>
        <p:spPr>
          <a:xfrm>
            <a:off x="653653" y="217473"/>
            <a:ext cx="82367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Arc-standard dependency parsing</a:t>
            </a:r>
          </a:p>
        </p:txBody>
      </p:sp>
    </p:spTree>
    <p:extLst>
      <p:ext uri="{BB962C8B-B14F-4D97-AF65-F5344CB8AC3E}">
        <p14:creationId xmlns:p14="http://schemas.microsoft.com/office/powerpoint/2010/main" val="3415884295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8">
            <a:extLst>
              <a:ext uri="{FF2B5EF4-FFF2-40B4-BE49-F238E27FC236}">
                <a16:creationId xmlns:a16="http://schemas.microsoft.com/office/drawing/2014/main" id="{1F81F79F-0DD2-442B-ADE3-E02C3042070D}"/>
              </a:ext>
            </a:extLst>
          </p:cNvPr>
          <p:cNvSpPr/>
          <p:nvPr/>
        </p:nvSpPr>
        <p:spPr>
          <a:xfrm>
            <a:off x="2232476" y="1700357"/>
            <a:ext cx="7733560" cy="1697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SzPct val="100000"/>
            </a:pPr>
            <a:r>
              <a:rPr lang="en-US" altLang="zh-CN" sz="240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Example</a:t>
            </a:r>
          </a:p>
          <a:p>
            <a:pPr>
              <a:lnSpc>
                <a:spcPct val="150000"/>
              </a:lnSpc>
              <a:buSzPct val="100000"/>
            </a:pPr>
            <a:r>
              <a:rPr lang="en-US" altLang="zh-CN" sz="240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	Sentence “He gave her a tomato”</a:t>
            </a:r>
          </a:p>
          <a:p>
            <a:pPr>
              <a:lnSpc>
                <a:spcPct val="150000"/>
              </a:lnSpc>
              <a:buSzPct val="100000"/>
            </a:pPr>
            <a:r>
              <a:rPr lang="en-US" altLang="zh-CN" sz="240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	Next action: SHIFT</a:t>
            </a: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B858B95A-D574-44F8-8FD4-240E804025C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981950" y="6356352"/>
            <a:ext cx="2057400" cy="365125"/>
          </a:xfrm>
        </p:spPr>
        <p:txBody>
          <a:bodyPr/>
          <a:lstStyle/>
          <a:p>
            <a:fld id="{11D8FA19-E13B-4121-8BBF-5D41F5A04330}" type="slidenum">
              <a:rPr lang="zh-CN" altLang="en-US" smtClean="0"/>
              <a:t>105</a:t>
            </a:fld>
            <a:endParaRPr lang="zh-CN" altLang="en-US"/>
          </a:p>
        </p:txBody>
      </p:sp>
      <p:pic>
        <p:nvPicPr>
          <p:cNvPr id="6" name="Picture 5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E25B24CC-50EB-439E-96A2-9C86A6378E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9131" y="3924369"/>
            <a:ext cx="7553739" cy="2431983"/>
          </a:xfrm>
          <a:prstGeom prst="rect">
            <a:avLst/>
          </a:prstGeom>
        </p:spPr>
      </p:pic>
      <p:sp>
        <p:nvSpPr>
          <p:cNvPr id="7" name="矩形 5">
            <a:extLst>
              <a:ext uri="{FF2B5EF4-FFF2-40B4-BE49-F238E27FC236}">
                <a16:creationId xmlns:a16="http://schemas.microsoft.com/office/drawing/2014/main" id="{508D1AD7-3F65-4134-89F3-F4D9A4577CE9}"/>
              </a:ext>
            </a:extLst>
          </p:cNvPr>
          <p:cNvSpPr/>
          <p:nvPr/>
        </p:nvSpPr>
        <p:spPr>
          <a:xfrm>
            <a:off x="653653" y="217473"/>
            <a:ext cx="82367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Arc-standard dependency parsing</a:t>
            </a:r>
          </a:p>
        </p:txBody>
      </p:sp>
    </p:spTree>
    <p:extLst>
      <p:ext uri="{BB962C8B-B14F-4D97-AF65-F5344CB8AC3E}">
        <p14:creationId xmlns:p14="http://schemas.microsoft.com/office/powerpoint/2010/main" val="1263576141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8">
            <a:extLst>
              <a:ext uri="{FF2B5EF4-FFF2-40B4-BE49-F238E27FC236}">
                <a16:creationId xmlns:a16="http://schemas.microsoft.com/office/drawing/2014/main" id="{1F81F79F-0DD2-442B-ADE3-E02C3042070D}"/>
              </a:ext>
            </a:extLst>
          </p:cNvPr>
          <p:cNvSpPr/>
          <p:nvPr/>
        </p:nvSpPr>
        <p:spPr>
          <a:xfrm>
            <a:off x="2232476" y="1700357"/>
            <a:ext cx="7733560" cy="1697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SzPct val="100000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Example</a:t>
            </a:r>
          </a:p>
          <a:p>
            <a:pPr>
              <a:lnSpc>
                <a:spcPct val="150000"/>
              </a:lnSpc>
              <a:buSzPct val="100000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	Sentence “He gave her a tomato”</a:t>
            </a:r>
          </a:p>
          <a:p>
            <a:pPr>
              <a:lnSpc>
                <a:spcPct val="150000"/>
              </a:lnSpc>
              <a:buSzPct val="100000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	Next action: RIGHT-ARC-IOBJ</a:t>
            </a: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B858B95A-D574-44F8-8FD4-240E804025C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981950" y="6356352"/>
            <a:ext cx="2057400" cy="365125"/>
          </a:xfrm>
        </p:spPr>
        <p:txBody>
          <a:bodyPr/>
          <a:lstStyle/>
          <a:p>
            <a:fld id="{11D8FA19-E13B-4121-8BBF-5D41F5A04330}" type="slidenum">
              <a:rPr lang="zh-CN" altLang="en-US" smtClean="0"/>
              <a:t>106</a:t>
            </a:fld>
            <a:endParaRPr lang="zh-CN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B9771A2-3FA7-454F-A543-6C3CB5936E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178" y="3937277"/>
            <a:ext cx="7513645" cy="2419074"/>
          </a:xfrm>
          <a:prstGeom prst="rect">
            <a:avLst/>
          </a:prstGeom>
        </p:spPr>
      </p:pic>
      <p:sp>
        <p:nvSpPr>
          <p:cNvPr id="7" name="矩形 5">
            <a:extLst>
              <a:ext uri="{FF2B5EF4-FFF2-40B4-BE49-F238E27FC236}">
                <a16:creationId xmlns:a16="http://schemas.microsoft.com/office/drawing/2014/main" id="{0CAAD67E-2D68-4195-AFB4-BEA490EC7EEF}"/>
              </a:ext>
            </a:extLst>
          </p:cNvPr>
          <p:cNvSpPr/>
          <p:nvPr/>
        </p:nvSpPr>
        <p:spPr>
          <a:xfrm>
            <a:off x="653653" y="217473"/>
            <a:ext cx="82367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Arc-standard dependency parsing</a:t>
            </a:r>
          </a:p>
        </p:txBody>
      </p:sp>
    </p:spTree>
    <p:extLst>
      <p:ext uri="{BB962C8B-B14F-4D97-AF65-F5344CB8AC3E}">
        <p14:creationId xmlns:p14="http://schemas.microsoft.com/office/powerpoint/2010/main" val="3579670149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8">
            <a:extLst>
              <a:ext uri="{FF2B5EF4-FFF2-40B4-BE49-F238E27FC236}">
                <a16:creationId xmlns:a16="http://schemas.microsoft.com/office/drawing/2014/main" id="{1F81F79F-0DD2-442B-ADE3-E02C3042070D}"/>
              </a:ext>
            </a:extLst>
          </p:cNvPr>
          <p:cNvSpPr/>
          <p:nvPr/>
        </p:nvSpPr>
        <p:spPr>
          <a:xfrm>
            <a:off x="2232476" y="1700357"/>
            <a:ext cx="7733560" cy="1697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SzPct val="100000"/>
            </a:pPr>
            <a:r>
              <a:rPr lang="en-US" altLang="zh-CN" sz="240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Example</a:t>
            </a:r>
          </a:p>
          <a:p>
            <a:pPr>
              <a:lnSpc>
                <a:spcPct val="150000"/>
              </a:lnSpc>
              <a:buSzPct val="100000"/>
            </a:pPr>
            <a:r>
              <a:rPr lang="en-US" altLang="zh-CN" sz="240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	Sentence “He gave her a tomato”</a:t>
            </a:r>
          </a:p>
          <a:p>
            <a:pPr>
              <a:lnSpc>
                <a:spcPct val="150000"/>
              </a:lnSpc>
              <a:buSzPct val="100000"/>
            </a:pPr>
            <a:r>
              <a:rPr lang="en-US" altLang="zh-CN" sz="240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	Next action: SHIFT</a:t>
            </a: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B858B95A-D574-44F8-8FD4-240E804025C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981950" y="6356352"/>
            <a:ext cx="2057400" cy="365125"/>
          </a:xfrm>
        </p:spPr>
        <p:txBody>
          <a:bodyPr/>
          <a:lstStyle/>
          <a:p>
            <a:fld id="{11D8FA19-E13B-4121-8BBF-5D41F5A04330}" type="slidenum">
              <a:rPr lang="zh-CN" altLang="en-US" smtClean="0"/>
              <a:t>107</a:t>
            </a:fld>
            <a:endParaRPr lang="zh-CN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F0C133F-1E4C-41A5-A20C-0DE0750424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6926" y="3937723"/>
            <a:ext cx="7578148" cy="2439841"/>
          </a:xfrm>
          <a:prstGeom prst="rect">
            <a:avLst/>
          </a:prstGeom>
        </p:spPr>
      </p:pic>
      <p:sp>
        <p:nvSpPr>
          <p:cNvPr id="7" name="矩形 5">
            <a:extLst>
              <a:ext uri="{FF2B5EF4-FFF2-40B4-BE49-F238E27FC236}">
                <a16:creationId xmlns:a16="http://schemas.microsoft.com/office/drawing/2014/main" id="{41159F22-E9BF-4596-B1AE-6018B8C1B24A}"/>
              </a:ext>
            </a:extLst>
          </p:cNvPr>
          <p:cNvSpPr/>
          <p:nvPr/>
        </p:nvSpPr>
        <p:spPr>
          <a:xfrm>
            <a:off x="653653" y="217473"/>
            <a:ext cx="82367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Arc-standard dependency parsing</a:t>
            </a:r>
          </a:p>
        </p:txBody>
      </p:sp>
    </p:spTree>
    <p:extLst>
      <p:ext uri="{BB962C8B-B14F-4D97-AF65-F5344CB8AC3E}">
        <p14:creationId xmlns:p14="http://schemas.microsoft.com/office/powerpoint/2010/main" val="2256889790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8">
            <a:extLst>
              <a:ext uri="{FF2B5EF4-FFF2-40B4-BE49-F238E27FC236}">
                <a16:creationId xmlns:a16="http://schemas.microsoft.com/office/drawing/2014/main" id="{1F81F79F-0DD2-442B-ADE3-E02C3042070D}"/>
              </a:ext>
            </a:extLst>
          </p:cNvPr>
          <p:cNvSpPr/>
          <p:nvPr/>
        </p:nvSpPr>
        <p:spPr>
          <a:xfrm>
            <a:off x="2232476" y="1700357"/>
            <a:ext cx="7733560" cy="1697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SzPct val="100000"/>
            </a:pPr>
            <a:r>
              <a:rPr lang="en-US" altLang="zh-CN" sz="240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Example</a:t>
            </a:r>
          </a:p>
          <a:p>
            <a:pPr>
              <a:lnSpc>
                <a:spcPct val="150000"/>
              </a:lnSpc>
              <a:buSzPct val="100000"/>
            </a:pPr>
            <a:r>
              <a:rPr lang="en-US" altLang="zh-CN" sz="240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	Sentence “He gave her a tomato”</a:t>
            </a:r>
          </a:p>
          <a:p>
            <a:pPr>
              <a:lnSpc>
                <a:spcPct val="150000"/>
              </a:lnSpc>
              <a:buSzPct val="100000"/>
            </a:pPr>
            <a:r>
              <a:rPr lang="en-US" altLang="zh-CN" sz="240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	Next action: SHIFT</a:t>
            </a: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B858B95A-D574-44F8-8FD4-240E804025C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981950" y="6356352"/>
            <a:ext cx="2057400" cy="365125"/>
          </a:xfrm>
        </p:spPr>
        <p:txBody>
          <a:bodyPr/>
          <a:lstStyle/>
          <a:p>
            <a:fld id="{11D8FA19-E13B-4121-8BBF-5D41F5A04330}" type="slidenum">
              <a:rPr lang="zh-CN" altLang="en-US" smtClean="0"/>
              <a:t>108</a:t>
            </a:fld>
            <a:endParaRPr lang="zh-CN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EB5358F-7492-4CEE-9866-F606CE9901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220" y="3866475"/>
            <a:ext cx="7733560" cy="2489877"/>
          </a:xfrm>
          <a:prstGeom prst="rect">
            <a:avLst/>
          </a:prstGeom>
        </p:spPr>
      </p:pic>
      <p:sp>
        <p:nvSpPr>
          <p:cNvPr id="7" name="矩形 5">
            <a:extLst>
              <a:ext uri="{FF2B5EF4-FFF2-40B4-BE49-F238E27FC236}">
                <a16:creationId xmlns:a16="http://schemas.microsoft.com/office/drawing/2014/main" id="{E2E4C795-2741-4301-958C-A10D91F6C2AF}"/>
              </a:ext>
            </a:extLst>
          </p:cNvPr>
          <p:cNvSpPr/>
          <p:nvPr/>
        </p:nvSpPr>
        <p:spPr>
          <a:xfrm>
            <a:off x="653653" y="217473"/>
            <a:ext cx="82367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Arc-standard dependency parsing</a:t>
            </a:r>
          </a:p>
        </p:txBody>
      </p:sp>
    </p:spTree>
    <p:extLst>
      <p:ext uri="{BB962C8B-B14F-4D97-AF65-F5344CB8AC3E}">
        <p14:creationId xmlns:p14="http://schemas.microsoft.com/office/powerpoint/2010/main" val="2873188159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8">
            <a:extLst>
              <a:ext uri="{FF2B5EF4-FFF2-40B4-BE49-F238E27FC236}">
                <a16:creationId xmlns:a16="http://schemas.microsoft.com/office/drawing/2014/main" id="{1F81F79F-0DD2-442B-ADE3-E02C3042070D}"/>
              </a:ext>
            </a:extLst>
          </p:cNvPr>
          <p:cNvSpPr/>
          <p:nvPr/>
        </p:nvSpPr>
        <p:spPr>
          <a:xfrm>
            <a:off x="2232476" y="1700357"/>
            <a:ext cx="7733560" cy="1697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SzPct val="100000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Example</a:t>
            </a:r>
          </a:p>
          <a:p>
            <a:pPr>
              <a:lnSpc>
                <a:spcPct val="150000"/>
              </a:lnSpc>
              <a:buSzPct val="100000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	Sentence “He gave her a tomato”</a:t>
            </a:r>
          </a:p>
          <a:p>
            <a:pPr>
              <a:lnSpc>
                <a:spcPct val="150000"/>
              </a:lnSpc>
              <a:buSzPct val="100000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	Next action: LEFT-ARC-DET</a:t>
            </a: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B858B95A-D574-44F8-8FD4-240E804025C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981950" y="6356352"/>
            <a:ext cx="2057400" cy="365125"/>
          </a:xfrm>
        </p:spPr>
        <p:txBody>
          <a:bodyPr/>
          <a:lstStyle/>
          <a:p>
            <a:fld id="{11D8FA19-E13B-4121-8BBF-5D41F5A04330}" type="slidenum">
              <a:rPr lang="zh-CN" altLang="en-US" smtClean="0"/>
              <a:t>109</a:t>
            </a:fld>
            <a:endParaRPr lang="zh-CN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ABAA187-75C6-4E48-BE4F-8BD455E2F3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252" y="3935252"/>
            <a:ext cx="7593496" cy="2444783"/>
          </a:xfrm>
          <a:prstGeom prst="rect">
            <a:avLst/>
          </a:prstGeom>
        </p:spPr>
      </p:pic>
      <p:sp>
        <p:nvSpPr>
          <p:cNvPr id="7" name="矩形 5">
            <a:extLst>
              <a:ext uri="{FF2B5EF4-FFF2-40B4-BE49-F238E27FC236}">
                <a16:creationId xmlns:a16="http://schemas.microsoft.com/office/drawing/2014/main" id="{1C8CB84F-CD80-42DE-890C-544BB45374D3}"/>
              </a:ext>
            </a:extLst>
          </p:cNvPr>
          <p:cNvSpPr/>
          <p:nvPr/>
        </p:nvSpPr>
        <p:spPr>
          <a:xfrm>
            <a:off x="653653" y="217473"/>
            <a:ext cx="82367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Arc-standard dependency parsing</a:t>
            </a:r>
          </a:p>
        </p:txBody>
      </p:sp>
    </p:spTree>
    <p:extLst>
      <p:ext uri="{BB962C8B-B14F-4D97-AF65-F5344CB8AC3E}">
        <p14:creationId xmlns:p14="http://schemas.microsoft.com/office/powerpoint/2010/main" val="6094434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96DA29-3DEB-4674-B5DB-FC16E69E56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11</a:t>
            </a:fld>
            <a:endParaRPr lang="zh-CN" altLang="en-US"/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9F3C1548-C0E4-4CEE-ABCE-32149E9C2D7C}"/>
              </a:ext>
            </a:extLst>
          </p:cNvPr>
          <p:cNvGrpSpPr/>
          <p:nvPr/>
        </p:nvGrpSpPr>
        <p:grpSpPr>
          <a:xfrm>
            <a:off x="2309713" y="3918600"/>
            <a:ext cx="6590324" cy="921481"/>
            <a:chOff x="215776" y="3571913"/>
            <a:chExt cx="8088897" cy="1144028"/>
          </a:xfrm>
        </p:grpSpPr>
        <p:sp>
          <p:nvSpPr>
            <p:cNvPr id="6" name="椭圆 5">
              <a:extLst>
                <a:ext uri="{FF2B5EF4-FFF2-40B4-BE49-F238E27FC236}">
                  <a16:creationId xmlns:a16="http://schemas.microsoft.com/office/drawing/2014/main" id="{43044576-40C7-496A-A237-5BF521E99062}"/>
                </a:ext>
              </a:extLst>
            </p:cNvPr>
            <p:cNvSpPr/>
            <p:nvPr/>
          </p:nvSpPr>
          <p:spPr bwMode="auto">
            <a:xfrm>
              <a:off x="215776" y="3923853"/>
              <a:ext cx="792088" cy="792088"/>
            </a:xfrm>
            <a:prstGeom prst="ellips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16329" tIns="9799" rIns="16329" bIns="9799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40755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r>
                <a:rPr lang="en-US" altLang="zh-CN">
                  <a:latin typeface="Times New Roman" pitchFamily="18" charset="0"/>
                  <a:cs typeface="Times New Roman" pitchFamily="18" charset="0"/>
                </a:rPr>
                <a:t>start</a:t>
              </a:r>
              <a:endParaRPr lang="en-US" altLang="zh-CN" sz="1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395519E3-7EBB-45EA-BAE9-15F3CED07936}"/>
                </a:ext>
              </a:extLst>
            </p:cNvPr>
            <p:cNvSpPr/>
            <p:nvPr/>
          </p:nvSpPr>
          <p:spPr bwMode="auto">
            <a:xfrm>
              <a:off x="3192106" y="4117924"/>
              <a:ext cx="720080" cy="454001"/>
            </a:xfrm>
            <a:prstGeom prst="rect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82953" tIns="41476" rIns="82953" bIns="41476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40755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r>
                <a:rPr lang="en-US" altLang="zh-CN" sz="1633" b="1">
                  <a:latin typeface="Arial" charset="0"/>
                  <a:ea typeface="MS Gothic" charset="-128"/>
                </a:rPr>
                <a:t>…</a:t>
              </a:r>
              <a:endParaRPr lang="zh-CN" altLang="en-US" sz="1633" b="1">
                <a:latin typeface="Arial" charset="0"/>
                <a:ea typeface="MS Gothic" charset="-128"/>
              </a:endParaRPr>
            </a:p>
          </p:txBody>
        </p:sp>
        <p:grpSp>
          <p:nvGrpSpPr>
            <p:cNvPr id="8" name="组合 7">
              <a:extLst>
                <a:ext uri="{FF2B5EF4-FFF2-40B4-BE49-F238E27FC236}">
                  <a16:creationId xmlns:a16="http://schemas.microsoft.com/office/drawing/2014/main" id="{FAFEBE7D-EC84-4470-BF13-2E8C86378B03}"/>
                </a:ext>
              </a:extLst>
            </p:cNvPr>
            <p:cNvGrpSpPr/>
            <p:nvPr/>
          </p:nvGrpSpPr>
          <p:grpSpPr>
            <a:xfrm>
              <a:off x="719832" y="3571913"/>
              <a:ext cx="1224135" cy="349985"/>
              <a:chOff x="791840" y="3573868"/>
              <a:chExt cx="1152127" cy="349985"/>
            </a:xfrm>
          </p:grpSpPr>
          <p:sp>
            <p:nvSpPr>
              <p:cNvPr id="29" name="Freeform 69">
                <a:extLst>
                  <a:ext uri="{FF2B5EF4-FFF2-40B4-BE49-F238E27FC236}">
                    <a16:creationId xmlns:a16="http://schemas.microsoft.com/office/drawing/2014/main" id="{B8FE807D-528E-4EB8-AED3-76510DC710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1840" y="3573868"/>
                <a:ext cx="1152127" cy="349985"/>
              </a:xfrm>
              <a:custGeom>
                <a:avLst/>
                <a:gdLst>
                  <a:gd name="T0" fmla="*/ 0 w 622"/>
                  <a:gd name="T1" fmla="*/ 823 h 883"/>
                  <a:gd name="T2" fmla="*/ 596 w 622"/>
                  <a:gd name="T3" fmla="*/ 852 h 883"/>
                  <a:gd name="T4" fmla="*/ 596 w 622"/>
                  <a:gd name="T5" fmla="*/ 882 h 883"/>
                  <a:gd name="T6" fmla="*/ 621 w 622"/>
                  <a:gd name="T7" fmla="*/ 882 h 8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22" h="883">
                    <a:moveTo>
                      <a:pt x="0" y="823"/>
                    </a:moveTo>
                    <a:cubicBezTo>
                      <a:pt x="298" y="0"/>
                      <a:pt x="596" y="852"/>
                      <a:pt x="596" y="852"/>
                    </a:cubicBezTo>
                    <a:lnTo>
                      <a:pt x="596" y="882"/>
                    </a:lnTo>
                    <a:lnTo>
                      <a:pt x="621" y="88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1439" tIns="45719" rIns="91439" bIns="45719"/>
              <a:lstStyle/>
              <a:p>
                <a:pPr algn="ctr"/>
                <a:endParaRPr lang="zh-CN" altLang="en-US" sz="1633"/>
              </a:p>
            </p:txBody>
          </p:sp>
          <p:sp>
            <p:nvSpPr>
              <p:cNvPr id="30" name="TextBox 44">
                <a:extLst>
                  <a:ext uri="{FF2B5EF4-FFF2-40B4-BE49-F238E27FC236}">
                    <a16:creationId xmlns:a16="http://schemas.microsoft.com/office/drawing/2014/main" id="{BE33A199-5273-4B73-AC42-07AC700F7684}"/>
                  </a:ext>
                </a:extLst>
              </p:cNvPr>
              <p:cNvSpPr txBox="1"/>
              <p:nvPr/>
            </p:nvSpPr>
            <p:spPr>
              <a:xfrm>
                <a:off x="1223886" y="3579898"/>
                <a:ext cx="288031" cy="32016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3267" tIns="3267" rIns="3267" bIns="3267" rtlCol="0" anchor="ctr" anchorCtr="0">
                <a:spAutoFit/>
              </a:bodyPr>
              <a:lstStyle/>
              <a:p>
                <a:pPr algn="ctr"/>
                <a:r>
                  <a:rPr lang="en-US" altLang="zh-CN" sz="1633"/>
                  <a:t>a</a:t>
                </a:r>
                <a:r>
                  <a:rPr lang="en-US" altLang="zh-CN" sz="1633" baseline="-25000"/>
                  <a:t>0</a:t>
                </a:r>
                <a:endParaRPr lang="zh-CN" altLang="en-US" sz="1633" baseline="-25000"/>
              </a:p>
            </p:txBody>
          </p:sp>
        </p:grpSp>
        <p:sp>
          <p:nvSpPr>
            <p:cNvPr id="9" name="椭圆 8">
              <a:extLst>
                <a:ext uri="{FF2B5EF4-FFF2-40B4-BE49-F238E27FC236}">
                  <a16:creationId xmlns:a16="http://schemas.microsoft.com/office/drawing/2014/main" id="{797997D7-8360-46C9-B548-D3D8662A2A5F}"/>
                </a:ext>
              </a:extLst>
            </p:cNvPr>
            <p:cNvSpPr/>
            <p:nvPr/>
          </p:nvSpPr>
          <p:spPr bwMode="auto">
            <a:xfrm>
              <a:off x="1703941" y="3923853"/>
              <a:ext cx="792088" cy="792088"/>
            </a:xfrm>
            <a:prstGeom prst="ellips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16329" tIns="9799" rIns="16329" bIns="9799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altLang="zh-CN" sz="1815"/>
                <a:t>S</a:t>
              </a:r>
              <a:r>
                <a:rPr lang="en-US" altLang="zh-CN" sz="1815" b="1" baseline="-25000"/>
                <a:t>1</a:t>
              </a:r>
              <a:endParaRPr lang="zh-CN" altLang="en-US" sz="1815" b="1" baseline="-25000"/>
            </a:p>
          </p:txBody>
        </p:sp>
        <p:sp>
          <p:nvSpPr>
            <p:cNvPr id="10" name="椭圆 9">
              <a:extLst>
                <a:ext uri="{FF2B5EF4-FFF2-40B4-BE49-F238E27FC236}">
                  <a16:creationId xmlns:a16="http://schemas.microsoft.com/office/drawing/2014/main" id="{1A9A1F76-AC8B-4325-9E99-8F62E2BD1B5C}"/>
                </a:ext>
              </a:extLst>
            </p:cNvPr>
            <p:cNvSpPr/>
            <p:nvPr/>
          </p:nvSpPr>
          <p:spPr bwMode="auto">
            <a:xfrm>
              <a:off x="4608263" y="3923853"/>
              <a:ext cx="792088" cy="792088"/>
            </a:xfrm>
            <a:prstGeom prst="ellips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16329" tIns="9799" rIns="16329" bIns="9799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altLang="zh-CN" sz="1815"/>
                <a:t>S</a:t>
              </a:r>
              <a:r>
                <a:rPr lang="en-US" altLang="zh-CN" sz="1815" b="1" baseline="-25000"/>
                <a:t>i</a:t>
              </a:r>
              <a:endParaRPr lang="zh-CN" altLang="en-US" sz="1815" b="1" baseline="-25000"/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BC9BD6F2-73F2-4BC6-AC62-4D7D77FBE815}"/>
                </a:ext>
              </a:extLst>
            </p:cNvPr>
            <p:cNvSpPr/>
            <p:nvPr/>
          </p:nvSpPr>
          <p:spPr bwMode="auto">
            <a:xfrm>
              <a:off x="6096428" y="4117924"/>
              <a:ext cx="720080" cy="454001"/>
            </a:xfrm>
            <a:prstGeom prst="rect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82953" tIns="41476" rIns="82953" bIns="41476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40755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r>
                <a:rPr lang="en-US" altLang="zh-CN" sz="1633" b="1">
                  <a:latin typeface="Arial" charset="0"/>
                  <a:ea typeface="MS Gothic" charset="-128"/>
                </a:rPr>
                <a:t>…</a:t>
              </a:r>
              <a:endParaRPr lang="zh-CN" altLang="en-US" sz="1633" b="1">
                <a:latin typeface="Arial" charset="0"/>
                <a:ea typeface="MS Gothic" charset="-128"/>
              </a:endParaRPr>
            </a:p>
          </p:txBody>
        </p:sp>
        <p:sp>
          <p:nvSpPr>
            <p:cNvPr id="12" name="椭圆 11">
              <a:extLst>
                <a:ext uri="{FF2B5EF4-FFF2-40B4-BE49-F238E27FC236}">
                  <a16:creationId xmlns:a16="http://schemas.microsoft.com/office/drawing/2014/main" id="{3B0194C8-A22F-46C9-803D-AF389C3F62F2}"/>
                </a:ext>
              </a:extLst>
            </p:cNvPr>
            <p:cNvSpPr/>
            <p:nvPr/>
          </p:nvSpPr>
          <p:spPr bwMode="auto">
            <a:xfrm>
              <a:off x="7512585" y="3923853"/>
              <a:ext cx="792088" cy="792088"/>
            </a:xfrm>
            <a:prstGeom prst="ellips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16329" tIns="9799" rIns="16329" bIns="9799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altLang="zh-CN" sz="1815" err="1"/>
                <a:t>S</a:t>
              </a:r>
              <a:r>
                <a:rPr lang="en-US" altLang="zh-CN" sz="1815" b="1" baseline="-25000" err="1"/>
                <a:t>n</a:t>
              </a:r>
              <a:endParaRPr lang="zh-CN" altLang="en-US" sz="1815" b="1" baseline="-25000"/>
            </a:p>
          </p:txBody>
        </p:sp>
        <p:grpSp>
          <p:nvGrpSpPr>
            <p:cNvPr id="14" name="组合 13">
              <a:extLst>
                <a:ext uri="{FF2B5EF4-FFF2-40B4-BE49-F238E27FC236}">
                  <a16:creationId xmlns:a16="http://schemas.microsoft.com/office/drawing/2014/main" id="{F88CAD70-5D49-4B11-A037-C3CBDC77662B}"/>
                </a:ext>
              </a:extLst>
            </p:cNvPr>
            <p:cNvGrpSpPr/>
            <p:nvPr/>
          </p:nvGrpSpPr>
          <p:grpSpPr>
            <a:xfrm>
              <a:off x="2232000" y="3571913"/>
              <a:ext cx="1080120" cy="349985"/>
              <a:chOff x="791840" y="3573868"/>
              <a:chExt cx="1152127" cy="349985"/>
            </a:xfrm>
          </p:grpSpPr>
          <p:sp>
            <p:nvSpPr>
              <p:cNvPr id="27" name="Freeform 69">
                <a:extLst>
                  <a:ext uri="{FF2B5EF4-FFF2-40B4-BE49-F238E27FC236}">
                    <a16:creationId xmlns:a16="http://schemas.microsoft.com/office/drawing/2014/main" id="{F9B30287-7DD5-4505-9729-77E1ED7516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1840" y="3573868"/>
                <a:ext cx="1152127" cy="349985"/>
              </a:xfrm>
              <a:custGeom>
                <a:avLst/>
                <a:gdLst>
                  <a:gd name="T0" fmla="*/ 0 w 622"/>
                  <a:gd name="T1" fmla="*/ 823 h 883"/>
                  <a:gd name="T2" fmla="*/ 596 w 622"/>
                  <a:gd name="T3" fmla="*/ 852 h 883"/>
                  <a:gd name="T4" fmla="*/ 596 w 622"/>
                  <a:gd name="T5" fmla="*/ 882 h 883"/>
                  <a:gd name="T6" fmla="*/ 621 w 622"/>
                  <a:gd name="T7" fmla="*/ 882 h 8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22" h="883">
                    <a:moveTo>
                      <a:pt x="0" y="823"/>
                    </a:moveTo>
                    <a:cubicBezTo>
                      <a:pt x="298" y="0"/>
                      <a:pt x="596" y="852"/>
                      <a:pt x="596" y="852"/>
                    </a:cubicBezTo>
                    <a:lnTo>
                      <a:pt x="596" y="882"/>
                    </a:lnTo>
                    <a:lnTo>
                      <a:pt x="621" y="88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1439" tIns="45719" rIns="91439" bIns="45719"/>
              <a:lstStyle/>
              <a:p>
                <a:pPr algn="ctr"/>
                <a:endParaRPr lang="zh-CN" altLang="en-US" sz="1633"/>
              </a:p>
            </p:txBody>
          </p:sp>
          <p:sp>
            <p:nvSpPr>
              <p:cNvPr id="28" name="TextBox 40">
                <a:extLst>
                  <a:ext uri="{FF2B5EF4-FFF2-40B4-BE49-F238E27FC236}">
                    <a16:creationId xmlns:a16="http://schemas.microsoft.com/office/drawing/2014/main" id="{C2327EA9-965F-4046-BDBF-36542D45EDB9}"/>
                  </a:ext>
                </a:extLst>
              </p:cNvPr>
              <p:cNvSpPr txBox="1"/>
              <p:nvPr/>
            </p:nvSpPr>
            <p:spPr>
              <a:xfrm>
                <a:off x="1223887" y="3579898"/>
                <a:ext cx="288031" cy="32016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3267" tIns="3267" rIns="3267" bIns="3267" rtlCol="0" anchor="ctr" anchorCtr="0">
                <a:spAutoFit/>
              </a:bodyPr>
              <a:lstStyle/>
              <a:p>
                <a:pPr algn="ctr"/>
                <a:r>
                  <a:rPr lang="en-US" altLang="zh-CN" sz="1633"/>
                  <a:t>a</a:t>
                </a:r>
                <a:r>
                  <a:rPr lang="en-US" altLang="zh-CN" sz="1633" baseline="-25000"/>
                  <a:t>1</a:t>
                </a:r>
                <a:endParaRPr lang="zh-CN" altLang="en-US" sz="1633" baseline="-25000"/>
              </a:p>
            </p:txBody>
          </p:sp>
        </p:grpSp>
        <p:grpSp>
          <p:nvGrpSpPr>
            <p:cNvPr id="15" name="组合 14">
              <a:extLst>
                <a:ext uri="{FF2B5EF4-FFF2-40B4-BE49-F238E27FC236}">
                  <a16:creationId xmlns:a16="http://schemas.microsoft.com/office/drawing/2014/main" id="{D4E95968-969F-4DBE-953E-4127370238B3}"/>
                </a:ext>
              </a:extLst>
            </p:cNvPr>
            <p:cNvGrpSpPr/>
            <p:nvPr/>
          </p:nvGrpSpPr>
          <p:grpSpPr>
            <a:xfrm>
              <a:off x="3744168" y="3571913"/>
              <a:ext cx="1080120" cy="349985"/>
              <a:chOff x="791840" y="3573868"/>
              <a:chExt cx="1152127" cy="349985"/>
            </a:xfrm>
          </p:grpSpPr>
          <p:sp>
            <p:nvSpPr>
              <p:cNvPr id="25" name="Freeform 69">
                <a:extLst>
                  <a:ext uri="{FF2B5EF4-FFF2-40B4-BE49-F238E27FC236}">
                    <a16:creationId xmlns:a16="http://schemas.microsoft.com/office/drawing/2014/main" id="{BC7E6C32-EE58-46F9-A433-D3724A9BBD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1840" y="3573868"/>
                <a:ext cx="1152127" cy="349985"/>
              </a:xfrm>
              <a:custGeom>
                <a:avLst/>
                <a:gdLst>
                  <a:gd name="T0" fmla="*/ 0 w 622"/>
                  <a:gd name="T1" fmla="*/ 823 h 883"/>
                  <a:gd name="T2" fmla="*/ 596 w 622"/>
                  <a:gd name="T3" fmla="*/ 852 h 883"/>
                  <a:gd name="T4" fmla="*/ 596 w 622"/>
                  <a:gd name="T5" fmla="*/ 882 h 883"/>
                  <a:gd name="T6" fmla="*/ 621 w 622"/>
                  <a:gd name="T7" fmla="*/ 882 h 8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22" h="883">
                    <a:moveTo>
                      <a:pt x="0" y="823"/>
                    </a:moveTo>
                    <a:cubicBezTo>
                      <a:pt x="298" y="0"/>
                      <a:pt x="596" y="852"/>
                      <a:pt x="596" y="852"/>
                    </a:cubicBezTo>
                    <a:lnTo>
                      <a:pt x="596" y="882"/>
                    </a:lnTo>
                    <a:lnTo>
                      <a:pt x="621" y="88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1439" tIns="45719" rIns="91439" bIns="45719"/>
              <a:lstStyle/>
              <a:p>
                <a:pPr algn="ctr"/>
                <a:endParaRPr lang="zh-CN" altLang="en-US" sz="1633"/>
              </a:p>
            </p:txBody>
          </p:sp>
          <p:sp>
            <p:nvSpPr>
              <p:cNvPr id="26" name="TextBox 43">
                <a:extLst>
                  <a:ext uri="{FF2B5EF4-FFF2-40B4-BE49-F238E27FC236}">
                    <a16:creationId xmlns:a16="http://schemas.microsoft.com/office/drawing/2014/main" id="{A7CBCE43-16E3-488D-8E11-BC893223ADE5}"/>
                  </a:ext>
                </a:extLst>
              </p:cNvPr>
              <p:cNvSpPr txBox="1"/>
              <p:nvPr/>
            </p:nvSpPr>
            <p:spPr>
              <a:xfrm>
                <a:off x="1223887" y="3574530"/>
                <a:ext cx="336037" cy="32016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3267" tIns="3267" rIns="3267" bIns="3267" rtlCol="0" anchor="ctr" anchorCtr="0">
                <a:spAutoFit/>
              </a:bodyPr>
              <a:lstStyle/>
              <a:p>
                <a:pPr algn="ctr"/>
                <a:r>
                  <a:rPr lang="en-US" altLang="zh-CN" sz="1633"/>
                  <a:t>a</a:t>
                </a:r>
                <a:r>
                  <a:rPr lang="en-US" altLang="zh-CN" sz="1633" baseline="-25000"/>
                  <a:t>i-1</a:t>
                </a:r>
                <a:endParaRPr lang="zh-CN" altLang="en-US" sz="1633" baseline="-25000"/>
              </a:p>
            </p:txBody>
          </p:sp>
        </p:grpSp>
        <p:grpSp>
          <p:nvGrpSpPr>
            <p:cNvPr id="16" name="组合 15">
              <a:extLst>
                <a:ext uri="{FF2B5EF4-FFF2-40B4-BE49-F238E27FC236}">
                  <a16:creationId xmlns:a16="http://schemas.microsoft.com/office/drawing/2014/main" id="{7326DD66-6C07-4217-8DE6-BF91294E032B}"/>
                </a:ext>
              </a:extLst>
            </p:cNvPr>
            <p:cNvGrpSpPr/>
            <p:nvPr/>
          </p:nvGrpSpPr>
          <p:grpSpPr>
            <a:xfrm>
              <a:off x="5184328" y="3571913"/>
              <a:ext cx="1080120" cy="349985"/>
              <a:chOff x="791840" y="3573868"/>
              <a:chExt cx="1152127" cy="349985"/>
            </a:xfrm>
          </p:grpSpPr>
          <p:sp>
            <p:nvSpPr>
              <p:cNvPr id="23" name="Freeform 69">
                <a:extLst>
                  <a:ext uri="{FF2B5EF4-FFF2-40B4-BE49-F238E27FC236}">
                    <a16:creationId xmlns:a16="http://schemas.microsoft.com/office/drawing/2014/main" id="{DA0976E4-B1C5-40DA-9B8E-AC09DF07BB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1840" y="3573868"/>
                <a:ext cx="1152127" cy="349985"/>
              </a:xfrm>
              <a:custGeom>
                <a:avLst/>
                <a:gdLst>
                  <a:gd name="T0" fmla="*/ 0 w 622"/>
                  <a:gd name="T1" fmla="*/ 823 h 883"/>
                  <a:gd name="T2" fmla="*/ 596 w 622"/>
                  <a:gd name="T3" fmla="*/ 852 h 883"/>
                  <a:gd name="T4" fmla="*/ 596 w 622"/>
                  <a:gd name="T5" fmla="*/ 882 h 883"/>
                  <a:gd name="T6" fmla="*/ 621 w 622"/>
                  <a:gd name="T7" fmla="*/ 882 h 8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22" h="883">
                    <a:moveTo>
                      <a:pt x="0" y="823"/>
                    </a:moveTo>
                    <a:cubicBezTo>
                      <a:pt x="298" y="0"/>
                      <a:pt x="596" y="852"/>
                      <a:pt x="596" y="852"/>
                    </a:cubicBezTo>
                    <a:lnTo>
                      <a:pt x="596" y="882"/>
                    </a:lnTo>
                    <a:lnTo>
                      <a:pt x="621" y="88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1439" tIns="45719" rIns="91439" bIns="45719"/>
              <a:lstStyle/>
              <a:p>
                <a:pPr algn="ctr"/>
                <a:endParaRPr lang="zh-CN" altLang="en-US" sz="1633"/>
              </a:p>
            </p:txBody>
          </p:sp>
          <p:sp>
            <p:nvSpPr>
              <p:cNvPr id="24" name="TextBox 53">
                <a:extLst>
                  <a:ext uri="{FF2B5EF4-FFF2-40B4-BE49-F238E27FC236}">
                    <a16:creationId xmlns:a16="http://schemas.microsoft.com/office/drawing/2014/main" id="{46236534-47A3-40BF-98BF-5E8CBDF3EFFE}"/>
                  </a:ext>
                </a:extLst>
              </p:cNvPr>
              <p:cNvSpPr txBox="1"/>
              <p:nvPr/>
            </p:nvSpPr>
            <p:spPr>
              <a:xfrm>
                <a:off x="1175882" y="3574531"/>
                <a:ext cx="336037" cy="32016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3267" tIns="3267" rIns="3267" bIns="3267" rtlCol="0" anchor="ctr" anchorCtr="0">
                <a:spAutoFit/>
              </a:bodyPr>
              <a:lstStyle/>
              <a:p>
                <a:pPr algn="ctr"/>
                <a:r>
                  <a:rPr lang="en-US" altLang="zh-CN" sz="1633" err="1"/>
                  <a:t>a</a:t>
                </a:r>
                <a:r>
                  <a:rPr lang="en-US" altLang="zh-CN" sz="1633" baseline="-25000" err="1"/>
                  <a:t>i</a:t>
                </a:r>
                <a:endParaRPr lang="zh-CN" altLang="en-US" sz="1633" baseline="-25000"/>
              </a:p>
            </p:txBody>
          </p:sp>
        </p:grpSp>
        <p:grpSp>
          <p:nvGrpSpPr>
            <p:cNvPr id="17" name="组合 16">
              <a:extLst>
                <a:ext uri="{FF2B5EF4-FFF2-40B4-BE49-F238E27FC236}">
                  <a16:creationId xmlns:a16="http://schemas.microsoft.com/office/drawing/2014/main" id="{C19AAF1F-1EC0-4682-86A3-60F77172AACA}"/>
                </a:ext>
              </a:extLst>
            </p:cNvPr>
            <p:cNvGrpSpPr/>
            <p:nvPr/>
          </p:nvGrpSpPr>
          <p:grpSpPr>
            <a:xfrm>
              <a:off x="6624488" y="3571913"/>
              <a:ext cx="1080120" cy="349985"/>
              <a:chOff x="791840" y="3573868"/>
              <a:chExt cx="1152127" cy="349985"/>
            </a:xfrm>
          </p:grpSpPr>
          <p:sp>
            <p:nvSpPr>
              <p:cNvPr id="21" name="Freeform 69">
                <a:extLst>
                  <a:ext uri="{FF2B5EF4-FFF2-40B4-BE49-F238E27FC236}">
                    <a16:creationId xmlns:a16="http://schemas.microsoft.com/office/drawing/2014/main" id="{B47B3BC7-7E71-4537-A570-649ACD9BBA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1840" y="3573868"/>
                <a:ext cx="1152127" cy="349985"/>
              </a:xfrm>
              <a:custGeom>
                <a:avLst/>
                <a:gdLst>
                  <a:gd name="T0" fmla="*/ 0 w 622"/>
                  <a:gd name="T1" fmla="*/ 823 h 883"/>
                  <a:gd name="T2" fmla="*/ 596 w 622"/>
                  <a:gd name="T3" fmla="*/ 852 h 883"/>
                  <a:gd name="T4" fmla="*/ 596 w 622"/>
                  <a:gd name="T5" fmla="*/ 882 h 883"/>
                  <a:gd name="T6" fmla="*/ 621 w 622"/>
                  <a:gd name="T7" fmla="*/ 882 h 8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22" h="883">
                    <a:moveTo>
                      <a:pt x="0" y="823"/>
                    </a:moveTo>
                    <a:cubicBezTo>
                      <a:pt x="298" y="0"/>
                      <a:pt x="596" y="852"/>
                      <a:pt x="596" y="852"/>
                    </a:cubicBezTo>
                    <a:lnTo>
                      <a:pt x="596" y="882"/>
                    </a:lnTo>
                    <a:lnTo>
                      <a:pt x="621" y="88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1439" tIns="45719" rIns="91439" bIns="45719"/>
              <a:lstStyle/>
              <a:p>
                <a:pPr algn="ctr"/>
                <a:endParaRPr lang="zh-CN" altLang="en-US" sz="1633"/>
              </a:p>
            </p:txBody>
          </p:sp>
          <p:sp>
            <p:nvSpPr>
              <p:cNvPr id="22" name="TextBox 59">
                <a:extLst>
                  <a:ext uri="{FF2B5EF4-FFF2-40B4-BE49-F238E27FC236}">
                    <a16:creationId xmlns:a16="http://schemas.microsoft.com/office/drawing/2014/main" id="{734326DF-1B03-4F39-84ED-7CBA8052988C}"/>
                  </a:ext>
                </a:extLst>
              </p:cNvPr>
              <p:cNvSpPr txBox="1"/>
              <p:nvPr/>
            </p:nvSpPr>
            <p:spPr>
              <a:xfrm>
                <a:off x="1099073" y="3574531"/>
                <a:ext cx="486453" cy="32016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3267" tIns="3267" rIns="3267" bIns="3267" rtlCol="0" anchor="ctr" anchorCtr="0">
                <a:spAutoFit/>
              </a:bodyPr>
              <a:lstStyle/>
              <a:p>
                <a:pPr algn="ctr"/>
                <a:r>
                  <a:rPr lang="en-US" altLang="zh-CN" sz="1633"/>
                  <a:t>a</a:t>
                </a:r>
                <a:r>
                  <a:rPr lang="en-US" altLang="zh-CN" sz="1633" baseline="-25000"/>
                  <a:t>n-1</a:t>
                </a:r>
                <a:endParaRPr lang="zh-CN" altLang="en-US" sz="1633" baseline="-25000"/>
              </a:p>
            </p:txBody>
          </p:sp>
        </p:grpSp>
      </p:grpSp>
      <p:sp>
        <p:nvSpPr>
          <p:cNvPr id="31" name="矩形 5">
            <a:extLst>
              <a:ext uri="{FF2B5EF4-FFF2-40B4-BE49-F238E27FC236}">
                <a16:creationId xmlns:a16="http://schemas.microsoft.com/office/drawing/2014/main" id="{8DB38B50-255D-4E17-9252-A58E94FAC704}"/>
              </a:ext>
            </a:extLst>
          </p:cNvPr>
          <p:cNvSpPr/>
          <p:nvPr/>
        </p:nvSpPr>
        <p:spPr>
          <a:xfrm>
            <a:off x="657225" y="196597"/>
            <a:ext cx="66464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A Transition System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矩形 8">
                <a:extLst>
                  <a:ext uri="{FF2B5EF4-FFF2-40B4-BE49-F238E27FC236}">
                    <a16:creationId xmlns:a16="http://schemas.microsoft.com/office/drawing/2014/main" id="{B18F2BCA-C8B0-4BFA-91DF-519684C0A2F1}"/>
                  </a:ext>
                </a:extLst>
              </p:cNvPr>
              <p:cNvSpPr/>
              <p:nvPr/>
            </p:nvSpPr>
            <p:spPr>
              <a:xfrm>
                <a:off x="1107281" y="1808320"/>
                <a:ext cx="9118255" cy="16952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b="1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Automata:</a:t>
                </a:r>
                <a:endParaRPr lang="en-US" altLang="zh-CN" sz="24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 marL="800100" lvl="1" indent="-34290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State </a:t>
                </a:r>
                <a:r>
                  <a:rPr lang="en-US" altLang="zh-CN" sz="2400" dirty="0">
                    <a:latin typeface="Arial" panose="020B0604020202020204" pitchFamily="34" charset="0"/>
                    <a:ea typeface="Palatino" pitchFamily="2" charset="77"/>
                    <a:cs typeface="Arial" panose="020B0604020202020204" pitchFamily="34" charset="0"/>
                  </a:rPr>
                  <a:t>——</a:t>
                </a: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 dirty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en-US" altLang="zh-CN" sz="2400" i="1" dirty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𝑆</m:t>
                        </m:r>
                      </m:e>
                      <m:sub>
                        <m:r>
                          <a:rPr lang="en-US" altLang="zh-CN" sz="2400" i="1" dirty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altLang="zh-CN" sz="24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 marL="800100" lvl="1" indent="-34290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Action </a:t>
                </a:r>
                <a:r>
                  <a:rPr lang="en-US" altLang="zh-CN" sz="2400" dirty="0">
                    <a:latin typeface="Arial" panose="020B0604020202020204" pitchFamily="34" charset="0"/>
                    <a:ea typeface="Palatino" pitchFamily="2" charset="77"/>
                    <a:cs typeface="Arial" panose="020B0604020202020204" pitchFamily="34" charset="0"/>
                  </a:rPr>
                  <a:t>——</a:t>
                </a: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 dirty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en-US" altLang="zh-CN" sz="2400" i="1" dirty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𝑎</m:t>
                        </m:r>
                      </m:e>
                      <m:sub>
                        <m:r>
                          <a:rPr lang="en-US" altLang="zh-CN" sz="2400" i="1" dirty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altLang="zh-CN" sz="24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32" name="矩形 8">
                <a:extLst>
                  <a:ext uri="{FF2B5EF4-FFF2-40B4-BE49-F238E27FC236}">
                    <a16:creationId xmlns:a16="http://schemas.microsoft.com/office/drawing/2014/main" id="{B18F2BCA-C8B0-4BFA-91DF-519684C0A2F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7281" y="1808320"/>
                <a:ext cx="9118255" cy="1695208"/>
              </a:xfrm>
              <a:prstGeom prst="rect">
                <a:avLst/>
              </a:prstGeom>
              <a:blipFill>
                <a:blip r:embed="rId2"/>
                <a:stretch>
                  <a:fillRect l="-936" b="-755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59250573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8">
            <a:extLst>
              <a:ext uri="{FF2B5EF4-FFF2-40B4-BE49-F238E27FC236}">
                <a16:creationId xmlns:a16="http://schemas.microsoft.com/office/drawing/2014/main" id="{1F81F79F-0DD2-442B-ADE3-E02C3042070D}"/>
              </a:ext>
            </a:extLst>
          </p:cNvPr>
          <p:cNvSpPr/>
          <p:nvPr/>
        </p:nvSpPr>
        <p:spPr>
          <a:xfrm>
            <a:off x="2232476" y="1700357"/>
            <a:ext cx="7733560" cy="1697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SzPct val="100000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Example</a:t>
            </a:r>
          </a:p>
          <a:p>
            <a:pPr>
              <a:lnSpc>
                <a:spcPct val="150000"/>
              </a:lnSpc>
              <a:buSzPct val="100000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	Sentence “He gave her a tomato”</a:t>
            </a:r>
          </a:p>
          <a:p>
            <a:pPr>
              <a:lnSpc>
                <a:spcPct val="150000"/>
              </a:lnSpc>
              <a:buSzPct val="100000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	Next action: RIGHT-ARC-DOBJ</a:t>
            </a: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B858B95A-D574-44F8-8FD4-240E804025C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981950" y="6356352"/>
            <a:ext cx="2057400" cy="365125"/>
          </a:xfrm>
        </p:spPr>
        <p:txBody>
          <a:bodyPr/>
          <a:lstStyle/>
          <a:p>
            <a:fld id="{11D8FA19-E13B-4121-8BBF-5D41F5A04330}" type="slidenum">
              <a:rPr lang="zh-CN" altLang="en-US" smtClean="0"/>
              <a:t>110</a:t>
            </a:fld>
            <a:endParaRPr lang="zh-CN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BD3CCC2-A446-4A31-846B-0CA559CD59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476" y="3912705"/>
            <a:ext cx="7733560" cy="2489877"/>
          </a:xfrm>
          <a:prstGeom prst="rect">
            <a:avLst/>
          </a:prstGeom>
        </p:spPr>
      </p:pic>
      <p:sp>
        <p:nvSpPr>
          <p:cNvPr id="7" name="矩形 5">
            <a:extLst>
              <a:ext uri="{FF2B5EF4-FFF2-40B4-BE49-F238E27FC236}">
                <a16:creationId xmlns:a16="http://schemas.microsoft.com/office/drawing/2014/main" id="{229B3065-5796-4073-8AC8-71A91969F2FB}"/>
              </a:ext>
            </a:extLst>
          </p:cNvPr>
          <p:cNvSpPr/>
          <p:nvPr/>
        </p:nvSpPr>
        <p:spPr>
          <a:xfrm>
            <a:off x="653653" y="217473"/>
            <a:ext cx="82367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Arc-standard dependency parsing</a:t>
            </a:r>
          </a:p>
        </p:txBody>
      </p:sp>
    </p:spTree>
    <p:extLst>
      <p:ext uri="{BB962C8B-B14F-4D97-AF65-F5344CB8AC3E}">
        <p14:creationId xmlns:p14="http://schemas.microsoft.com/office/powerpoint/2010/main" val="489134878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8">
            <a:extLst>
              <a:ext uri="{FF2B5EF4-FFF2-40B4-BE49-F238E27FC236}">
                <a16:creationId xmlns:a16="http://schemas.microsoft.com/office/drawing/2014/main" id="{1F81F79F-0DD2-442B-ADE3-E02C3042070D}"/>
              </a:ext>
            </a:extLst>
          </p:cNvPr>
          <p:cNvSpPr/>
          <p:nvPr/>
        </p:nvSpPr>
        <p:spPr>
          <a:xfrm>
            <a:off x="2232476" y="1700357"/>
            <a:ext cx="7733560" cy="1697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SzPct val="100000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Example</a:t>
            </a:r>
          </a:p>
          <a:p>
            <a:pPr>
              <a:lnSpc>
                <a:spcPct val="150000"/>
              </a:lnSpc>
              <a:buSzPct val="100000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	Sentence “He gave her a tomato”</a:t>
            </a:r>
          </a:p>
          <a:p>
            <a:pPr>
              <a:lnSpc>
                <a:spcPct val="150000"/>
              </a:lnSpc>
              <a:buSzPct val="100000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	Next action: END</a:t>
            </a: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B858B95A-D574-44F8-8FD4-240E804025C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981950" y="6356352"/>
            <a:ext cx="2057400" cy="365125"/>
          </a:xfrm>
        </p:spPr>
        <p:txBody>
          <a:bodyPr/>
          <a:lstStyle/>
          <a:p>
            <a:fld id="{11D8FA19-E13B-4121-8BBF-5D41F5A04330}" type="slidenum">
              <a:rPr lang="zh-CN" altLang="en-US" smtClean="0"/>
              <a:t>111</a:t>
            </a:fld>
            <a:endParaRPr lang="zh-CN" altLang="en-US"/>
          </a:p>
        </p:txBody>
      </p:sp>
      <p:pic>
        <p:nvPicPr>
          <p:cNvPr id="6" name="Picture 5" descr="A picture containing diagram&#10;&#10;Description automatically generated">
            <a:extLst>
              <a:ext uri="{FF2B5EF4-FFF2-40B4-BE49-F238E27FC236}">
                <a16:creationId xmlns:a16="http://schemas.microsoft.com/office/drawing/2014/main" id="{41686DC5-C5B6-4C02-99CD-2BD8C7F3BD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3980052"/>
            <a:ext cx="7315200" cy="2355183"/>
          </a:xfrm>
          <a:prstGeom prst="rect">
            <a:avLst/>
          </a:prstGeom>
        </p:spPr>
      </p:pic>
      <p:sp>
        <p:nvSpPr>
          <p:cNvPr id="7" name="矩形 5">
            <a:extLst>
              <a:ext uri="{FF2B5EF4-FFF2-40B4-BE49-F238E27FC236}">
                <a16:creationId xmlns:a16="http://schemas.microsoft.com/office/drawing/2014/main" id="{8F2B2C44-40CE-4C38-AFB5-95868E17C64F}"/>
              </a:ext>
            </a:extLst>
          </p:cNvPr>
          <p:cNvSpPr/>
          <p:nvPr/>
        </p:nvSpPr>
        <p:spPr>
          <a:xfrm>
            <a:off x="653653" y="217473"/>
            <a:ext cx="82367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Arc-standard dependency parsing</a:t>
            </a:r>
          </a:p>
        </p:txBody>
      </p:sp>
    </p:spTree>
    <p:extLst>
      <p:ext uri="{BB962C8B-B14F-4D97-AF65-F5344CB8AC3E}">
        <p14:creationId xmlns:p14="http://schemas.microsoft.com/office/powerpoint/2010/main" val="3422206080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8">
            <a:extLst>
              <a:ext uri="{FF2B5EF4-FFF2-40B4-BE49-F238E27FC236}">
                <a16:creationId xmlns:a16="http://schemas.microsoft.com/office/drawing/2014/main" id="{1F81F79F-0DD2-442B-ADE3-E02C3042070D}"/>
              </a:ext>
            </a:extLst>
          </p:cNvPr>
          <p:cNvSpPr/>
          <p:nvPr/>
        </p:nvSpPr>
        <p:spPr>
          <a:xfrm>
            <a:off x="2232476" y="1700358"/>
            <a:ext cx="7733560" cy="1143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SzPct val="100000"/>
            </a:pPr>
            <a:r>
              <a:rPr lang="en-US" altLang="zh-CN" sz="240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Arc-standard Dependency Parsing</a:t>
            </a:r>
          </a:p>
          <a:p>
            <a:pPr marL="342900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Example state</a:t>
            </a: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B858B95A-D574-44F8-8FD4-240E804025C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981950" y="6356352"/>
            <a:ext cx="2057400" cy="365125"/>
          </a:xfrm>
        </p:spPr>
        <p:txBody>
          <a:bodyPr/>
          <a:lstStyle/>
          <a:p>
            <a:fld id="{11D8FA19-E13B-4121-8BBF-5D41F5A04330}" type="slidenum">
              <a:rPr lang="zh-CN" altLang="en-US" smtClean="0"/>
              <a:t>112</a:t>
            </a:fld>
            <a:endParaRPr lang="zh-CN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91C8F5E-0CCB-4328-81B0-DA6A36D041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5552" y="3126688"/>
            <a:ext cx="8740897" cy="2720576"/>
          </a:xfrm>
          <a:prstGeom prst="rect">
            <a:avLst/>
          </a:prstGeom>
        </p:spPr>
      </p:pic>
      <p:sp>
        <p:nvSpPr>
          <p:cNvPr id="7" name="矩形 5">
            <a:extLst>
              <a:ext uri="{FF2B5EF4-FFF2-40B4-BE49-F238E27FC236}">
                <a16:creationId xmlns:a16="http://schemas.microsoft.com/office/drawing/2014/main" id="{FB365E0A-AF05-4B8A-BE91-DC527CC561A9}"/>
              </a:ext>
            </a:extLst>
          </p:cNvPr>
          <p:cNvSpPr/>
          <p:nvPr/>
        </p:nvSpPr>
        <p:spPr>
          <a:xfrm>
            <a:off x="707231" y="217473"/>
            <a:ext cx="81831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Shift-reduce dependency parsing</a:t>
            </a:r>
          </a:p>
        </p:txBody>
      </p:sp>
    </p:spTree>
    <p:extLst>
      <p:ext uri="{BB962C8B-B14F-4D97-AF65-F5344CB8AC3E}">
        <p14:creationId xmlns:p14="http://schemas.microsoft.com/office/powerpoint/2010/main" val="446413526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B858B95A-D574-44F8-8FD4-240E804025C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981950" y="6356352"/>
            <a:ext cx="2057400" cy="365125"/>
          </a:xfrm>
        </p:spPr>
        <p:txBody>
          <a:bodyPr/>
          <a:lstStyle/>
          <a:p>
            <a:fld id="{11D8FA19-E13B-4121-8BBF-5D41F5A04330}" type="slidenum">
              <a:rPr lang="zh-CN" altLang="en-US" smtClean="0"/>
              <a:t>113</a:t>
            </a:fld>
            <a:endParaRPr lang="zh-CN" altLang="en-US"/>
          </a:p>
        </p:txBody>
      </p:sp>
      <p:sp>
        <p:nvSpPr>
          <p:cNvPr id="6" name="矩形 8">
            <a:extLst>
              <a:ext uri="{FF2B5EF4-FFF2-40B4-BE49-F238E27FC236}">
                <a16:creationId xmlns:a16="http://schemas.microsoft.com/office/drawing/2014/main" id="{E4690199-E31A-48EF-B232-56D24BE05045}"/>
              </a:ext>
            </a:extLst>
          </p:cNvPr>
          <p:cNvSpPr/>
          <p:nvPr/>
        </p:nvSpPr>
        <p:spPr>
          <a:xfrm>
            <a:off x="2053728" y="1417802"/>
            <a:ext cx="8084542" cy="1143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SzPct val="100000"/>
            </a:pPr>
            <a:r>
              <a:rPr lang="en-US" altLang="zh-CN" sz="24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Feature Templates for arc-standard dependency parsing</a:t>
            </a:r>
          </a:p>
          <a:p>
            <a:pPr>
              <a:lnSpc>
                <a:spcPct val="150000"/>
              </a:lnSpc>
              <a:buSzPct val="100000"/>
            </a:pPr>
            <a:endParaRPr lang="en-US" altLang="zh-CN" sz="2400" b="1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</p:txBody>
      </p:sp>
      <p:pic>
        <p:nvPicPr>
          <p:cNvPr id="4" name="Picture 3" descr="Table&#10;&#10;Description automatically generated">
            <a:extLst>
              <a:ext uri="{FF2B5EF4-FFF2-40B4-BE49-F238E27FC236}">
                <a16:creationId xmlns:a16="http://schemas.microsoft.com/office/drawing/2014/main" id="{A0A0BB3E-CB2E-4637-9E8E-3D86FFBF6B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5399" y="2124124"/>
            <a:ext cx="6881201" cy="4597353"/>
          </a:xfrm>
          <a:prstGeom prst="rect">
            <a:avLst/>
          </a:prstGeom>
        </p:spPr>
      </p:pic>
      <p:sp>
        <p:nvSpPr>
          <p:cNvPr id="7" name="矩形 5">
            <a:extLst>
              <a:ext uri="{FF2B5EF4-FFF2-40B4-BE49-F238E27FC236}">
                <a16:creationId xmlns:a16="http://schemas.microsoft.com/office/drawing/2014/main" id="{9A76252D-9D88-4A37-BA2B-552802959593}"/>
              </a:ext>
            </a:extLst>
          </p:cNvPr>
          <p:cNvSpPr/>
          <p:nvPr/>
        </p:nvSpPr>
        <p:spPr>
          <a:xfrm>
            <a:off x="653653" y="217473"/>
            <a:ext cx="82367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Arc-standard dependency parsing</a:t>
            </a:r>
          </a:p>
        </p:txBody>
      </p:sp>
    </p:spTree>
    <p:extLst>
      <p:ext uri="{BB962C8B-B14F-4D97-AF65-F5344CB8AC3E}">
        <p14:creationId xmlns:p14="http://schemas.microsoft.com/office/powerpoint/2010/main" val="4137435058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96DA29-3DEB-4674-B5DB-FC16E69E56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114</a:t>
            </a:fld>
            <a:endParaRPr lang="zh-CN" altLang="en-US"/>
          </a:p>
        </p:txBody>
      </p:sp>
      <p:sp>
        <p:nvSpPr>
          <p:cNvPr id="3" name="矩形 5">
            <a:extLst>
              <a:ext uri="{FF2B5EF4-FFF2-40B4-BE49-F238E27FC236}">
                <a16:creationId xmlns:a16="http://schemas.microsoft.com/office/drawing/2014/main" id="{E1BF4C49-D9BF-42F3-B713-48595D54AED3}"/>
              </a:ext>
            </a:extLst>
          </p:cNvPr>
          <p:cNvSpPr/>
          <p:nvPr/>
        </p:nvSpPr>
        <p:spPr>
          <a:xfrm>
            <a:off x="2418680" y="248041"/>
            <a:ext cx="30514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Contents</a:t>
            </a:r>
          </a:p>
        </p:txBody>
      </p:sp>
      <p:sp>
        <p:nvSpPr>
          <p:cNvPr id="4" name="矩形 8">
            <a:extLst>
              <a:ext uri="{FF2B5EF4-FFF2-40B4-BE49-F238E27FC236}">
                <a16:creationId xmlns:a16="http://schemas.microsoft.com/office/drawing/2014/main" id="{2918002F-8C64-4968-9ECA-DC63D9D4E45B}"/>
              </a:ext>
            </a:extLst>
          </p:cNvPr>
          <p:cNvSpPr/>
          <p:nvPr/>
        </p:nvSpPr>
        <p:spPr>
          <a:xfrm>
            <a:off x="1934476" y="904923"/>
            <a:ext cx="8323048" cy="54514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11.1 Transition-based Structured Prediction	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11.1.1 Greedy Local Modelling	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11.1.2 Structured Modelling</a:t>
            </a:r>
          </a:p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11.2 Transition-based Constituent Parsing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11.2.1 Shift-reduce Constituent Parsing	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11.2.2 Feature Templates</a:t>
            </a:r>
          </a:p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11.3 Shift-reduce Dependency Parsing	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11.3.1 Arc-standard Dependency Parsing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11.3.2 Arc-eager Projective Parsing</a:t>
            </a:r>
            <a:r>
              <a:rPr lang="en-US" altLang="zh-CN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	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11.3.3 The Swap Action and Non-projective Trees</a:t>
            </a:r>
          </a:p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11.4 Joint Models	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11.4.1 Joint POS-tagging and Dependency Parsing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11.4.2 Joint Word Segmentation, POS-tagging and Dependency Parsing</a:t>
            </a:r>
          </a:p>
        </p:txBody>
      </p:sp>
    </p:spTree>
    <p:extLst>
      <p:ext uri="{BB962C8B-B14F-4D97-AF65-F5344CB8AC3E}">
        <p14:creationId xmlns:p14="http://schemas.microsoft.com/office/powerpoint/2010/main" val="1099346253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C59E6B2-BBB2-47A8-A190-E8159EC9B69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115</a:t>
            </a:fld>
            <a:endParaRPr lang="zh-CN" altLang="en-US"/>
          </a:p>
        </p:txBody>
      </p:sp>
      <p:sp>
        <p:nvSpPr>
          <p:cNvPr id="5" name="矩形 5">
            <a:extLst>
              <a:ext uri="{FF2B5EF4-FFF2-40B4-BE49-F238E27FC236}">
                <a16:creationId xmlns:a16="http://schemas.microsoft.com/office/drawing/2014/main" id="{EF030580-D3E4-44C3-A60B-00C82BD74A0D}"/>
              </a:ext>
            </a:extLst>
          </p:cNvPr>
          <p:cNvSpPr/>
          <p:nvPr/>
        </p:nvSpPr>
        <p:spPr>
          <a:xfrm>
            <a:off x="707231" y="217473"/>
            <a:ext cx="81831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Shift-reduce dependency parsing</a:t>
            </a:r>
          </a:p>
        </p:txBody>
      </p:sp>
      <p:sp>
        <p:nvSpPr>
          <p:cNvPr id="6" name="矩形 8">
            <a:extLst>
              <a:ext uri="{FF2B5EF4-FFF2-40B4-BE49-F238E27FC236}">
                <a16:creationId xmlns:a16="http://schemas.microsoft.com/office/drawing/2014/main" id="{5BD015E4-A09A-4922-B8B9-722C88C16C2F}"/>
              </a:ext>
            </a:extLst>
          </p:cNvPr>
          <p:cNvSpPr/>
          <p:nvPr/>
        </p:nvSpPr>
        <p:spPr>
          <a:xfrm>
            <a:off x="1120926" y="1134812"/>
            <a:ext cx="7733560" cy="6726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8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Arc-eager Parsing</a:t>
            </a:r>
          </a:p>
        </p:txBody>
      </p:sp>
      <p:sp>
        <p:nvSpPr>
          <p:cNvPr id="7" name="矩形 8">
            <a:extLst>
              <a:ext uri="{FF2B5EF4-FFF2-40B4-BE49-F238E27FC236}">
                <a16:creationId xmlns:a16="http://schemas.microsoft.com/office/drawing/2014/main" id="{4848450C-C91D-4DEC-BB7A-B3F7BD21E9C3}"/>
              </a:ext>
            </a:extLst>
          </p:cNvPr>
          <p:cNvSpPr/>
          <p:nvPr/>
        </p:nvSpPr>
        <p:spPr>
          <a:xfrm>
            <a:off x="1670994" y="2025464"/>
            <a:ext cx="7045452" cy="589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State</a:t>
            </a:r>
            <a:endParaRPr lang="en-US" altLang="zh-CN" sz="1400" b="1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57D2D6E4-F841-4280-9E7E-A18C548C0D52}"/>
                  </a:ext>
                </a:extLst>
              </p:cNvPr>
              <p:cNvSpPr txBox="1"/>
              <p:nvPr/>
            </p:nvSpPr>
            <p:spPr>
              <a:xfrm>
                <a:off x="1991115" y="3025296"/>
                <a:ext cx="5605509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sz="240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𝜎</m:t>
                    </m:r>
                  </m:oMath>
                </a14:m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: stack of partially constituent outputs.</a:t>
                </a:r>
              </a:p>
              <a:p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     </a:t>
                </a:r>
              </a:p>
              <a:p>
                <a14:m>
                  <m:oMath xmlns:m="http://schemas.openxmlformats.org/officeDocument/2006/math">
                    <m:r>
                      <a:rPr lang="en-US" altLang="zh-CN" sz="240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𝛽</m:t>
                    </m:r>
                    <m:r>
                      <a:rPr lang="en-US" altLang="zh-CN" sz="240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:</m:t>
                    </m:r>
                  </m:oMath>
                </a14:m>
                <a:r>
                  <a:rPr lang="zh-CN" altLang="en-US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buffer of the next incoming words.</a:t>
                </a:r>
                <a:endParaRPr lang="zh-CN" altLang="en-US" sz="24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57D2D6E4-F841-4280-9E7E-A18C548C0D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1115" y="3025296"/>
                <a:ext cx="5605509" cy="1200329"/>
              </a:xfrm>
              <a:prstGeom prst="rect">
                <a:avLst/>
              </a:prstGeom>
              <a:blipFill>
                <a:blip r:embed="rId2"/>
                <a:stretch>
                  <a:fillRect l="-1306" t="-4061" r="-435" b="-1066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矩形 8">
            <a:extLst>
              <a:ext uri="{FF2B5EF4-FFF2-40B4-BE49-F238E27FC236}">
                <a16:creationId xmlns:a16="http://schemas.microsoft.com/office/drawing/2014/main" id="{A6517907-33A9-4B2E-B2D2-1F6328D9B02D}"/>
              </a:ext>
            </a:extLst>
          </p:cNvPr>
          <p:cNvSpPr/>
          <p:nvPr/>
        </p:nvSpPr>
        <p:spPr>
          <a:xfrm>
            <a:off x="1701950" y="4423080"/>
            <a:ext cx="7045452" cy="589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actions</a:t>
            </a:r>
            <a:endParaRPr lang="en-US" altLang="zh-CN" sz="1400" b="1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7A55AC8D-3389-4860-96AB-C1035220E9BF}"/>
              </a:ext>
            </a:extLst>
          </p:cNvPr>
          <p:cNvSpPr txBox="1"/>
          <p:nvPr/>
        </p:nvSpPr>
        <p:spPr>
          <a:xfrm>
            <a:off x="2043502" y="5224279"/>
            <a:ext cx="66540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SHIFT, LEFT-ARC-X, RIGHT-ARC-X, REDUCE</a:t>
            </a:r>
            <a:endParaRPr lang="zh-CN" altLang="en-US" sz="2400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6661154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B858B95A-D574-44F8-8FD4-240E804025C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981950" y="6356352"/>
            <a:ext cx="2057400" cy="365125"/>
          </a:xfrm>
        </p:spPr>
        <p:txBody>
          <a:bodyPr/>
          <a:lstStyle/>
          <a:p>
            <a:fld id="{11D8FA19-E13B-4121-8BBF-5D41F5A04330}" type="slidenum">
              <a:rPr lang="zh-CN" altLang="en-US" smtClean="0"/>
              <a:t>116</a:t>
            </a:fld>
            <a:endParaRPr lang="zh-CN" altLang="en-US"/>
          </a:p>
        </p:txBody>
      </p:sp>
      <p:sp>
        <p:nvSpPr>
          <p:cNvPr id="6" name="矩形 8">
            <a:extLst>
              <a:ext uri="{FF2B5EF4-FFF2-40B4-BE49-F238E27FC236}">
                <a16:creationId xmlns:a16="http://schemas.microsoft.com/office/drawing/2014/main" id="{E4690199-E31A-48EF-B232-56D24BE05045}"/>
              </a:ext>
            </a:extLst>
          </p:cNvPr>
          <p:cNvSpPr/>
          <p:nvPr/>
        </p:nvSpPr>
        <p:spPr>
          <a:xfrm>
            <a:off x="1954808" y="1709595"/>
            <a:ext cx="8084542" cy="1143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SzPct val="100000"/>
            </a:pPr>
            <a:r>
              <a:rPr lang="en-US" altLang="zh-CN" sz="2400" b="1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Arc-eager dependency parsing</a:t>
            </a:r>
          </a:p>
          <a:p>
            <a:pPr marL="342900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Example </a:t>
            </a:r>
          </a:p>
        </p:txBody>
      </p:sp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3A78892F-02B4-48E5-9276-635A497AB1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2651" y="2994279"/>
            <a:ext cx="7561561" cy="3544634"/>
          </a:xfrm>
          <a:prstGeom prst="rect">
            <a:avLst/>
          </a:prstGeom>
        </p:spPr>
      </p:pic>
      <p:sp>
        <p:nvSpPr>
          <p:cNvPr id="7" name="矩形 5">
            <a:extLst>
              <a:ext uri="{FF2B5EF4-FFF2-40B4-BE49-F238E27FC236}">
                <a16:creationId xmlns:a16="http://schemas.microsoft.com/office/drawing/2014/main" id="{92882A0A-11BF-4689-8196-F26C7CC48D14}"/>
              </a:ext>
            </a:extLst>
          </p:cNvPr>
          <p:cNvSpPr/>
          <p:nvPr/>
        </p:nvSpPr>
        <p:spPr>
          <a:xfrm>
            <a:off x="696516" y="217473"/>
            <a:ext cx="71208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Shift-reduce dependency parsing</a:t>
            </a:r>
          </a:p>
        </p:txBody>
      </p:sp>
    </p:spTree>
    <p:extLst>
      <p:ext uri="{BB962C8B-B14F-4D97-AF65-F5344CB8AC3E}">
        <p14:creationId xmlns:p14="http://schemas.microsoft.com/office/powerpoint/2010/main" val="3073844275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8">
            <a:extLst>
              <a:ext uri="{FF2B5EF4-FFF2-40B4-BE49-F238E27FC236}">
                <a16:creationId xmlns:a16="http://schemas.microsoft.com/office/drawing/2014/main" id="{1F81F79F-0DD2-442B-ADE3-E02C3042070D}"/>
              </a:ext>
            </a:extLst>
          </p:cNvPr>
          <p:cNvSpPr/>
          <p:nvPr/>
        </p:nvSpPr>
        <p:spPr>
          <a:xfrm>
            <a:off x="2232476" y="1352014"/>
            <a:ext cx="773356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SzPct val="100000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Actions</a:t>
            </a: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B858B95A-D574-44F8-8FD4-240E804025C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981950" y="6356352"/>
            <a:ext cx="2057400" cy="365125"/>
          </a:xfrm>
        </p:spPr>
        <p:txBody>
          <a:bodyPr/>
          <a:lstStyle/>
          <a:p>
            <a:fld id="{11D8FA19-E13B-4121-8BBF-5D41F5A04330}" type="slidenum">
              <a:rPr lang="zh-CN" altLang="en-US" smtClean="0"/>
              <a:t>117</a:t>
            </a:fld>
            <a:endParaRPr lang="zh-CN" altLang="en-US"/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4783476A-B34F-9148-9F28-FDB79E8B920D}"/>
              </a:ext>
            </a:extLst>
          </p:cNvPr>
          <p:cNvGrpSpPr/>
          <p:nvPr/>
        </p:nvGrpSpPr>
        <p:grpSpPr>
          <a:xfrm>
            <a:off x="3812761" y="1903808"/>
            <a:ext cx="1682349" cy="661852"/>
            <a:chOff x="1278564" y="2577737"/>
            <a:chExt cx="3859493" cy="1001486"/>
          </a:xfrm>
        </p:grpSpPr>
        <p:sp>
          <p:nvSpPr>
            <p:cNvPr id="2" name="矩形 1">
              <a:extLst>
                <a:ext uri="{FF2B5EF4-FFF2-40B4-BE49-F238E27FC236}">
                  <a16:creationId xmlns:a16="http://schemas.microsoft.com/office/drawing/2014/main" id="{BEF359AF-82A7-7C47-BFD1-04BB70B1EBF9}"/>
                </a:ext>
              </a:extLst>
            </p:cNvPr>
            <p:cNvSpPr/>
            <p:nvPr/>
          </p:nvSpPr>
          <p:spPr>
            <a:xfrm>
              <a:off x="1278564" y="2682240"/>
              <a:ext cx="3650487" cy="746760"/>
            </a:xfrm>
            <a:prstGeom prst="rect">
              <a:avLst/>
            </a:prstGeom>
            <a:noFill/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AFC0AAAA-C8E4-2D4C-B815-8E2F895A08DD}"/>
                </a:ext>
              </a:extLst>
            </p:cNvPr>
            <p:cNvSpPr/>
            <p:nvPr/>
          </p:nvSpPr>
          <p:spPr>
            <a:xfrm>
              <a:off x="4859383" y="2577737"/>
              <a:ext cx="278674" cy="10014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grpSp>
        <p:nvGrpSpPr>
          <p:cNvPr id="9" name="组合 8">
            <a:extLst>
              <a:ext uri="{FF2B5EF4-FFF2-40B4-BE49-F238E27FC236}">
                <a16:creationId xmlns:a16="http://schemas.microsoft.com/office/drawing/2014/main" id="{0098B491-00E4-DE44-840D-92431BAB5BD6}"/>
              </a:ext>
            </a:extLst>
          </p:cNvPr>
          <p:cNvGrpSpPr/>
          <p:nvPr/>
        </p:nvGrpSpPr>
        <p:grpSpPr>
          <a:xfrm>
            <a:off x="3812761" y="2683117"/>
            <a:ext cx="1682349" cy="661852"/>
            <a:chOff x="1278564" y="2577737"/>
            <a:chExt cx="3859493" cy="1001486"/>
          </a:xfrm>
        </p:grpSpPr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C39CC8D8-84EF-FC41-8399-3EB08505CE21}"/>
                </a:ext>
              </a:extLst>
            </p:cNvPr>
            <p:cNvSpPr/>
            <p:nvPr/>
          </p:nvSpPr>
          <p:spPr>
            <a:xfrm>
              <a:off x="1278564" y="2682240"/>
              <a:ext cx="3650487" cy="746760"/>
            </a:xfrm>
            <a:prstGeom prst="rect">
              <a:avLst/>
            </a:prstGeom>
            <a:noFill/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81783312-FE09-6943-99B1-EE044EADD02F}"/>
                </a:ext>
              </a:extLst>
            </p:cNvPr>
            <p:cNvSpPr/>
            <p:nvPr/>
          </p:nvSpPr>
          <p:spPr>
            <a:xfrm>
              <a:off x="4859383" y="2577737"/>
              <a:ext cx="278674" cy="10014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AAC10482-5B44-804A-A0BD-425EDFF1B784}"/>
              </a:ext>
            </a:extLst>
          </p:cNvPr>
          <p:cNvGrpSpPr/>
          <p:nvPr/>
        </p:nvGrpSpPr>
        <p:grpSpPr>
          <a:xfrm>
            <a:off x="3812761" y="4617236"/>
            <a:ext cx="1682349" cy="661852"/>
            <a:chOff x="1278564" y="2577737"/>
            <a:chExt cx="3859493" cy="1001486"/>
          </a:xfrm>
        </p:grpSpPr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CC0D697B-547F-534B-86C9-0CB0F0E4F727}"/>
                </a:ext>
              </a:extLst>
            </p:cNvPr>
            <p:cNvSpPr/>
            <p:nvPr/>
          </p:nvSpPr>
          <p:spPr>
            <a:xfrm>
              <a:off x="1278564" y="2682240"/>
              <a:ext cx="3650487" cy="746760"/>
            </a:xfrm>
            <a:prstGeom prst="rect">
              <a:avLst/>
            </a:prstGeom>
            <a:noFill/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096F58A6-832D-AE46-BEB4-2D01B8AC81A4}"/>
                </a:ext>
              </a:extLst>
            </p:cNvPr>
            <p:cNvSpPr/>
            <p:nvPr/>
          </p:nvSpPr>
          <p:spPr>
            <a:xfrm>
              <a:off x="4859383" y="2577737"/>
              <a:ext cx="278674" cy="10014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81E4D6BA-DDAE-6E49-8EC5-3ADEC9F6DAB7}"/>
              </a:ext>
            </a:extLst>
          </p:cNvPr>
          <p:cNvGrpSpPr/>
          <p:nvPr/>
        </p:nvGrpSpPr>
        <p:grpSpPr>
          <a:xfrm>
            <a:off x="3812761" y="3492641"/>
            <a:ext cx="1682349" cy="661852"/>
            <a:chOff x="1278564" y="2577737"/>
            <a:chExt cx="3859493" cy="1001486"/>
          </a:xfrm>
        </p:grpSpPr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7FD7B0BB-55F4-F44A-8604-D39329A8037C}"/>
                </a:ext>
              </a:extLst>
            </p:cNvPr>
            <p:cNvSpPr/>
            <p:nvPr/>
          </p:nvSpPr>
          <p:spPr>
            <a:xfrm>
              <a:off x="1278564" y="2682240"/>
              <a:ext cx="3650487" cy="746760"/>
            </a:xfrm>
            <a:prstGeom prst="rect">
              <a:avLst/>
            </a:prstGeom>
            <a:noFill/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7D514655-39EF-BB4E-8302-51AD8AF3297C}"/>
                </a:ext>
              </a:extLst>
            </p:cNvPr>
            <p:cNvSpPr/>
            <p:nvPr/>
          </p:nvSpPr>
          <p:spPr>
            <a:xfrm>
              <a:off x="4859383" y="2577737"/>
              <a:ext cx="278674" cy="10014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sp>
        <p:nvSpPr>
          <p:cNvPr id="21" name="文本框 20">
            <a:extLst>
              <a:ext uri="{FF2B5EF4-FFF2-40B4-BE49-F238E27FC236}">
                <a16:creationId xmlns:a16="http://schemas.microsoft.com/office/drawing/2014/main" id="{E00B822F-EBFE-5D4A-AA53-4A4E772F7BB2}"/>
              </a:ext>
            </a:extLst>
          </p:cNvPr>
          <p:cNvSpPr txBox="1"/>
          <p:nvPr/>
        </p:nvSpPr>
        <p:spPr>
          <a:xfrm>
            <a:off x="4344944" y="2045349"/>
            <a:ext cx="9375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...</a:t>
            </a:r>
            <a:r>
              <a:rPr kumimoji="1" lang="zh-CN" altLang="en-US" dirty="0"/>
              <a:t> </a:t>
            </a:r>
            <a:r>
              <a:rPr kumimoji="1" lang="en-US" altLang="zh-CN" dirty="0"/>
              <a:t>S</a:t>
            </a:r>
            <a:r>
              <a:rPr kumimoji="1" lang="en-US" altLang="zh-CN" baseline="-25000" dirty="0"/>
              <a:t>1</a:t>
            </a:r>
            <a:r>
              <a:rPr kumimoji="1" lang="en-US" altLang="zh-CN" dirty="0"/>
              <a:t> S</a:t>
            </a:r>
            <a:r>
              <a:rPr kumimoji="1" lang="en-US" altLang="zh-CN" baseline="-25000" dirty="0"/>
              <a:t>0</a:t>
            </a:r>
            <a:endParaRPr kumimoji="1" lang="zh-CN" altLang="en-US" dirty="0"/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DAA338A9-7B97-254F-AAB6-4B0222834D4A}"/>
              </a:ext>
            </a:extLst>
          </p:cNvPr>
          <p:cNvSpPr txBox="1"/>
          <p:nvPr/>
        </p:nvSpPr>
        <p:spPr>
          <a:xfrm>
            <a:off x="4314575" y="2817130"/>
            <a:ext cx="12419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...</a:t>
            </a:r>
            <a:r>
              <a:rPr kumimoji="1" lang="zh-CN" altLang="en-US" dirty="0"/>
              <a:t> </a:t>
            </a:r>
            <a:r>
              <a:rPr kumimoji="1" lang="en-US" altLang="zh-CN" dirty="0"/>
              <a:t>S</a:t>
            </a:r>
            <a:r>
              <a:rPr kumimoji="1" lang="en-US" altLang="zh-CN" baseline="-25000" dirty="0"/>
              <a:t>1</a:t>
            </a:r>
            <a:r>
              <a:rPr kumimoji="1" lang="en-US" altLang="zh-CN" dirty="0"/>
              <a:t> S</a:t>
            </a:r>
            <a:r>
              <a:rPr kumimoji="1" lang="en-US" altLang="zh-CN" baseline="-25000" dirty="0"/>
              <a:t>0</a:t>
            </a:r>
            <a:r>
              <a:rPr kumimoji="1" lang="zh-CN" altLang="en-US" baseline="-25000" dirty="0"/>
              <a:t> </a:t>
            </a:r>
            <a:r>
              <a:rPr kumimoji="1" lang="en-US" altLang="zh-CN" dirty="0"/>
              <a:t>b</a:t>
            </a:r>
            <a:r>
              <a:rPr kumimoji="1" lang="en-US" altLang="zh-CN" baseline="-25000" dirty="0"/>
              <a:t>0</a:t>
            </a:r>
            <a:r>
              <a:rPr kumimoji="1" lang="zh-CN" altLang="en-US" baseline="-25000" dirty="0"/>
              <a:t> </a:t>
            </a:r>
            <a:endParaRPr kumimoji="1" lang="zh-CN" altLang="en-US" dirty="0"/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9055B2DA-7BEE-D04D-B0B4-663026F5797B}"/>
              </a:ext>
            </a:extLst>
          </p:cNvPr>
          <p:cNvSpPr txBox="1"/>
          <p:nvPr/>
        </p:nvSpPr>
        <p:spPr>
          <a:xfrm>
            <a:off x="4314575" y="3632880"/>
            <a:ext cx="9375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...</a:t>
            </a:r>
            <a:r>
              <a:rPr kumimoji="1" lang="zh-CN" altLang="en-US" dirty="0"/>
              <a:t> </a:t>
            </a:r>
            <a:r>
              <a:rPr kumimoji="1" lang="en-US" altLang="zh-CN" dirty="0"/>
              <a:t>S</a:t>
            </a:r>
            <a:r>
              <a:rPr kumimoji="1" lang="en-US" altLang="zh-CN" baseline="-25000" dirty="0"/>
              <a:t>1</a:t>
            </a:r>
            <a:endParaRPr kumimoji="1" lang="zh-CN" altLang="en-US" dirty="0"/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55795B3A-3C10-F34D-9112-3A5C48B1AFC4}"/>
              </a:ext>
            </a:extLst>
          </p:cNvPr>
          <p:cNvSpPr txBox="1"/>
          <p:nvPr/>
        </p:nvSpPr>
        <p:spPr>
          <a:xfrm>
            <a:off x="4344944" y="4748388"/>
            <a:ext cx="9375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...</a:t>
            </a:r>
            <a:r>
              <a:rPr kumimoji="1" lang="zh-CN" altLang="en-US" dirty="0"/>
              <a:t> </a:t>
            </a:r>
            <a:r>
              <a:rPr kumimoji="1" lang="en-US" altLang="zh-CN" dirty="0"/>
              <a:t>S</a:t>
            </a:r>
            <a:r>
              <a:rPr kumimoji="1" lang="en-US" altLang="zh-CN" baseline="-25000" dirty="0"/>
              <a:t>1</a:t>
            </a:r>
            <a:endParaRPr kumimoji="1" lang="zh-CN" altLang="en-US" dirty="0"/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9A0DC5E6-BE76-5A4D-B702-3A5189E595C0}"/>
              </a:ext>
            </a:extLst>
          </p:cNvPr>
          <p:cNvSpPr txBox="1"/>
          <p:nvPr/>
        </p:nvSpPr>
        <p:spPr>
          <a:xfrm>
            <a:off x="4792139" y="4047233"/>
            <a:ext cx="4382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S</a:t>
            </a:r>
            <a:r>
              <a:rPr kumimoji="1" lang="en-US" altLang="zh-CN" baseline="-25000" dirty="0"/>
              <a:t>0</a:t>
            </a:r>
            <a:endParaRPr kumimoji="1" lang="zh-CN" altLang="en-US" dirty="0"/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5892D87B-6AF0-CD4D-813C-189A7AA385A2}"/>
              </a:ext>
            </a:extLst>
          </p:cNvPr>
          <p:cNvSpPr txBox="1"/>
          <p:nvPr/>
        </p:nvSpPr>
        <p:spPr>
          <a:xfrm>
            <a:off x="4877120" y="4757035"/>
            <a:ext cx="4687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b</a:t>
            </a:r>
            <a:r>
              <a:rPr kumimoji="1" lang="en-US" altLang="zh-CN" baseline="-25000" dirty="0"/>
              <a:t>0</a:t>
            </a:r>
            <a:endParaRPr kumimoji="1" lang="zh-CN" altLang="en-US" dirty="0"/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96D03DD7-CED9-FB4D-B14E-7AE1BC03BB76}"/>
              </a:ext>
            </a:extLst>
          </p:cNvPr>
          <p:cNvSpPr txBox="1"/>
          <p:nvPr/>
        </p:nvSpPr>
        <p:spPr>
          <a:xfrm>
            <a:off x="2264605" y="2809260"/>
            <a:ext cx="9375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SHIFT</a:t>
            </a:r>
            <a:endParaRPr kumimoji="1" lang="zh-CN" altLang="en-US" dirty="0"/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365C2C38-B0DC-3B42-8A2D-EDEE394ED81D}"/>
              </a:ext>
            </a:extLst>
          </p:cNvPr>
          <p:cNvSpPr txBox="1"/>
          <p:nvPr/>
        </p:nvSpPr>
        <p:spPr>
          <a:xfrm>
            <a:off x="2264604" y="3632880"/>
            <a:ext cx="10533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LEFT-ARC</a:t>
            </a:r>
            <a:endParaRPr kumimoji="1" lang="zh-CN" altLang="en-US" dirty="0"/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3D8A6471-320F-3246-8B3F-C3175A72EEB7}"/>
              </a:ext>
            </a:extLst>
          </p:cNvPr>
          <p:cNvSpPr txBox="1"/>
          <p:nvPr/>
        </p:nvSpPr>
        <p:spPr>
          <a:xfrm>
            <a:off x="2264604" y="4726125"/>
            <a:ext cx="1244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RIGHT-ARC</a:t>
            </a:r>
            <a:endParaRPr kumimoji="1" lang="zh-CN" altLang="en-US" dirty="0"/>
          </a:p>
        </p:txBody>
      </p:sp>
      <p:cxnSp>
        <p:nvCxnSpPr>
          <p:cNvPr id="34" name="直线箭头连接符 33">
            <a:extLst>
              <a:ext uri="{FF2B5EF4-FFF2-40B4-BE49-F238E27FC236}">
                <a16:creationId xmlns:a16="http://schemas.microsoft.com/office/drawing/2014/main" id="{00A34F11-BB7A-5545-9AD4-29A9E2D457B8}"/>
              </a:ext>
            </a:extLst>
          </p:cNvPr>
          <p:cNvCxnSpPr>
            <a:cxnSpLocks/>
          </p:cNvCxnSpPr>
          <p:nvPr/>
        </p:nvCxnSpPr>
        <p:spPr>
          <a:xfrm flipH="1">
            <a:off x="5103224" y="3946882"/>
            <a:ext cx="643013" cy="234401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2999D53C-F4B1-024A-A519-FACDCFCBA22B}"/>
              </a:ext>
            </a:extLst>
          </p:cNvPr>
          <p:cNvGrpSpPr/>
          <p:nvPr/>
        </p:nvGrpSpPr>
        <p:grpSpPr>
          <a:xfrm>
            <a:off x="3812761" y="5640695"/>
            <a:ext cx="1682349" cy="661852"/>
            <a:chOff x="1278564" y="2577737"/>
            <a:chExt cx="3859493" cy="1001486"/>
          </a:xfrm>
        </p:grpSpPr>
        <p:sp>
          <p:nvSpPr>
            <p:cNvPr id="35" name="矩形 34">
              <a:extLst>
                <a:ext uri="{FF2B5EF4-FFF2-40B4-BE49-F238E27FC236}">
                  <a16:creationId xmlns:a16="http://schemas.microsoft.com/office/drawing/2014/main" id="{BE2EB82C-7966-E042-974D-2BC9C116281D}"/>
                </a:ext>
              </a:extLst>
            </p:cNvPr>
            <p:cNvSpPr/>
            <p:nvPr/>
          </p:nvSpPr>
          <p:spPr>
            <a:xfrm>
              <a:off x="1278564" y="2682240"/>
              <a:ext cx="3650487" cy="746760"/>
            </a:xfrm>
            <a:prstGeom prst="rect">
              <a:avLst/>
            </a:prstGeom>
            <a:noFill/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36" name="矩形 35">
              <a:extLst>
                <a:ext uri="{FF2B5EF4-FFF2-40B4-BE49-F238E27FC236}">
                  <a16:creationId xmlns:a16="http://schemas.microsoft.com/office/drawing/2014/main" id="{F6A0B754-9F30-E541-BB93-4DE0450CCF33}"/>
                </a:ext>
              </a:extLst>
            </p:cNvPr>
            <p:cNvSpPr/>
            <p:nvPr/>
          </p:nvSpPr>
          <p:spPr>
            <a:xfrm>
              <a:off x="4859383" y="2577737"/>
              <a:ext cx="278674" cy="10014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sp>
        <p:nvSpPr>
          <p:cNvPr id="38" name="文本框 37">
            <a:extLst>
              <a:ext uri="{FF2B5EF4-FFF2-40B4-BE49-F238E27FC236}">
                <a16:creationId xmlns:a16="http://schemas.microsoft.com/office/drawing/2014/main" id="{4F6128B0-B25A-CC49-93C6-DD82E6984E9D}"/>
              </a:ext>
            </a:extLst>
          </p:cNvPr>
          <p:cNvSpPr txBox="1"/>
          <p:nvPr/>
        </p:nvSpPr>
        <p:spPr>
          <a:xfrm>
            <a:off x="4344944" y="5771847"/>
            <a:ext cx="9375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...</a:t>
            </a:r>
            <a:r>
              <a:rPr kumimoji="1" lang="zh-CN" altLang="en-US" dirty="0"/>
              <a:t> </a:t>
            </a:r>
            <a:r>
              <a:rPr kumimoji="1" lang="en-US" altLang="zh-CN" dirty="0"/>
              <a:t>S</a:t>
            </a:r>
            <a:r>
              <a:rPr kumimoji="1" lang="en-US" altLang="zh-CN" baseline="-25000" dirty="0"/>
              <a:t>1</a:t>
            </a:r>
            <a:endParaRPr kumimoji="1" lang="zh-CN" altLang="en-US" dirty="0"/>
          </a:p>
        </p:txBody>
      </p:sp>
      <p:sp>
        <p:nvSpPr>
          <p:cNvPr id="39" name="文本框 38">
            <a:extLst>
              <a:ext uri="{FF2B5EF4-FFF2-40B4-BE49-F238E27FC236}">
                <a16:creationId xmlns:a16="http://schemas.microsoft.com/office/drawing/2014/main" id="{76186007-6CD5-534C-8727-DB384E574260}"/>
              </a:ext>
            </a:extLst>
          </p:cNvPr>
          <p:cNvSpPr txBox="1"/>
          <p:nvPr/>
        </p:nvSpPr>
        <p:spPr>
          <a:xfrm>
            <a:off x="2264604" y="5749584"/>
            <a:ext cx="1244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dirty="0"/>
              <a:t>REDUCE</a:t>
            </a:r>
            <a:endParaRPr kumimoji="1" lang="zh-CN" altLang="en-US" dirty="0"/>
          </a:p>
        </p:txBody>
      </p:sp>
      <p:sp>
        <p:nvSpPr>
          <p:cNvPr id="43" name="弧 42">
            <a:extLst>
              <a:ext uri="{FF2B5EF4-FFF2-40B4-BE49-F238E27FC236}">
                <a16:creationId xmlns:a16="http://schemas.microsoft.com/office/drawing/2014/main" id="{C8B60174-AB45-FB4E-B3CB-7A86B6D10258}"/>
              </a:ext>
            </a:extLst>
          </p:cNvPr>
          <p:cNvSpPr/>
          <p:nvPr/>
        </p:nvSpPr>
        <p:spPr>
          <a:xfrm rot="2538807" flipH="1">
            <a:off x="4652525" y="4816192"/>
            <a:ext cx="482940" cy="318043"/>
          </a:xfrm>
          <a:prstGeom prst="arc">
            <a:avLst>
              <a:gd name="adj1" fmla="val 16243138"/>
              <a:gd name="adj2" fmla="val 0"/>
            </a:avLst>
          </a:prstGeom>
          <a:ln w="15875">
            <a:solidFill>
              <a:schemeClr val="tx1"/>
            </a:solidFill>
            <a:head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7" name="矩形 5">
            <a:extLst>
              <a:ext uri="{FF2B5EF4-FFF2-40B4-BE49-F238E27FC236}">
                <a16:creationId xmlns:a16="http://schemas.microsoft.com/office/drawing/2014/main" id="{AD66350F-59E5-418F-9899-20F7A33F208E}"/>
              </a:ext>
            </a:extLst>
          </p:cNvPr>
          <p:cNvSpPr/>
          <p:nvPr/>
        </p:nvSpPr>
        <p:spPr>
          <a:xfrm>
            <a:off x="696516" y="217473"/>
            <a:ext cx="71208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Shift-reduce dependency parsing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文本框 43">
                <a:extLst>
                  <a:ext uri="{FF2B5EF4-FFF2-40B4-BE49-F238E27FC236}">
                    <a16:creationId xmlns:a16="http://schemas.microsoft.com/office/drawing/2014/main" id="{B177DBD0-F82F-4C8C-B6FE-6F0A2359B3A9}"/>
                  </a:ext>
                </a:extLst>
              </p:cNvPr>
              <p:cNvSpPr txBox="1"/>
              <p:nvPr/>
            </p:nvSpPr>
            <p:spPr>
              <a:xfrm>
                <a:off x="5706609" y="2005184"/>
                <a:ext cx="93758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44" name="文本框 43">
                <a:extLst>
                  <a:ext uri="{FF2B5EF4-FFF2-40B4-BE49-F238E27FC236}">
                    <a16:creationId xmlns:a16="http://schemas.microsoft.com/office/drawing/2014/main" id="{B177DBD0-F82F-4C8C-B6FE-6F0A2359B3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6609" y="2005184"/>
                <a:ext cx="937587" cy="369332"/>
              </a:xfrm>
              <a:prstGeom prst="rect">
                <a:avLst/>
              </a:prstGeom>
              <a:blipFill>
                <a:blip r:embed="rId2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文本框 44">
                <a:extLst>
                  <a:ext uri="{FF2B5EF4-FFF2-40B4-BE49-F238E27FC236}">
                    <a16:creationId xmlns:a16="http://schemas.microsoft.com/office/drawing/2014/main" id="{8C420993-C4A8-4ED9-8204-9801925F1B68}"/>
                  </a:ext>
                </a:extLst>
              </p:cNvPr>
              <p:cNvSpPr txBox="1"/>
              <p:nvPr/>
            </p:nvSpPr>
            <p:spPr>
              <a:xfrm>
                <a:off x="5746237" y="2817130"/>
                <a:ext cx="93758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45" name="文本框 44">
                <a:extLst>
                  <a:ext uri="{FF2B5EF4-FFF2-40B4-BE49-F238E27FC236}">
                    <a16:creationId xmlns:a16="http://schemas.microsoft.com/office/drawing/2014/main" id="{8C420993-C4A8-4ED9-8204-9801925F1B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6237" y="2817130"/>
                <a:ext cx="937587" cy="369332"/>
              </a:xfrm>
              <a:prstGeom prst="rect">
                <a:avLst/>
              </a:prstGeom>
              <a:blipFill>
                <a:blip r:embed="rId3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文本框 45">
                <a:extLst>
                  <a:ext uri="{FF2B5EF4-FFF2-40B4-BE49-F238E27FC236}">
                    <a16:creationId xmlns:a16="http://schemas.microsoft.com/office/drawing/2014/main" id="{956E0A7B-3946-44D6-9C86-F12A709CA886}"/>
                  </a:ext>
                </a:extLst>
              </p:cNvPr>
              <p:cNvSpPr txBox="1"/>
              <p:nvPr/>
            </p:nvSpPr>
            <p:spPr>
              <a:xfrm>
                <a:off x="5756881" y="3653570"/>
                <a:ext cx="93758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46" name="文本框 45">
                <a:extLst>
                  <a:ext uri="{FF2B5EF4-FFF2-40B4-BE49-F238E27FC236}">
                    <a16:creationId xmlns:a16="http://schemas.microsoft.com/office/drawing/2014/main" id="{956E0A7B-3946-44D6-9C86-F12A709CA8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6881" y="3653570"/>
                <a:ext cx="937587" cy="369332"/>
              </a:xfrm>
              <a:prstGeom prst="rect">
                <a:avLst/>
              </a:prstGeom>
              <a:blipFill>
                <a:blip r:embed="rId4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文本框 46">
                <a:extLst>
                  <a:ext uri="{FF2B5EF4-FFF2-40B4-BE49-F238E27FC236}">
                    <a16:creationId xmlns:a16="http://schemas.microsoft.com/office/drawing/2014/main" id="{C5CB008B-DAD1-4C5D-B8FE-7F4B5D6A038F}"/>
                  </a:ext>
                </a:extLst>
              </p:cNvPr>
              <p:cNvSpPr txBox="1"/>
              <p:nvPr/>
            </p:nvSpPr>
            <p:spPr>
              <a:xfrm>
                <a:off x="5750133" y="4765081"/>
                <a:ext cx="93758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47" name="文本框 46">
                <a:extLst>
                  <a:ext uri="{FF2B5EF4-FFF2-40B4-BE49-F238E27FC236}">
                    <a16:creationId xmlns:a16="http://schemas.microsoft.com/office/drawing/2014/main" id="{C5CB008B-DAD1-4C5D-B8FE-7F4B5D6A03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0133" y="4765081"/>
                <a:ext cx="937587" cy="369332"/>
              </a:xfrm>
              <a:prstGeom prst="rect">
                <a:avLst/>
              </a:prstGeom>
              <a:blipFill>
                <a:blip r:embed="rId5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文本框 47">
                <a:extLst>
                  <a:ext uri="{FF2B5EF4-FFF2-40B4-BE49-F238E27FC236}">
                    <a16:creationId xmlns:a16="http://schemas.microsoft.com/office/drawing/2014/main" id="{DA302D1A-EE24-49F2-A2D6-5617C7DED15A}"/>
                  </a:ext>
                </a:extLst>
              </p:cNvPr>
              <p:cNvSpPr txBox="1"/>
              <p:nvPr/>
            </p:nvSpPr>
            <p:spPr>
              <a:xfrm>
                <a:off x="5769647" y="5786955"/>
                <a:ext cx="93758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48" name="文本框 47">
                <a:extLst>
                  <a:ext uri="{FF2B5EF4-FFF2-40B4-BE49-F238E27FC236}">
                    <a16:creationId xmlns:a16="http://schemas.microsoft.com/office/drawing/2014/main" id="{DA302D1A-EE24-49F2-A2D6-5617C7DED1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9647" y="5786955"/>
                <a:ext cx="937587" cy="369332"/>
              </a:xfrm>
              <a:prstGeom prst="rect">
                <a:avLst/>
              </a:prstGeom>
              <a:blipFill>
                <a:blip r:embed="rId6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76912930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5">
            <a:extLst>
              <a:ext uri="{FF2B5EF4-FFF2-40B4-BE49-F238E27FC236}">
                <a16:creationId xmlns:a16="http://schemas.microsoft.com/office/drawing/2014/main" id="{E1BF4C49-D9BF-42F3-B713-48595D54AED3}"/>
              </a:ext>
            </a:extLst>
          </p:cNvPr>
          <p:cNvSpPr/>
          <p:nvPr/>
        </p:nvSpPr>
        <p:spPr>
          <a:xfrm>
            <a:off x="696516" y="217473"/>
            <a:ext cx="71208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Shift-reduce dependency parsing</a:t>
            </a: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B858B95A-D574-44F8-8FD4-240E804025C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981950" y="6356352"/>
            <a:ext cx="2057400" cy="365125"/>
          </a:xfrm>
        </p:spPr>
        <p:txBody>
          <a:bodyPr/>
          <a:lstStyle/>
          <a:p>
            <a:fld id="{11D8FA19-E13B-4121-8BBF-5D41F5A04330}" type="slidenum">
              <a:rPr lang="zh-CN" altLang="en-US" smtClean="0"/>
              <a:t>118</a:t>
            </a:fld>
            <a:endParaRPr lang="zh-CN" altLang="en-US"/>
          </a:p>
        </p:txBody>
      </p:sp>
      <p:sp>
        <p:nvSpPr>
          <p:cNvPr id="6" name="矩形 8">
            <a:extLst>
              <a:ext uri="{FF2B5EF4-FFF2-40B4-BE49-F238E27FC236}">
                <a16:creationId xmlns:a16="http://schemas.microsoft.com/office/drawing/2014/main" id="{E4690199-E31A-48EF-B232-56D24BE05045}"/>
              </a:ext>
            </a:extLst>
          </p:cNvPr>
          <p:cNvSpPr/>
          <p:nvPr/>
        </p:nvSpPr>
        <p:spPr>
          <a:xfrm>
            <a:off x="1954808" y="1709595"/>
            <a:ext cx="8084542" cy="589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SzPct val="100000"/>
            </a:pPr>
            <a:r>
              <a:rPr lang="en-US" altLang="zh-CN" sz="2400" b="1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Arc-eager dependency parsing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8">
                <a:extLst>
                  <a:ext uri="{FF2B5EF4-FFF2-40B4-BE49-F238E27FC236}">
                    <a16:creationId xmlns:a16="http://schemas.microsoft.com/office/drawing/2014/main" id="{8DE15E3A-15AD-4785-974C-6450C7B3FD2F}"/>
                  </a:ext>
                </a:extLst>
              </p:cNvPr>
              <p:cNvSpPr/>
              <p:nvPr/>
            </p:nvSpPr>
            <p:spPr>
              <a:xfrm>
                <a:off x="1954808" y="4712952"/>
                <a:ext cx="8084542" cy="212744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buSzPct val="100000"/>
                </a:pPr>
                <a:r>
                  <a:rPr lang="en-US" altLang="zh-CN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Main differences comparing with arc-standard:</a:t>
                </a:r>
              </a:p>
              <a:p>
                <a:pPr marL="342900" indent="-34290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CN" i="1" dirty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𝐿𝑒𝑓𝑡</m:t>
                    </m:r>
                    <m:r>
                      <a:rPr lang="en-US" altLang="zh-CN" i="1" dirty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−</m:t>
                    </m:r>
                    <m:r>
                      <a:rPr lang="en-US" altLang="zh-CN" i="1" dirty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𝐴𝑟𝑐</m:t>
                    </m:r>
                    <m:r>
                      <a:rPr lang="en-US" altLang="zh-CN" i="1" dirty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−</m:t>
                    </m:r>
                    <m:r>
                      <a:rPr lang="en-US" altLang="zh-CN" i="1" dirty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𝑋</m:t>
                    </m:r>
                    <m:r>
                      <a:rPr lang="en-US" altLang="zh-CN" i="1" dirty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/</m:t>
                    </m:r>
                    <m:r>
                      <a:rPr lang="en-US" altLang="zh-CN" i="1" dirty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𝑅𝑖𝑔h𝑡</m:t>
                    </m:r>
                    <m:r>
                      <a:rPr lang="en-US" altLang="zh-CN" i="1" dirty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−</m:t>
                    </m:r>
                    <m:r>
                      <a:rPr lang="en-US" altLang="zh-CN" i="1" dirty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𝐴𝑟𝑐</m:t>
                    </m:r>
                    <m:r>
                      <a:rPr lang="en-US" altLang="zh-CN" i="1" dirty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−</m:t>
                    </m:r>
                    <m:r>
                      <a:rPr lang="en-US" altLang="zh-CN" i="1" dirty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𝑋</m:t>
                    </m:r>
                  </m:oMath>
                </a14:m>
                <a:r>
                  <a:rPr lang="en-US" altLang="zh-CN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: construct a dependency arc from the front word on the buffer to the top word on the stack, but not as that (from the top two words on the stack) in arc-standard.</a:t>
                </a:r>
              </a:p>
              <a:p>
                <a:pPr marL="342900" indent="-34290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CN" i="1" dirty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𝑅𝑒𝑑𝑢𝑐𝑒</m:t>
                    </m:r>
                  </m:oMath>
                </a14:m>
                <a:r>
                  <a:rPr lang="en-US" altLang="zh-CN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: pop the top word off the stack.</a:t>
                </a:r>
              </a:p>
            </p:txBody>
          </p:sp>
        </mc:Choice>
        <mc:Fallback xmlns="">
          <p:sp>
            <p:nvSpPr>
              <p:cNvPr id="7" name="矩形 8">
                <a:extLst>
                  <a:ext uri="{FF2B5EF4-FFF2-40B4-BE49-F238E27FC236}">
                    <a16:creationId xmlns:a16="http://schemas.microsoft.com/office/drawing/2014/main" id="{8DE15E3A-15AD-4785-974C-6450C7B3FD2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4808" y="4712952"/>
                <a:ext cx="8084542" cy="2127442"/>
              </a:xfrm>
              <a:prstGeom prst="rect">
                <a:avLst/>
              </a:prstGeom>
              <a:blipFill>
                <a:blip r:embed="rId2"/>
                <a:stretch>
                  <a:fillRect l="-679" r="-1131" b="-372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 descr="Table&#10;&#10;Description automatically generated">
            <a:extLst>
              <a:ext uri="{FF2B5EF4-FFF2-40B4-BE49-F238E27FC236}">
                <a16:creationId xmlns:a16="http://schemas.microsoft.com/office/drawing/2014/main" id="{437B07FA-9885-4C7B-8508-630F57FFD89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8"/>
          <a:stretch/>
        </p:blipFill>
        <p:spPr>
          <a:xfrm>
            <a:off x="1838325" y="2395538"/>
            <a:ext cx="8515350" cy="2198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127484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96DA29-3DEB-4674-B5DB-FC16E69E56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119</a:t>
            </a:fld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8">
                <a:extLst>
                  <a:ext uri="{FF2B5EF4-FFF2-40B4-BE49-F238E27FC236}">
                    <a16:creationId xmlns:a16="http://schemas.microsoft.com/office/drawing/2014/main" id="{2918002F-8C64-4968-9ECA-DC63D9D4E45B}"/>
                  </a:ext>
                </a:extLst>
              </p:cNvPr>
              <p:cNvSpPr/>
              <p:nvPr/>
            </p:nvSpPr>
            <p:spPr>
              <a:xfrm>
                <a:off x="1053703" y="1527415"/>
                <a:ext cx="9250823" cy="5886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800100" lvl="1" indent="-34290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NEXT ACTION: </a:t>
                </a:r>
                <a14:m>
                  <m:oMath xmlns:m="http://schemas.openxmlformats.org/officeDocument/2006/math">
                    <m:r>
                      <a:rPr lang="en-US" altLang="zh-CN" sz="2400" i="1" dirty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𝑆h𝑖𝑓𝑡</m:t>
                    </m:r>
                  </m:oMath>
                </a14:m>
                <a:endParaRPr lang="en-US" altLang="zh-CN" sz="24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4" name="矩形 8">
                <a:extLst>
                  <a:ext uri="{FF2B5EF4-FFF2-40B4-BE49-F238E27FC236}">
                    <a16:creationId xmlns:a16="http://schemas.microsoft.com/office/drawing/2014/main" id="{2918002F-8C64-4968-9ECA-DC63D9D4E45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3703" y="1527415"/>
                <a:ext cx="9250823" cy="588687"/>
              </a:xfrm>
              <a:prstGeom prst="rect">
                <a:avLst/>
              </a:prstGeom>
              <a:blipFill>
                <a:blip r:embed="rId2"/>
                <a:stretch>
                  <a:fillRect b="-2395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 Box 4">
            <a:extLst>
              <a:ext uri="{FF2B5EF4-FFF2-40B4-BE49-F238E27FC236}">
                <a16:creationId xmlns:a16="http://schemas.microsoft.com/office/drawing/2014/main" id="{CB34CA3E-361D-474A-ABF0-A670CC59E4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44708" y="3579539"/>
            <a:ext cx="2364171" cy="490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999" tIns="51929" rIns="89999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5pPr>
            <a:lvl6pPr marL="2514600" indent="-228600"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6pPr>
            <a:lvl7pPr marL="2971800" indent="-228600"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7pPr>
            <a:lvl8pPr marL="3429000" indent="-228600"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8pPr>
            <a:lvl9pPr marL="3886200" indent="-228600"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9pPr>
          </a:lstStyle>
          <a:p>
            <a:r>
              <a:rPr lang="en-US" sz="2400">
                <a:latin typeface="Palatino"/>
              </a:rPr>
              <a:t>He does it here</a:t>
            </a: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37CBF59A-AAE3-454F-961C-55D94ECCD415}"/>
              </a:ext>
            </a:extLst>
          </p:cNvPr>
          <p:cNvGrpSpPr/>
          <p:nvPr/>
        </p:nvGrpSpPr>
        <p:grpSpPr>
          <a:xfrm>
            <a:off x="3781491" y="3571883"/>
            <a:ext cx="1613938" cy="466345"/>
            <a:chOff x="2756255" y="3267082"/>
            <a:chExt cx="1613938" cy="466345"/>
          </a:xfrm>
        </p:grpSpPr>
        <p:sp>
          <p:nvSpPr>
            <p:cNvPr id="15" name="Line 5">
              <a:extLst>
                <a:ext uri="{FF2B5EF4-FFF2-40B4-BE49-F238E27FC236}">
                  <a16:creationId xmlns:a16="http://schemas.microsoft.com/office/drawing/2014/main" id="{85F1A69C-CDA8-469B-9607-B4A00991693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56255" y="3267082"/>
              <a:ext cx="1613938" cy="107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1439" tIns="45719" rIns="91439" bIns="45719"/>
            <a:lstStyle/>
            <a:p>
              <a:endParaRPr lang="zh-CN" altLang="en-US" sz="2400"/>
            </a:p>
          </p:txBody>
        </p:sp>
        <p:sp>
          <p:nvSpPr>
            <p:cNvPr id="16" name="Line 6">
              <a:extLst>
                <a:ext uri="{FF2B5EF4-FFF2-40B4-BE49-F238E27FC236}">
                  <a16:creationId xmlns:a16="http://schemas.microsoft.com/office/drawing/2014/main" id="{A76FF0CB-DE77-4C03-B840-0C56C2D9DF8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65399" y="3274738"/>
              <a:ext cx="1588" cy="45868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1439" tIns="45719" rIns="91439" bIns="45719"/>
            <a:lstStyle/>
            <a:p>
              <a:endParaRPr lang="zh-CN" altLang="en-US" sz="2400"/>
            </a:p>
          </p:txBody>
        </p:sp>
        <p:sp>
          <p:nvSpPr>
            <p:cNvPr id="18" name="Line 5">
              <a:extLst>
                <a:ext uri="{FF2B5EF4-FFF2-40B4-BE49-F238E27FC236}">
                  <a16:creationId xmlns:a16="http://schemas.microsoft.com/office/drawing/2014/main" id="{13477F58-DE0C-481D-AACD-C35E5B2F82F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56255" y="3727309"/>
              <a:ext cx="1613938" cy="107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1439" tIns="45719" rIns="91439" bIns="45719"/>
            <a:lstStyle/>
            <a:p>
              <a:endParaRPr lang="zh-CN" altLang="en-US" sz="2400"/>
            </a:p>
          </p:txBody>
        </p:sp>
      </p:grpSp>
      <p:sp>
        <p:nvSpPr>
          <p:cNvPr id="10" name="矩形 5">
            <a:extLst>
              <a:ext uri="{FF2B5EF4-FFF2-40B4-BE49-F238E27FC236}">
                <a16:creationId xmlns:a16="http://schemas.microsoft.com/office/drawing/2014/main" id="{9E6DA415-802A-473F-A8D9-A98812874CAD}"/>
              </a:ext>
            </a:extLst>
          </p:cNvPr>
          <p:cNvSpPr/>
          <p:nvPr/>
        </p:nvSpPr>
        <p:spPr>
          <a:xfrm>
            <a:off x="696516" y="265472"/>
            <a:ext cx="77146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Example (Dependency Parsing)</a:t>
            </a:r>
          </a:p>
        </p:txBody>
      </p:sp>
      <p:sp>
        <p:nvSpPr>
          <p:cNvPr id="6" name="右大括号 5">
            <a:extLst>
              <a:ext uri="{FF2B5EF4-FFF2-40B4-BE49-F238E27FC236}">
                <a16:creationId xmlns:a16="http://schemas.microsoft.com/office/drawing/2014/main" id="{F540C580-16E0-42B6-A1BD-CE6B1456406B}"/>
              </a:ext>
            </a:extLst>
          </p:cNvPr>
          <p:cNvSpPr/>
          <p:nvPr/>
        </p:nvSpPr>
        <p:spPr>
          <a:xfrm rot="16200000">
            <a:off x="4526986" y="2593927"/>
            <a:ext cx="139649" cy="1612350"/>
          </a:xfrm>
          <a:prstGeom prst="rightBrace">
            <a:avLst>
              <a:gd name="adj1" fmla="val 62558"/>
              <a:gd name="adj2" fmla="val 50000"/>
            </a:avLst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右大括号 11">
            <a:extLst>
              <a:ext uri="{FF2B5EF4-FFF2-40B4-BE49-F238E27FC236}">
                <a16:creationId xmlns:a16="http://schemas.microsoft.com/office/drawing/2014/main" id="{0FF9C6CB-3564-491D-A654-49AD41A51190}"/>
              </a:ext>
            </a:extLst>
          </p:cNvPr>
          <p:cNvSpPr/>
          <p:nvPr/>
        </p:nvSpPr>
        <p:spPr>
          <a:xfrm rot="16200000">
            <a:off x="6554246" y="2340687"/>
            <a:ext cx="166633" cy="2091846"/>
          </a:xfrm>
          <a:prstGeom prst="rightBrace">
            <a:avLst>
              <a:gd name="adj1" fmla="val 62558"/>
              <a:gd name="adj2" fmla="val 50000"/>
            </a:avLst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54BB6454-6270-460B-94EE-AB25CE8B4EBF}"/>
                  </a:ext>
                </a:extLst>
              </p:cNvPr>
              <p:cNvSpPr txBox="1"/>
              <p:nvPr/>
            </p:nvSpPr>
            <p:spPr>
              <a:xfrm>
                <a:off x="4399530" y="2917470"/>
                <a:ext cx="3778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𝜎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54BB6454-6270-460B-94EE-AB25CE8B4E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9530" y="2917470"/>
                <a:ext cx="377860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7214F7E9-F5A9-499F-9EF5-6E648563A1DE}"/>
                  </a:ext>
                </a:extLst>
              </p:cNvPr>
              <p:cNvSpPr txBox="1"/>
              <p:nvPr/>
            </p:nvSpPr>
            <p:spPr>
              <a:xfrm>
                <a:off x="6448632" y="2917470"/>
                <a:ext cx="38401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𝛽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7214F7E9-F5A9-499F-9EF5-6E648563A1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8632" y="2917470"/>
                <a:ext cx="384016" cy="369332"/>
              </a:xfrm>
              <a:prstGeom prst="rect">
                <a:avLst/>
              </a:prstGeom>
              <a:blipFill>
                <a:blip r:embed="rId4"/>
                <a:stretch>
                  <a:fillRect l="-1587" r="-1587" b="-2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矩形 7">
            <a:extLst>
              <a:ext uri="{FF2B5EF4-FFF2-40B4-BE49-F238E27FC236}">
                <a16:creationId xmlns:a16="http://schemas.microsoft.com/office/drawing/2014/main" id="{A74C133B-F79D-464C-BC6A-153259863BD6}"/>
              </a:ext>
            </a:extLst>
          </p:cNvPr>
          <p:cNvSpPr/>
          <p:nvPr/>
        </p:nvSpPr>
        <p:spPr>
          <a:xfrm>
            <a:off x="5591639" y="3571883"/>
            <a:ext cx="2160913" cy="46634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B27F0227-8F5C-4442-9704-156440271F0E}"/>
                  </a:ext>
                </a:extLst>
              </p:cNvPr>
              <p:cNvSpPr txBox="1"/>
              <p:nvPr/>
            </p:nvSpPr>
            <p:spPr>
              <a:xfrm>
                <a:off x="3737762" y="5239859"/>
                <a:ext cx="317183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sz="240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𝜎</m:t>
                    </m:r>
                  </m:oMath>
                </a14:m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: stack          </a:t>
                </a:r>
                <a14:m>
                  <m:oMath xmlns:m="http://schemas.openxmlformats.org/officeDocument/2006/math">
                    <m:r>
                      <a:rPr lang="en-US" altLang="zh-CN" sz="240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𝛽</m:t>
                    </m:r>
                    <m:r>
                      <a:rPr lang="en-US" altLang="zh-CN" sz="240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:</m:t>
                    </m:r>
                  </m:oMath>
                </a14:m>
                <a:r>
                  <a:rPr lang="zh-CN" altLang="en-US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buffer</a:t>
                </a:r>
                <a:endParaRPr lang="zh-CN" altLang="en-US" sz="24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B27F0227-8F5C-4442-9704-156440271F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7762" y="5239859"/>
                <a:ext cx="3171830" cy="461665"/>
              </a:xfrm>
              <a:prstGeom prst="rect">
                <a:avLst/>
              </a:prstGeom>
              <a:blipFill>
                <a:blip r:embed="rId5"/>
                <a:stretch>
                  <a:fillRect t="-10667" r="-1731" b="-30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664300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96DA29-3DEB-4674-B5DB-FC16E69E56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12</a:t>
            </a:fld>
            <a:endParaRPr lang="zh-CN" altLang="en-US"/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9F3C1548-C0E4-4CEE-ABCE-32149E9C2D7C}"/>
              </a:ext>
            </a:extLst>
          </p:cNvPr>
          <p:cNvGrpSpPr/>
          <p:nvPr/>
        </p:nvGrpSpPr>
        <p:grpSpPr>
          <a:xfrm>
            <a:off x="2309714" y="3918600"/>
            <a:ext cx="7802789" cy="921481"/>
            <a:chOff x="215776" y="3571913"/>
            <a:chExt cx="9577064" cy="1144028"/>
          </a:xfrm>
        </p:grpSpPr>
        <p:sp>
          <p:nvSpPr>
            <p:cNvPr id="6" name="椭圆 5">
              <a:extLst>
                <a:ext uri="{FF2B5EF4-FFF2-40B4-BE49-F238E27FC236}">
                  <a16:creationId xmlns:a16="http://schemas.microsoft.com/office/drawing/2014/main" id="{43044576-40C7-496A-A237-5BF521E99062}"/>
                </a:ext>
              </a:extLst>
            </p:cNvPr>
            <p:cNvSpPr/>
            <p:nvPr/>
          </p:nvSpPr>
          <p:spPr bwMode="auto">
            <a:xfrm>
              <a:off x="215776" y="3923853"/>
              <a:ext cx="792088" cy="792088"/>
            </a:xfrm>
            <a:prstGeom prst="ellips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16329" tIns="9799" rIns="16329" bIns="9799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40755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r>
                <a:rPr lang="en-US" altLang="zh-CN">
                  <a:latin typeface="Times New Roman" pitchFamily="18" charset="0"/>
                  <a:cs typeface="Times New Roman" pitchFamily="18" charset="0"/>
                </a:rPr>
                <a:t>start</a:t>
              </a:r>
              <a:endParaRPr lang="en-US" altLang="zh-CN" sz="1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395519E3-7EBB-45EA-BAE9-15F3CED07936}"/>
                </a:ext>
              </a:extLst>
            </p:cNvPr>
            <p:cNvSpPr/>
            <p:nvPr/>
          </p:nvSpPr>
          <p:spPr bwMode="auto">
            <a:xfrm>
              <a:off x="3192106" y="4117924"/>
              <a:ext cx="720080" cy="454001"/>
            </a:xfrm>
            <a:prstGeom prst="rect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82953" tIns="41476" rIns="82953" bIns="41476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40755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r>
                <a:rPr lang="en-US" altLang="zh-CN" sz="1633" b="1">
                  <a:latin typeface="Arial" charset="0"/>
                  <a:ea typeface="MS Gothic" charset="-128"/>
                </a:rPr>
                <a:t>…</a:t>
              </a:r>
              <a:endParaRPr lang="zh-CN" altLang="en-US" sz="1633" b="1">
                <a:latin typeface="Arial" charset="0"/>
                <a:ea typeface="MS Gothic" charset="-128"/>
              </a:endParaRPr>
            </a:p>
          </p:txBody>
        </p:sp>
        <p:grpSp>
          <p:nvGrpSpPr>
            <p:cNvPr id="8" name="组合 7">
              <a:extLst>
                <a:ext uri="{FF2B5EF4-FFF2-40B4-BE49-F238E27FC236}">
                  <a16:creationId xmlns:a16="http://schemas.microsoft.com/office/drawing/2014/main" id="{FAFEBE7D-EC84-4470-BF13-2E8C86378B03}"/>
                </a:ext>
              </a:extLst>
            </p:cNvPr>
            <p:cNvGrpSpPr/>
            <p:nvPr/>
          </p:nvGrpSpPr>
          <p:grpSpPr>
            <a:xfrm>
              <a:off x="719832" y="3571913"/>
              <a:ext cx="1224135" cy="349985"/>
              <a:chOff x="791840" y="3573868"/>
              <a:chExt cx="1152127" cy="349985"/>
            </a:xfrm>
          </p:grpSpPr>
          <p:sp>
            <p:nvSpPr>
              <p:cNvPr id="29" name="Freeform 69">
                <a:extLst>
                  <a:ext uri="{FF2B5EF4-FFF2-40B4-BE49-F238E27FC236}">
                    <a16:creationId xmlns:a16="http://schemas.microsoft.com/office/drawing/2014/main" id="{B8FE807D-528E-4EB8-AED3-76510DC710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1840" y="3573868"/>
                <a:ext cx="1152127" cy="349985"/>
              </a:xfrm>
              <a:custGeom>
                <a:avLst/>
                <a:gdLst>
                  <a:gd name="T0" fmla="*/ 0 w 622"/>
                  <a:gd name="T1" fmla="*/ 823 h 883"/>
                  <a:gd name="T2" fmla="*/ 596 w 622"/>
                  <a:gd name="T3" fmla="*/ 852 h 883"/>
                  <a:gd name="T4" fmla="*/ 596 w 622"/>
                  <a:gd name="T5" fmla="*/ 882 h 883"/>
                  <a:gd name="T6" fmla="*/ 621 w 622"/>
                  <a:gd name="T7" fmla="*/ 882 h 8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22" h="883">
                    <a:moveTo>
                      <a:pt x="0" y="823"/>
                    </a:moveTo>
                    <a:cubicBezTo>
                      <a:pt x="298" y="0"/>
                      <a:pt x="596" y="852"/>
                      <a:pt x="596" y="852"/>
                    </a:cubicBezTo>
                    <a:lnTo>
                      <a:pt x="596" y="882"/>
                    </a:lnTo>
                    <a:lnTo>
                      <a:pt x="621" y="88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1439" tIns="45719" rIns="91439" bIns="45719"/>
              <a:lstStyle/>
              <a:p>
                <a:pPr algn="ctr"/>
                <a:endParaRPr lang="zh-CN" altLang="en-US" sz="1633"/>
              </a:p>
            </p:txBody>
          </p:sp>
          <p:sp>
            <p:nvSpPr>
              <p:cNvPr id="30" name="TextBox 44">
                <a:extLst>
                  <a:ext uri="{FF2B5EF4-FFF2-40B4-BE49-F238E27FC236}">
                    <a16:creationId xmlns:a16="http://schemas.microsoft.com/office/drawing/2014/main" id="{BE33A199-5273-4B73-AC42-07AC700F7684}"/>
                  </a:ext>
                </a:extLst>
              </p:cNvPr>
              <p:cNvSpPr txBox="1"/>
              <p:nvPr/>
            </p:nvSpPr>
            <p:spPr>
              <a:xfrm>
                <a:off x="1223886" y="3579898"/>
                <a:ext cx="288031" cy="32016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3267" tIns="3267" rIns="3267" bIns="3267" rtlCol="0" anchor="ctr" anchorCtr="0">
                <a:spAutoFit/>
              </a:bodyPr>
              <a:lstStyle/>
              <a:p>
                <a:pPr algn="ctr"/>
                <a:r>
                  <a:rPr lang="en-US" altLang="zh-CN" sz="1633"/>
                  <a:t>a</a:t>
                </a:r>
                <a:r>
                  <a:rPr lang="en-US" altLang="zh-CN" sz="1633" baseline="-25000"/>
                  <a:t>0</a:t>
                </a:r>
                <a:endParaRPr lang="zh-CN" altLang="en-US" sz="1633" baseline="-25000"/>
              </a:p>
            </p:txBody>
          </p:sp>
        </p:grpSp>
        <p:sp>
          <p:nvSpPr>
            <p:cNvPr id="9" name="椭圆 8">
              <a:extLst>
                <a:ext uri="{FF2B5EF4-FFF2-40B4-BE49-F238E27FC236}">
                  <a16:creationId xmlns:a16="http://schemas.microsoft.com/office/drawing/2014/main" id="{797997D7-8360-46C9-B548-D3D8662A2A5F}"/>
                </a:ext>
              </a:extLst>
            </p:cNvPr>
            <p:cNvSpPr/>
            <p:nvPr/>
          </p:nvSpPr>
          <p:spPr bwMode="auto">
            <a:xfrm>
              <a:off x="1703941" y="3923853"/>
              <a:ext cx="792088" cy="792088"/>
            </a:xfrm>
            <a:prstGeom prst="ellips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16329" tIns="9799" rIns="16329" bIns="9799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altLang="zh-CN" sz="1815"/>
                <a:t>S</a:t>
              </a:r>
              <a:r>
                <a:rPr lang="en-US" altLang="zh-CN" sz="1815" b="1" baseline="-25000"/>
                <a:t>1</a:t>
              </a:r>
              <a:endParaRPr lang="zh-CN" altLang="en-US" sz="1815" b="1" baseline="-25000"/>
            </a:p>
          </p:txBody>
        </p:sp>
        <p:sp>
          <p:nvSpPr>
            <p:cNvPr id="10" name="椭圆 9">
              <a:extLst>
                <a:ext uri="{FF2B5EF4-FFF2-40B4-BE49-F238E27FC236}">
                  <a16:creationId xmlns:a16="http://schemas.microsoft.com/office/drawing/2014/main" id="{1A9A1F76-AC8B-4325-9E99-8F62E2BD1B5C}"/>
                </a:ext>
              </a:extLst>
            </p:cNvPr>
            <p:cNvSpPr/>
            <p:nvPr/>
          </p:nvSpPr>
          <p:spPr bwMode="auto">
            <a:xfrm>
              <a:off x="4608263" y="3923853"/>
              <a:ext cx="792088" cy="792088"/>
            </a:xfrm>
            <a:prstGeom prst="ellips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16329" tIns="9799" rIns="16329" bIns="9799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altLang="zh-CN" sz="1815"/>
                <a:t>S</a:t>
              </a:r>
              <a:r>
                <a:rPr lang="en-US" altLang="zh-CN" sz="1815" b="1" baseline="-25000"/>
                <a:t>i</a:t>
              </a:r>
              <a:endParaRPr lang="zh-CN" altLang="en-US" sz="1815" b="1" baseline="-25000"/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BC9BD6F2-73F2-4BC6-AC62-4D7D77FBE815}"/>
                </a:ext>
              </a:extLst>
            </p:cNvPr>
            <p:cNvSpPr/>
            <p:nvPr/>
          </p:nvSpPr>
          <p:spPr bwMode="auto">
            <a:xfrm>
              <a:off x="6096428" y="4117924"/>
              <a:ext cx="720080" cy="454001"/>
            </a:xfrm>
            <a:prstGeom prst="rect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82953" tIns="41476" rIns="82953" bIns="41476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40755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r>
                <a:rPr lang="en-US" altLang="zh-CN" sz="1633" b="1">
                  <a:latin typeface="Arial" charset="0"/>
                  <a:ea typeface="MS Gothic" charset="-128"/>
                </a:rPr>
                <a:t>…</a:t>
              </a:r>
              <a:endParaRPr lang="zh-CN" altLang="en-US" sz="1633" b="1">
                <a:latin typeface="Arial" charset="0"/>
                <a:ea typeface="MS Gothic" charset="-128"/>
              </a:endParaRPr>
            </a:p>
          </p:txBody>
        </p:sp>
        <p:sp>
          <p:nvSpPr>
            <p:cNvPr id="12" name="椭圆 11">
              <a:extLst>
                <a:ext uri="{FF2B5EF4-FFF2-40B4-BE49-F238E27FC236}">
                  <a16:creationId xmlns:a16="http://schemas.microsoft.com/office/drawing/2014/main" id="{3B0194C8-A22F-46C9-803D-AF389C3F62F2}"/>
                </a:ext>
              </a:extLst>
            </p:cNvPr>
            <p:cNvSpPr/>
            <p:nvPr/>
          </p:nvSpPr>
          <p:spPr bwMode="auto">
            <a:xfrm>
              <a:off x="7512585" y="3923853"/>
              <a:ext cx="792088" cy="792088"/>
            </a:xfrm>
            <a:prstGeom prst="ellips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16329" tIns="9799" rIns="16329" bIns="9799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altLang="zh-CN" sz="1815" err="1"/>
                <a:t>S</a:t>
              </a:r>
              <a:r>
                <a:rPr lang="en-US" altLang="zh-CN" sz="1815" b="1" baseline="-25000" err="1"/>
                <a:t>n</a:t>
              </a:r>
              <a:endParaRPr lang="zh-CN" altLang="en-US" sz="1815" b="1" baseline="-25000"/>
            </a:p>
          </p:txBody>
        </p:sp>
        <p:sp>
          <p:nvSpPr>
            <p:cNvPr id="13" name="椭圆 12">
              <a:extLst>
                <a:ext uri="{FF2B5EF4-FFF2-40B4-BE49-F238E27FC236}">
                  <a16:creationId xmlns:a16="http://schemas.microsoft.com/office/drawing/2014/main" id="{0A3249C9-F4B8-45F6-BFB9-4462BF86D6B3}"/>
                </a:ext>
              </a:extLst>
            </p:cNvPr>
            <p:cNvSpPr/>
            <p:nvPr/>
          </p:nvSpPr>
          <p:spPr bwMode="auto">
            <a:xfrm>
              <a:off x="9000752" y="3923853"/>
              <a:ext cx="792088" cy="792088"/>
            </a:xfrm>
            <a:prstGeom prst="ellips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16329" tIns="9799" rIns="16329" bIns="9799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40755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r>
                <a:rPr lang="en-US" altLang="zh-CN">
                  <a:latin typeface="Times New Roman" pitchFamily="18" charset="0"/>
                  <a:cs typeface="Times New Roman" pitchFamily="18" charset="0"/>
                </a:rPr>
                <a:t>end</a:t>
              </a:r>
              <a:endParaRPr lang="en-US" altLang="zh-CN" sz="120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14" name="组合 13">
              <a:extLst>
                <a:ext uri="{FF2B5EF4-FFF2-40B4-BE49-F238E27FC236}">
                  <a16:creationId xmlns:a16="http://schemas.microsoft.com/office/drawing/2014/main" id="{F88CAD70-5D49-4B11-A037-C3CBDC77662B}"/>
                </a:ext>
              </a:extLst>
            </p:cNvPr>
            <p:cNvGrpSpPr/>
            <p:nvPr/>
          </p:nvGrpSpPr>
          <p:grpSpPr>
            <a:xfrm>
              <a:off x="2232000" y="3571913"/>
              <a:ext cx="1080120" cy="349985"/>
              <a:chOff x="791840" y="3573868"/>
              <a:chExt cx="1152127" cy="349985"/>
            </a:xfrm>
          </p:grpSpPr>
          <p:sp>
            <p:nvSpPr>
              <p:cNvPr id="27" name="Freeform 69">
                <a:extLst>
                  <a:ext uri="{FF2B5EF4-FFF2-40B4-BE49-F238E27FC236}">
                    <a16:creationId xmlns:a16="http://schemas.microsoft.com/office/drawing/2014/main" id="{F9B30287-7DD5-4505-9729-77E1ED7516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1840" y="3573868"/>
                <a:ext cx="1152127" cy="349985"/>
              </a:xfrm>
              <a:custGeom>
                <a:avLst/>
                <a:gdLst>
                  <a:gd name="T0" fmla="*/ 0 w 622"/>
                  <a:gd name="T1" fmla="*/ 823 h 883"/>
                  <a:gd name="T2" fmla="*/ 596 w 622"/>
                  <a:gd name="T3" fmla="*/ 852 h 883"/>
                  <a:gd name="T4" fmla="*/ 596 w 622"/>
                  <a:gd name="T5" fmla="*/ 882 h 883"/>
                  <a:gd name="T6" fmla="*/ 621 w 622"/>
                  <a:gd name="T7" fmla="*/ 882 h 8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22" h="883">
                    <a:moveTo>
                      <a:pt x="0" y="823"/>
                    </a:moveTo>
                    <a:cubicBezTo>
                      <a:pt x="298" y="0"/>
                      <a:pt x="596" y="852"/>
                      <a:pt x="596" y="852"/>
                    </a:cubicBezTo>
                    <a:lnTo>
                      <a:pt x="596" y="882"/>
                    </a:lnTo>
                    <a:lnTo>
                      <a:pt x="621" y="88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1439" tIns="45719" rIns="91439" bIns="45719"/>
              <a:lstStyle/>
              <a:p>
                <a:pPr algn="ctr"/>
                <a:endParaRPr lang="zh-CN" altLang="en-US" sz="1633"/>
              </a:p>
            </p:txBody>
          </p:sp>
          <p:sp>
            <p:nvSpPr>
              <p:cNvPr id="28" name="TextBox 40">
                <a:extLst>
                  <a:ext uri="{FF2B5EF4-FFF2-40B4-BE49-F238E27FC236}">
                    <a16:creationId xmlns:a16="http://schemas.microsoft.com/office/drawing/2014/main" id="{C2327EA9-965F-4046-BDBF-36542D45EDB9}"/>
                  </a:ext>
                </a:extLst>
              </p:cNvPr>
              <p:cNvSpPr txBox="1"/>
              <p:nvPr/>
            </p:nvSpPr>
            <p:spPr>
              <a:xfrm>
                <a:off x="1223887" y="3579898"/>
                <a:ext cx="288031" cy="32016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3267" tIns="3267" rIns="3267" bIns="3267" rtlCol="0" anchor="ctr" anchorCtr="0">
                <a:spAutoFit/>
              </a:bodyPr>
              <a:lstStyle/>
              <a:p>
                <a:pPr algn="ctr"/>
                <a:r>
                  <a:rPr lang="en-US" altLang="zh-CN" sz="1633"/>
                  <a:t>a</a:t>
                </a:r>
                <a:r>
                  <a:rPr lang="en-US" altLang="zh-CN" sz="1633" baseline="-25000"/>
                  <a:t>1</a:t>
                </a:r>
                <a:endParaRPr lang="zh-CN" altLang="en-US" sz="1633" baseline="-25000"/>
              </a:p>
            </p:txBody>
          </p:sp>
        </p:grpSp>
        <p:grpSp>
          <p:nvGrpSpPr>
            <p:cNvPr id="15" name="组合 14">
              <a:extLst>
                <a:ext uri="{FF2B5EF4-FFF2-40B4-BE49-F238E27FC236}">
                  <a16:creationId xmlns:a16="http://schemas.microsoft.com/office/drawing/2014/main" id="{D4E95968-969F-4DBE-953E-4127370238B3}"/>
                </a:ext>
              </a:extLst>
            </p:cNvPr>
            <p:cNvGrpSpPr/>
            <p:nvPr/>
          </p:nvGrpSpPr>
          <p:grpSpPr>
            <a:xfrm>
              <a:off x="3744168" y="3571913"/>
              <a:ext cx="1080120" cy="349985"/>
              <a:chOff x="791840" y="3573868"/>
              <a:chExt cx="1152127" cy="349985"/>
            </a:xfrm>
          </p:grpSpPr>
          <p:sp>
            <p:nvSpPr>
              <p:cNvPr id="25" name="Freeform 69">
                <a:extLst>
                  <a:ext uri="{FF2B5EF4-FFF2-40B4-BE49-F238E27FC236}">
                    <a16:creationId xmlns:a16="http://schemas.microsoft.com/office/drawing/2014/main" id="{BC7E6C32-EE58-46F9-A433-D3724A9BBD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1840" y="3573868"/>
                <a:ext cx="1152127" cy="349985"/>
              </a:xfrm>
              <a:custGeom>
                <a:avLst/>
                <a:gdLst>
                  <a:gd name="T0" fmla="*/ 0 w 622"/>
                  <a:gd name="T1" fmla="*/ 823 h 883"/>
                  <a:gd name="T2" fmla="*/ 596 w 622"/>
                  <a:gd name="T3" fmla="*/ 852 h 883"/>
                  <a:gd name="T4" fmla="*/ 596 w 622"/>
                  <a:gd name="T5" fmla="*/ 882 h 883"/>
                  <a:gd name="T6" fmla="*/ 621 w 622"/>
                  <a:gd name="T7" fmla="*/ 882 h 8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22" h="883">
                    <a:moveTo>
                      <a:pt x="0" y="823"/>
                    </a:moveTo>
                    <a:cubicBezTo>
                      <a:pt x="298" y="0"/>
                      <a:pt x="596" y="852"/>
                      <a:pt x="596" y="852"/>
                    </a:cubicBezTo>
                    <a:lnTo>
                      <a:pt x="596" y="882"/>
                    </a:lnTo>
                    <a:lnTo>
                      <a:pt x="621" y="88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1439" tIns="45719" rIns="91439" bIns="45719"/>
              <a:lstStyle/>
              <a:p>
                <a:pPr algn="ctr"/>
                <a:endParaRPr lang="zh-CN" altLang="en-US" sz="1633"/>
              </a:p>
            </p:txBody>
          </p:sp>
          <p:sp>
            <p:nvSpPr>
              <p:cNvPr id="26" name="TextBox 43">
                <a:extLst>
                  <a:ext uri="{FF2B5EF4-FFF2-40B4-BE49-F238E27FC236}">
                    <a16:creationId xmlns:a16="http://schemas.microsoft.com/office/drawing/2014/main" id="{A7CBCE43-16E3-488D-8E11-BC893223ADE5}"/>
                  </a:ext>
                </a:extLst>
              </p:cNvPr>
              <p:cNvSpPr txBox="1"/>
              <p:nvPr/>
            </p:nvSpPr>
            <p:spPr>
              <a:xfrm>
                <a:off x="1223887" y="3574530"/>
                <a:ext cx="336037" cy="32016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3267" tIns="3267" rIns="3267" bIns="3267" rtlCol="0" anchor="ctr" anchorCtr="0">
                <a:spAutoFit/>
              </a:bodyPr>
              <a:lstStyle/>
              <a:p>
                <a:pPr algn="ctr"/>
                <a:r>
                  <a:rPr lang="en-US" altLang="zh-CN" sz="1633"/>
                  <a:t>a</a:t>
                </a:r>
                <a:r>
                  <a:rPr lang="en-US" altLang="zh-CN" sz="1633" baseline="-25000"/>
                  <a:t>i-1</a:t>
                </a:r>
                <a:endParaRPr lang="zh-CN" altLang="en-US" sz="1633" baseline="-25000"/>
              </a:p>
            </p:txBody>
          </p:sp>
        </p:grpSp>
        <p:grpSp>
          <p:nvGrpSpPr>
            <p:cNvPr id="16" name="组合 15">
              <a:extLst>
                <a:ext uri="{FF2B5EF4-FFF2-40B4-BE49-F238E27FC236}">
                  <a16:creationId xmlns:a16="http://schemas.microsoft.com/office/drawing/2014/main" id="{7326DD66-6C07-4217-8DE6-BF91294E032B}"/>
                </a:ext>
              </a:extLst>
            </p:cNvPr>
            <p:cNvGrpSpPr/>
            <p:nvPr/>
          </p:nvGrpSpPr>
          <p:grpSpPr>
            <a:xfrm>
              <a:off x="5184328" y="3571913"/>
              <a:ext cx="1080120" cy="349985"/>
              <a:chOff x="791840" y="3573868"/>
              <a:chExt cx="1152127" cy="349985"/>
            </a:xfrm>
          </p:grpSpPr>
          <p:sp>
            <p:nvSpPr>
              <p:cNvPr id="23" name="Freeform 69">
                <a:extLst>
                  <a:ext uri="{FF2B5EF4-FFF2-40B4-BE49-F238E27FC236}">
                    <a16:creationId xmlns:a16="http://schemas.microsoft.com/office/drawing/2014/main" id="{DA0976E4-B1C5-40DA-9B8E-AC09DF07BB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1840" y="3573868"/>
                <a:ext cx="1152127" cy="349985"/>
              </a:xfrm>
              <a:custGeom>
                <a:avLst/>
                <a:gdLst>
                  <a:gd name="T0" fmla="*/ 0 w 622"/>
                  <a:gd name="T1" fmla="*/ 823 h 883"/>
                  <a:gd name="T2" fmla="*/ 596 w 622"/>
                  <a:gd name="T3" fmla="*/ 852 h 883"/>
                  <a:gd name="T4" fmla="*/ 596 w 622"/>
                  <a:gd name="T5" fmla="*/ 882 h 883"/>
                  <a:gd name="T6" fmla="*/ 621 w 622"/>
                  <a:gd name="T7" fmla="*/ 882 h 8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22" h="883">
                    <a:moveTo>
                      <a:pt x="0" y="823"/>
                    </a:moveTo>
                    <a:cubicBezTo>
                      <a:pt x="298" y="0"/>
                      <a:pt x="596" y="852"/>
                      <a:pt x="596" y="852"/>
                    </a:cubicBezTo>
                    <a:lnTo>
                      <a:pt x="596" y="882"/>
                    </a:lnTo>
                    <a:lnTo>
                      <a:pt x="621" y="88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1439" tIns="45719" rIns="91439" bIns="45719"/>
              <a:lstStyle/>
              <a:p>
                <a:pPr algn="ctr"/>
                <a:endParaRPr lang="zh-CN" altLang="en-US" sz="1633"/>
              </a:p>
            </p:txBody>
          </p:sp>
          <p:sp>
            <p:nvSpPr>
              <p:cNvPr id="24" name="TextBox 53">
                <a:extLst>
                  <a:ext uri="{FF2B5EF4-FFF2-40B4-BE49-F238E27FC236}">
                    <a16:creationId xmlns:a16="http://schemas.microsoft.com/office/drawing/2014/main" id="{46236534-47A3-40BF-98BF-5E8CBDF3EFFE}"/>
                  </a:ext>
                </a:extLst>
              </p:cNvPr>
              <p:cNvSpPr txBox="1"/>
              <p:nvPr/>
            </p:nvSpPr>
            <p:spPr>
              <a:xfrm>
                <a:off x="1175882" y="3574531"/>
                <a:ext cx="336037" cy="32016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3267" tIns="3267" rIns="3267" bIns="3267" rtlCol="0" anchor="ctr" anchorCtr="0">
                <a:spAutoFit/>
              </a:bodyPr>
              <a:lstStyle/>
              <a:p>
                <a:pPr algn="ctr"/>
                <a:r>
                  <a:rPr lang="en-US" altLang="zh-CN" sz="1633" err="1"/>
                  <a:t>a</a:t>
                </a:r>
                <a:r>
                  <a:rPr lang="en-US" altLang="zh-CN" sz="1633" baseline="-25000" err="1"/>
                  <a:t>i</a:t>
                </a:r>
                <a:endParaRPr lang="zh-CN" altLang="en-US" sz="1633" baseline="-25000"/>
              </a:p>
            </p:txBody>
          </p:sp>
        </p:grpSp>
        <p:grpSp>
          <p:nvGrpSpPr>
            <p:cNvPr id="17" name="组合 16">
              <a:extLst>
                <a:ext uri="{FF2B5EF4-FFF2-40B4-BE49-F238E27FC236}">
                  <a16:creationId xmlns:a16="http://schemas.microsoft.com/office/drawing/2014/main" id="{C19AAF1F-1EC0-4682-86A3-60F77172AACA}"/>
                </a:ext>
              </a:extLst>
            </p:cNvPr>
            <p:cNvGrpSpPr/>
            <p:nvPr/>
          </p:nvGrpSpPr>
          <p:grpSpPr>
            <a:xfrm>
              <a:off x="6624488" y="3571913"/>
              <a:ext cx="1080120" cy="349985"/>
              <a:chOff x="791840" y="3573868"/>
              <a:chExt cx="1152127" cy="349985"/>
            </a:xfrm>
          </p:grpSpPr>
          <p:sp>
            <p:nvSpPr>
              <p:cNvPr id="21" name="Freeform 69">
                <a:extLst>
                  <a:ext uri="{FF2B5EF4-FFF2-40B4-BE49-F238E27FC236}">
                    <a16:creationId xmlns:a16="http://schemas.microsoft.com/office/drawing/2014/main" id="{B47B3BC7-7E71-4537-A570-649ACD9BBA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1840" y="3573868"/>
                <a:ext cx="1152127" cy="349985"/>
              </a:xfrm>
              <a:custGeom>
                <a:avLst/>
                <a:gdLst>
                  <a:gd name="T0" fmla="*/ 0 w 622"/>
                  <a:gd name="T1" fmla="*/ 823 h 883"/>
                  <a:gd name="T2" fmla="*/ 596 w 622"/>
                  <a:gd name="T3" fmla="*/ 852 h 883"/>
                  <a:gd name="T4" fmla="*/ 596 w 622"/>
                  <a:gd name="T5" fmla="*/ 882 h 883"/>
                  <a:gd name="T6" fmla="*/ 621 w 622"/>
                  <a:gd name="T7" fmla="*/ 882 h 8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22" h="883">
                    <a:moveTo>
                      <a:pt x="0" y="823"/>
                    </a:moveTo>
                    <a:cubicBezTo>
                      <a:pt x="298" y="0"/>
                      <a:pt x="596" y="852"/>
                      <a:pt x="596" y="852"/>
                    </a:cubicBezTo>
                    <a:lnTo>
                      <a:pt x="596" y="882"/>
                    </a:lnTo>
                    <a:lnTo>
                      <a:pt x="621" y="88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1439" tIns="45719" rIns="91439" bIns="45719"/>
              <a:lstStyle/>
              <a:p>
                <a:pPr algn="ctr"/>
                <a:endParaRPr lang="zh-CN" altLang="en-US" sz="1633"/>
              </a:p>
            </p:txBody>
          </p:sp>
          <p:sp>
            <p:nvSpPr>
              <p:cNvPr id="22" name="TextBox 59">
                <a:extLst>
                  <a:ext uri="{FF2B5EF4-FFF2-40B4-BE49-F238E27FC236}">
                    <a16:creationId xmlns:a16="http://schemas.microsoft.com/office/drawing/2014/main" id="{734326DF-1B03-4F39-84ED-7CBA8052988C}"/>
                  </a:ext>
                </a:extLst>
              </p:cNvPr>
              <p:cNvSpPr txBox="1"/>
              <p:nvPr/>
            </p:nvSpPr>
            <p:spPr>
              <a:xfrm>
                <a:off x="1099073" y="3574531"/>
                <a:ext cx="486453" cy="32016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3267" tIns="3267" rIns="3267" bIns="3267" rtlCol="0" anchor="ctr" anchorCtr="0">
                <a:spAutoFit/>
              </a:bodyPr>
              <a:lstStyle/>
              <a:p>
                <a:pPr algn="ctr"/>
                <a:r>
                  <a:rPr lang="en-US" altLang="zh-CN" sz="1633"/>
                  <a:t>a</a:t>
                </a:r>
                <a:r>
                  <a:rPr lang="en-US" altLang="zh-CN" sz="1633" baseline="-25000"/>
                  <a:t>n-1</a:t>
                </a:r>
                <a:endParaRPr lang="zh-CN" altLang="en-US" sz="1633" baseline="-25000"/>
              </a:p>
            </p:txBody>
          </p:sp>
        </p:grpSp>
        <p:grpSp>
          <p:nvGrpSpPr>
            <p:cNvPr id="18" name="组合 17">
              <a:extLst>
                <a:ext uri="{FF2B5EF4-FFF2-40B4-BE49-F238E27FC236}">
                  <a16:creationId xmlns:a16="http://schemas.microsoft.com/office/drawing/2014/main" id="{BDC18AA0-CB82-49A3-929B-AF07862D1310}"/>
                </a:ext>
              </a:extLst>
            </p:cNvPr>
            <p:cNvGrpSpPr/>
            <p:nvPr/>
          </p:nvGrpSpPr>
          <p:grpSpPr>
            <a:xfrm>
              <a:off x="8136656" y="3571913"/>
              <a:ext cx="1080120" cy="349985"/>
              <a:chOff x="791840" y="3573868"/>
              <a:chExt cx="1152127" cy="349985"/>
            </a:xfrm>
          </p:grpSpPr>
          <p:sp>
            <p:nvSpPr>
              <p:cNvPr id="19" name="Freeform 69">
                <a:extLst>
                  <a:ext uri="{FF2B5EF4-FFF2-40B4-BE49-F238E27FC236}">
                    <a16:creationId xmlns:a16="http://schemas.microsoft.com/office/drawing/2014/main" id="{124F40B0-8375-4BA0-9ACB-5B1F21B13F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1840" y="3573868"/>
                <a:ext cx="1152127" cy="349985"/>
              </a:xfrm>
              <a:custGeom>
                <a:avLst/>
                <a:gdLst>
                  <a:gd name="T0" fmla="*/ 0 w 622"/>
                  <a:gd name="T1" fmla="*/ 823 h 883"/>
                  <a:gd name="T2" fmla="*/ 596 w 622"/>
                  <a:gd name="T3" fmla="*/ 852 h 883"/>
                  <a:gd name="T4" fmla="*/ 596 w 622"/>
                  <a:gd name="T5" fmla="*/ 882 h 883"/>
                  <a:gd name="T6" fmla="*/ 621 w 622"/>
                  <a:gd name="T7" fmla="*/ 882 h 8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22" h="883">
                    <a:moveTo>
                      <a:pt x="0" y="823"/>
                    </a:moveTo>
                    <a:cubicBezTo>
                      <a:pt x="298" y="0"/>
                      <a:pt x="596" y="852"/>
                      <a:pt x="596" y="852"/>
                    </a:cubicBezTo>
                    <a:lnTo>
                      <a:pt x="596" y="882"/>
                    </a:lnTo>
                    <a:lnTo>
                      <a:pt x="621" y="88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1439" tIns="45719" rIns="91439" bIns="45719"/>
              <a:lstStyle/>
              <a:p>
                <a:pPr algn="ctr"/>
                <a:endParaRPr lang="zh-CN" altLang="en-US" sz="1633"/>
              </a:p>
            </p:txBody>
          </p:sp>
          <p:sp>
            <p:nvSpPr>
              <p:cNvPr id="20" name="TextBox 62">
                <a:extLst>
                  <a:ext uri="{FF2B5EF4-FFF2-40B4-BE49-F238E27FC236}">
                    <a16:creationId xmlns:a16="http://schemas.microsoft.com/office/drawing/2014/main" id="{9B682D4C-28FE-4C1D-96ED-C13C81372701}"/>
                  </a:ext>
                </a:extLst>
              </p:cNvPr>
              <p:cNvSpPr txBox="1"/>
              <p:nvPr/>
            </p:nvSpPr>
            <p:spPr>
              <a:xfrm>
                <a:off x="1099073" y="3574531"/>
                <a:ext cx="486453" cy="32016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3267" tIns="3267" rIns="3267" bIns="3267" rtlCol="0" anchor="ctr" anchorCtr="0">
                <a:spAutoFit/>
              </a:bodyPr>
              <a:lstStyle/>
              <a:p>
                <a:pPr algn="ctr"/>
                <a:r>
                  <a:rPr lang="en-US" altLang="zh-CN" sz="1633"/>
                  <a:t>a</a:t>
                </a:r>
                <a:r>
                  <a:rPr lang="en-US" altLang="zh-CN" sz="1633" baseline="-25000"/>
                  <a:t>n</a:t>
                </a:r>
                <a:endParaRPr lang="zh-CN" altLang="en-US" sz="1633" baseline="-25000"/>
              </a:p>
            </p:txBody>
          </p:sp>
        </p:grpSp>
      </p:grpSp>
      <p:sp>
        <p:nvSpPr>
          <p:cNvPr id="31" name="矩形 5">
            <a:extLst>
              <a:ext uri="{FF2B5EF4-FFF2-40B4-BE49-F238E27FC236}">
                <a16:creationId xmlns:a16="http://schemas.microsoft.com/office/drawing/2014/main" id="{F5AE100C-D10B-47FE-A7BC-C95A3106902B}"/>
              </a:ext>
            </a:extLst>
          </p:cNvPr>
          <p:cNvSpPr/>
          <p:nvPr/>
        </p:nvSpPr>
        <p:spPr>
          <a:xfrm>
            <a:off x="657225" y="196597"/>
            <a:ext cx="66464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A Transition System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矩形 8">
                <a:extLst>
                  <a:ext uri="{FF2B5EF4-FFF2-40B4-BE49-F238E27FC236}">
                    <a16:creationId xmlns:a16="http://schemas.microsoft.com/office/drawing/2014/main" id="{3FABBF0F-F9EA-4AE3-B53C-16AADC46C3F1}"/>
                  </a:ext>
                </a:extLst>
              </p:cNvPr>
              <p:cNvSpPr/>
              <p:nvPr/>
            </p:nvSpPr>
            <p:spPr>
              <a:xfrm>
                <a:off x="1107281" y="1808320"/>
                <a:ext cx="9118255" cy="16952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b="1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Automata:</a:t>
                </a:r>
                <a:endParaRPr lang="en-US" altLang="zh-CN" sz="24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 marL="800100" lvl="1" indent="-34290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State </a:t>
                </a:r>
                <a:r>
                  <a:rPr lang="en-US" altLang="zh-CN" sz="2400" dirty="0">
                    <a:latin typeface="Arial" panose="020B0604020202020204" pitchFamily="34" charset="0"/>
                    <a:ea typeface="Palatino" pitchFamily="2" charset="77"/>
                    <a:cs typeface="Arial" panose="020B0604020202020204" pitchFamily="34" charset="0"/>
                  </a:rPr>
                  <a:t>——</a:t>
                </a: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 dirty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en-US" altLang="zh-CN" sz="2400" i="1" dirty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𝑆</m:t>
                        </m:r>
                      </m:e>
                      <m:sub>
                        <m:r>
                          <a:rPr lang="en-US" altLang="zh-CN" sz="2400" i="1" dirty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altLang="zh-CN" sz="24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 marL="800100" lvl="1" indent="-34290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Action </a:t>
                </a:r>
                <a:r>
                  <a:rPr lang="en-US" altLang="zh-CN" sz="2400" dirty="0">
                    <a:latin typeface="Arial" panose="020B0604020202020204" pitchFamily="34" charset="0"/>
                    <a:ea typeface="Palatino" pitchFamily="2" charset="77"/>
                    <a:cs typeface="Arial" panose="020B0604020202020204" pitchFamily="34" charset="0"/>
                  </a:rPr>
                  <a:t>——</a:t>
                </a: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 dirty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en-US" altLang="zh-CN" sz="2400" i="1" dirty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𝑎</m:t>
                        </m:r>
                      </m:e>
                      <m:sub>
                        <m:r>
                          <a:rPr lang="en-US" altLang="zh-CN" sz="2400" i="1" dirty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altLang="zh-CN" sz="24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32" name="矩形 8">
                <a:extLst>
                  <a:ext uri="{FF2B5EF4-FFF2-40B4-BE49-F238E27FC236}">
                    <a16:creationId xmlns:a16="http://schemas.microsoft.com/office/drawing/2014/main" id="{3FABBF0F-F9EA-4AE3-B53C-16AADC46C3F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7281" y="1808320"/>
                <a:ext cx="9118255" cy="1695208"/>
              </a:xfrm>
              <a:prstGeom prst="rect">
                <a:avLst/>
              </a:prstGeom>
              <a:blipFill>
                <a:blip r:embed="rId2"/>
                <a:stretch>
                  <a:fillRect l="-936" b="-755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94705894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96DA29-3DEB-4674-B5DB-FC16E69E56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120</a:t>
            </a:fld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8">
                <a:extLst>
                  <a:ext uri="{FF2B5EF4-FFF2-40B4-BE49-F238E27FC236}">
                    <a16:creationId xmlns:a16="http://schemas.microsoft.com/office/drawing/2014/main" id="{2918002F-8C64-4968-9ECA-DC63D9D4E45B}"/>
                  </a:ext>
                </a:extLst>
              </p:cNvPr>
              <p:cNvSpPr/>
              <p:nvPr/>
            </p:nvSpPr>
            <p:spPr>
              <a:xfrm>
                <a:off x="1125141" y="1527415"/>
                <a:ext cx="9179385" cy="5886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	NEXT ACTION: </a:t>
                </a:r>
                <a14:m>
                  <m:oMath xmlns:m="http://schemas.openxmlformats.org/officeDocument/2006/math">
                    <m:r>
                      <a:rPr lang="en-US" altLang="zh-CN" sz="2400" i="1" dirty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𝐿𝑒𝑓𝑡</m:t>
                    </m:r>
                    <m:r>
                      <a:rPr lang="en-US" altLang="zh-CN" sz="2400" i="1" dirty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−</m:t>
                    </m:r>
                    <m:r>
                      <a:rPr lang="en-US" altLang="zh-CN" sz="2400" i="1" dirty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𝐴𝑟𝑐</m:t>
                    </m:r>
                    <m:r>
                      <a:rPr lang="en-US" altLang="zh-CN" sz="2400" b="0" i="1" dirty="0" smtClean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−</m:t>
                    </m:r>
                    <m:r>
                      <a:rPr lang="en-US" altLang="zh-CN" sz="2400" b="0" i="1" dirty="0" smtClean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𝑆𝑈𝐵𝐽</m:t>
                    </m:r>
                  </m:oMath>
                </a14:m>
                <a:endParaRPr lang="en-US" altLang="zh-CN" sz="24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4" name="矩形 8">
                <a:extLst>
                  <a:ext uri="{FF2B5EF4-FFF2-40B4-BE49-F238E27FC236}">
                    <a16:creationId xmlns:a16="http://schemas.microsoft.com/office/drawing/2014/main" id="{2918002F-8C64-4968-9ECA-DC63D9D4E45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5141" y="1527415"/>
                <a:ext cx="9179385" cy="588687"/>
              </a:xfrm>
              <a:prstGeom prst="rect">
                <a:avLst/>
              </a:prstGeom>
              <a:blipFill>
                <a:blip r:embed="rId2"/>
                <a:stretch>
                  <a:fillRect l="-930" b="-2395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组合 5">
            <a:extLst>
              <a:ext uri="{FF2B5EF4-FFF2-40B4-BE49-F238E27FC236}">
                <a16:creationId xmlns:a16="http://schemas.microsoft.com/office/drawing/2014/main" id="{7FFC3460-890D-4F2B-A9FA-F044E6B339F5}"/>
              </a:ext>
            </a:extLst>
          </p:cNvPr>
          <p:cNvGrpSpPr/>
          <p:nvPr/>
        </p:nvGrpSpPr>
        <p:grpSpPr>
          <a:xfrm>
            <a:off x="3781492" y="3571883"/>
            <a:ext cx="4127387" cy="497999"/>
            <a:chOff x="2257491" y="3571882"/>
            <a:chExt cx="4127387" cy="497999"/>
          </a:xfrm>
        </p:grpSpPr>
        <p:sp>
          <p:nvSpPr>
            <p:cNvPr id="14" name="Text Box 4">
              <a:extLst>
                <a:ext uri="{FF2B5EF4-FFF2-40B4-BE49-F238E27FC236}">
                  <a16:creationId xmlns:a16="http://schemas.microsoft.com/office/drawing/2014/main" id="{CB34CA3E-361D-474A-ABF0-A670CC59E40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20707" y="3579538"/>
              <a:ext cx="2364171" cy="4903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89999" tIns="51929" rIns="89999" bIns="45000"/>
            <a:lstStyle>
              <a:lvl1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1pPr>
              <a:lvl2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2pPr>
              <a:lvl3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3pPr>
              <a:lvl4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4pPr>
              <a:lvl5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5pPr>
              <a:lvl6pPr marL="2514600" indent="-228600" defTabSz="45720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6pPr>
              <a:lvl7pPr marL="2971800" indent="-228600" defTabSz="45720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7pPr>
              <a:lvl8pPr marL="3429000" indent="-228600" defTabSz="45720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8pPr>
              <a:lvl9pPr marL="3886200" indent="-228600" defTabSz="45720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9pPr>
            </a:lstStyle>
            <a:p>
              <a:r>
                <a:rPr lang="en-US" sz="2400">
                  <a:latin typeface="Palatino"/>
                </a:rPr>
                <a:t>does it here</a:t>
              </a:r>
            </a:p>
          </p:txBody>
        </p:sp>
        <p:grpSp>
          <p:nvGrpSpPr>
            <p:cNvPr id="5" name="组合 4">
              <a:extLst>
                <a:ext uri="{FF2B5EF4-FFF2-40B4-BE49-F238E27FC236}">
                  <a16:creationId xmlns:a16="http://schemas.microsoft.com/office/drawing/2014/main" id="{37CBF59A-AAE3-454F-961C-55D94ECCD415}"/>
                </a:ext>
              </a:extLst>
            </p:cNvPr>
            <p:cNvGrpSpPr/>
            <p:nvPr/>
          </p:nvGrpSpPr>
          <p:grpSpPr>
            <a:xfrm>
              <a:off x="2257491" y="3571882"/>
              <a:ext cx="1613938" cy="466345"/>
              <a:chOff x="2756255" y="3267082"/>
              <a:chExt cx="1613938" cy="466345"/>
            </a:xfrm>
          </p:grpSpPr>
          <p:sp>
            <p:nvSpPr>
              <p:cNvPr id="15" name="Line 5">
                <a:extLst>
                  <a:ext uri="{FF2B5EF4-FFF2-40B4-BE49-F238E27FC236}">
                    <a16:creationId xmlns:a16="http://schemas.microsoft.com/office/drawing/2014/main" id="{85F1A69C-CDA8-469B-9607-B4A00991693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756255" y="3267082"/>
                <a:ext cx="1613938" cy="1079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1439" tIns="45719" rIns="91439" bIns="45719"/>
              <a:lstStyle/>
              <a:p>
                <a:endParaRPr lang="zh-CN" altLang="en-US" sz="2400"/>
              </a:p>
            </p:txBody>
          </p:sp>
          <p:sp>
            <p:nvSpPr>
              <p:cNvPr id="16" name="Line 6">
                <a:extLst>
                  <a:ext uri="{FF2B5EF4-FFF2-40B4-BE49-F238E27FC236}">
                    <a16:creationId xmlns:a16="http://schemas.microsoft.com/office/drawing/2014/main" id="{A76FF0CB-DE77-4C03-B840-0C56C2D9DF8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65399" y="3274738"/>
                <a:ext cx="1588" cy="458689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1439" tIns="45719" rIns="91439" bIns="45719"/>
              <a:lstStyle/>
              <a:p>
                <a:endParaRPr lang="zh-CN" altLang="en-US" sz="2400"/>
              </a:p>
            </p:txBody>
          </p:sp>
          <p:sp>
            <p:nvSpPr>
              <p:cNvPr id="18" name="Line 5">
                <a:extLst>
                  <a:ext uri="{FF2B5EF4-FFF2-40B4-BE49-F238E27FC236}">
                    <a16:creationId xmlns:a16="http://schemas.microsoft.com/office/drawing/2014/main" id="{13477F58-DE0C-481D-AACD-C35E5B2F82F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756255" y="3727309"/>
                <a:ext cx="1613938" cy="1079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1439" tIns="45719" rIns="91439" bIns="45719"/>
              <a:lstStyle/>
              <a:p>
                <a:endParaRPr lang="zh-CN" altLang="en-US" sz="2400"/>
              </a:p>
            </p:txBody>
          </p:sp>
        </p:grpSp>
        <p:sp>
          <p:nvSpPr>
            <p:cNvPr id="10" name="Text Box 4">
              <a:extLst>
                <a:ext uri="{FF2B5EF4-FFF2-40B4-BE49-F238E27FC236}">
                  <a16:creationId xmlns:a16="http://schemas.microsoft.com/office/drawing/2014/main" id="{2D1789D4-CB4F-4382-ACC3-2C294DC8B9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08861" y="3571882"/>
              <a:ext cx="2364171" cy="4903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89999" tIns="51929" rIns="89999" bIns="45000"/>
            <a:lstStyle>
              <a:lvl1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1pPr>
              <a:lvl2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2pPr>
              <a:lvl3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3pPr>
              <a:lvl4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4pPr>
              <a:lvl5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5pPr>
              <a:lvl6pPr marL="2514600" indent="-228600" defTabSz="45720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6pPr>
              <a:lvl7pPr marL="2971800" indent="-228600" defTabSz="45720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7pPr>
              <a:lvl8pPr marL="3429000" indent="-228600" defTabSz="45720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8pPr>
              <a:lvl9pPr marL="3886200" indent="-228600" defTabSz="45720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9pPr>
            </a:lstStyle>
            <a:p>
              <a:r>
                <a:rPr lang="en-US" sz="2400">
                  <a:latin typeface="Palatino"/>
                </a:rPr>
                <a:t>He</a:t>
              </a:r>
            </a:p>
          </p:txBody>
        </p:sp>
      </p:grpSp>
      <p:sp>
        <p:nvSpPr>
          <p:cNvPr id="12" name="矩形 5">
            <a:extLst>
              <a:ext uri="{FF2B5EF4-FFF2-40B4-BE49-F238E27FC236}">
                <a16:creationId xmlns:a16="http://schemas.microsoft.com/office/drawing/2014/main" id="{43255573-EE4C-437F-8A5E-97E8344BBE36}"/>
              </a:ext>
            </a:extLst>
          </p:cNvPr>
          <p:cNvSpPr/>
          <p:nvPr/>
        </p:nvSpPr>
        <p:spPr>
          <a:xfrm>
            <a:off x="696516" y="265472"/>
            <a:ext cx="77146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Example (Dependency Parsing)</a:t>
            </a:r>
          </a:p>
        </p:txBody>
      </p:sp>
      <p:sp>
        <p:nvSpPr>
          <p:cNvPr id="13" name="右大括号 12">
            <a:extLst>
              <a:ext uri="{FF2B5EF4-FFF2-40B4-BE49-F238E27FC236}">
                <a16:creationId xmlns:a16="http://schemas.microsoft.com/office/drawing/2014/main" id="{DD9753FE-F137-4C4E-9BFC-93845033DAB8}"/>
              </a:ext>
            </a:extLst>
          </p:cNvPr>
          <p:cNvSpPr/>
          <p:nvPr/>
        </p:nvSpPr>
        <p:spPr>
          <a:xfrm rot="16200000">
            <a:off x="4526986" y="2593927"/>
            <a:ext cx="139649" cy="1612350"/>
          </a:xfrm>
          <a:prstGeom prst="rightBrace">
            <a:avLst>
              <a:gd name="adj1" fmla="val 62558"/>
              <a:gd name="adj2" fmla="val 50000"/>
            </a:avLst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右大括号 16">
            <a:extLst>
              <a:ext uri="{FF2B5EF4-FFF2-40B4-BE49-F238E27FC236}">
                <a16:creationId xmlns:a16="http://schemas.microsoft.com/office/drawing/2014/main" id="{7EFECAF4-A228-46AF-941A-D82C7FAFE41A}"/>
              </a:ext>
            </a:extLst>
          </p:cNvPr>
          <p:cNvSpPr/>
          <p:nvPr/>
        </p:nvSpPr>
        <p:spPr>
          <a:xfrm rot="16200000">
            <a:off x="6554246" y="2340687"/>
            <a:ext cx="166633" cy="2091846"/>
          </a:xfrm>
          <a:prstGeom prst="rightBrace">
            <a:avLst>
              <a:gd name="adj1" fmla="val 62558"/>
              <a:gd name="adj2" fmla="val 50000"/>
            </a:avLst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481B9D1E-961F-476C-B548-1B95D5C23348}"/>
                  </a:ext>
                </a:extLst>
              </p:cNvPr>
              <p:cNvSpPr txBox="1"/>
              <p:nvPr/>
            </p:nvSpPr>
            <p:spPr>
              <a:xfrm>
                <a:off x="4399530" y="2917470"/>
                <a:ext cx="3778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𝜎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481B9D1E-961F-476C-B548-1B95D5C233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9530" y="2917470"/>
                <a:ext cx="377860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519D5857-E46D-471A-BDC6-9228E987304A}"/>
                  </a:ext>
                </a:extLst>
              </p:cNvPr>
              <p:cNvSpPr txBox="1"/>
              <p:nvPr/>
            </p:nvSpPr>
            <p:spPr>
              <a:xfrm>
                <a:off x="6448632" y="2917470"/>
                <a:ext cx="38401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𝛽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519D5857-E46D-471A-BDC6-9228E98730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8632" y="2917470"/>
                <a:ext cx="384016" cy="369332"/>
              </a:xfrm>
              <a:prstGeom prst="rect">
                <a:avLst/>
              </a:prstGeom>
              <a:blipFill>
                <a:blip r:embed="rId4"/>
                <a:stretch>
                  <a:fillRect l="-1587" r="-1587" b="-2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矩形 21">
            <a:extLst>
              <a:ext uri="{FF2B5EF4-FFF2-40B4-BE49-F238E27FC236}">
                <a16:creationId xmlns:a16="http://schemas.microsoft.com/office/drawing/2014/main" id="{D70A8C0A-ABF6-4285-9EF9-A3495A21A32B}"/>
              </a:ext>
            </a:extLst>
          </p:cNvPr>
          <p:cNvSpPr/>
          <p:nvPr/>
        </p:nvSpPr>
        <p:spPr>
          <a:xfrm>
            <a:off x="5591639" y="3571883"/>
            <a:ext cx="2160913" cy="46634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18C41474-FDCF-495B-B51E-5F0A85BC8686}"/>
                  </a:ext>
                </a:extLst>
              </p:cNvPr>
              <p:cNvSpPr txBox="1"/>
              <p:nvPr/>
            </p:nvSpPr>
            <p:spPr>
              <a:xfrm>
                <a:off x="3737762" y="5239859"/>
                <a:ext cx="317183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sz="240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𝜎</m:t>
                    </m:r>
                  </m:oMath>
                </a14:m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: stack          </a:t>
                </a:r>
                <a14:m>
                  <m:oMath xmlns:m="http://schemas.openxmlformats.org/officeDocument/2006/math">
                    <m:r>
                      <a:rPr lang="en-US" altLang="zh-CN" sz="240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𝛽</m:t>
                    </m:r>
                    <m:r>
                      <a:rPr lang="en-US" altLang="zh-CN" sz="240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:</m:t>
                    </m:r>
                  </m:oMath>
                </a14:m>
                <a:r>
                  <a:rPr lang="zh-CN" altLang="en-US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buffer</a:t>
                </a:r>
                <a:endParaRPr lang="zh-CN" altLang="en-US" sz="24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18C41474-FDCF-495B-B51E-5F0A85BC86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7762" y="5239859"/>
                <a:ext cx="3171830" cy="461665"/>
              </a:xfrm>
              <a:prstGeom prst="rect">
                <a:avLst/>
              </a:prstGeom>
              <a:blipFill>
                <a:blip r:embed="rId5"/>
                <a:stretch>
                  <a:fillRect t="-10667" r="-1731" b="-30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73578443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96DA29-3DEB-4674-B5DB-FC16E69E56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121</a:t>
            </a:fld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8">
                <a:extLst>
                  <a:ext uri="{FF2B5EF4-FFF2-40B4-BE49-F238E27FC236}">
                    <a16:creationId xmlns:a16="http://schemas.microsoft.com/office/drawing/2014/main" id="{2918002F-8C64-4968-9ECA-DC63D9D4E45B}"/>
                  </a:ext>
                </a:extLst>
              </p:cNvPr>
              <p:cNvSpPr/>
              <p:nvPr/>
            </p:nvSpPr>
            <p:spPr>
              <a:xfrm>
                <a:off x="1067991" y="1527415"/>
                <a:ext cx="9236535" cy="5886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800100" lvl="1" indent="-34290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NEXT ACTION: </a:t>
                </a:r>
                <a14:m>
                  <m:oMath xmlns:m="http://schemas.openxmlformats.org/officeDocument/2006/math">
                    <m:r>
                      <a:rPr lang="en-US" altLang="zh-CN" sz="2400" i="1" dirty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𝑆h𝑖𝑓𝑡</m:t>
                    </m:r>
                  </m:oMath>
                </a14:m>
                <a:endParaRPr lang="en-US" altLang="zh-CN" sz="24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4" name="矩形 8">
                <a:extLst>
                  <a:ext uri="{FF2B5EF4-FFF2-40B4-BE49-F238E27FC236}">
                    <a16:creationId xmlns:a16="http://schemas.microsoft.com/office/drawing/2014/main" id="{2918002F-8C64-4968-9ECA-DC63D9D4E45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7991" y="1527415"/>
                <a:ext cx="9236535" cy="588687"/>
              </a:xfrm>
              <a:prstGeom prst="rect">
                <a:avLst/>
              </a:prstGeom>
              <a:blipFill>
                <a:blip r:embed="rId2"/>
                <a:stretch>
                  <a:fillRect b="-2395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组合 5">
            <a:extLst>
              <a:ext uri="{FF2B5EF4-FFF2-40B4-BE49-F238E27FC236}">
                <a16:creationId xmlns:a16="http://schemas.microsoft.com/office/drawing/2014/main" id="{1AB4992F-9254-4B37-9BFB-A6DDCC69538B}"/>
              </a:ext>
            </a:extLst>
          </p:cNvPr>
          <p:cNvGrpSpPr/>
          <p:nvPr/>
        </p:nvGrpSpPr>
        <p:grpSpPr>
          <a:xfrm>
            <a:off x="3781492" y="3571882"/>
            <a:ext cx="4127387" cy="1346000"/>
            <a:chOff x="2257491" y="3571882"/>
            <a:chExt cx="4127387" cy="1346000"/>
          </a:xfrm>
        </p:grpSpPr>
        <p:sp>
          <p:nvSpPr>
            <p:cNvPr id="14" name="Text Box 4">
              <a:extLst>
                <a:ext uri="{FF2B5EF4-FFF2-40B4-BE49-F238E27FC236}">
                  <a16:creationId xmlns:a16="http://schemas.microsoft.com/office/drawing/2014/main" id="{CB34CA3E-361D-474A-ABF0-A670CC59E40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20707" y="3579538"/>
              <a:ext cx="2364171" cy="4903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89999" tIns="51929" rIns="89999" bIns="45000"/>
            <a:lstStyle>
              <a:lvl1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1pPr>
              <a:lvl2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2pPr>
              <a:lvl3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3pPr>
              <a:lvl4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4pPr>
              <a:lvl5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5pPr>
              <a:lvl6pPr marL="2514600" indent="-228600" defTabSz="45720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6pPr>
              <a:lvl7pPr marL="2971800" indent="-228600" defTabSz="45720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7pPr>
              <a:lvl8pPr marL="3429000" indent="-228600" defTabSz="45720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8pPr>
              <a:lvl9pPr marL="3886200" indent="-228600" defTabSz="45720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9pPr>
            </a:lstStyle>
            <a:p>
              <a:r>
                <a:rPr lang="en-US" sz="2400">
                  <a:latin typeface="Palatino"/>
                </a:rPr>
                <a:t>does it here</a:t>
              </a:r>
            </a:p>
          </p:txBody>
        </p:sp>
        <p:grpSp>
          <p:nvGrpSpPr>
            <p:cNvPr id="5" name="组合 4">
              <a:extLst>
                <a:ext uri="{FF2B5EF4-FFF2-40B4-BE49-F238E27FC236}">
                  <a16:creationId xmlns:a16="http://schemas.microsoft.com/office/drawing/2014/main" id="{37CBF59A-AAE3-454F-961C-55D94ECCD415}"/>
                </a:ext>
              </a:extLst>
            </p:cNvPr>
            <p:cNvGrpSpPr/>
            <p:nvPr/>
          </p:nvGrpSpPr>
          <p:grpSpPr>
            <a:xfrm>
              <a:off x="2257491" y="3571882"/>
              <a:ext cx="1613938" cy="466345"/>
              <a:chOff x="2756255" y="3267082"/>
              <a:chExt cx="1613938" cy="466345"/>
            </a:xfrm>
          </p:grpSpPr>
          <p:sp>
            <p:nvSpPr>
              <p:cNvPr id="15" name="Line 5">
                <a:extLst>
                  <a:ext uri="{FF2B5EF4-FFF2-40B4-BE49-F238E27FC236}">
                    <a16:creationId xmlns:a16="http://schemas.microsoft.com/office/drawing/2014/main" id="{85F1A69C-CDA8-469B-9607-B4A00991693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756255" y="3267082"/>
                <a:ext cx="1613938" cy="1079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1439" tIns="45719" rIns="91439" bIns="45719"/>
              <a:lstStyle/>
              <a:p>
                <a:endParaRPr lang="zh-CN" altLang="en-US" sz="2400"/>
              </a:p>
            </p:txBody>
          </p:sp>
          <p:sp>
            <p:nvSpPr>
              <p:cNvPr id="16" name="Line 6">
                <a:extLst>
                  <a:ext uri="{FF2B5EF4-FFF2-40B4-BE49-F238E27FC236}">
                    <a16:creationId xmlns:a16="http://schemas.microsoft.com/office/drawing/2014/main" id="{A76FF0CB-DE77-4C03-B840-0C56C2D9DF8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65399" y="3274738"/>
                <a:ext cx="1588" cy="458689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1439" tIns="45719" rIns="91439" bIns="45719"/>
              <a:lstStyle/>
              <a:p>
                <a:endParaRPr lang="zh-CN" altLang="en-US" sz="2400"/>
              </a:p>
            </p:txBody>
          </p:sp>
          <p:sp>
            <p:nvSpPr>
              <p:cNvPr id="18" name="Line 5">
                <a:extLst>
                  <a:ext uri="{FF2B5EF4-FFF2-40B4-BE49-F238E27FC236}">
                    <a16:creationId xmlns:a16="http://schemas.microsoft.com/office/drawing/2014/main" id="{13477F58-DE0C-481D-AACD-C35E5B2F82F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756255" y="3727309"/>
                <a:ext cx="1613938" cy="1079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1439" tIns="45719" rIns="91439" bIns="45719"/>
              <a:lstStyle/>
              <a:p>
                <a:endParaRPr lang="zh-CN" altLang="en-US" sz="2400"/>
              </a:p>
            </p:txBody>
          </p:sp>
        </p:grpSp>
        <p:sp>
          <p:nvSpPr>
            <p:cNvPr id="10" name="Text Box 4">
              <a:extLst>
                <a:ext uri="{FF2B5EF4-FFF2-40B4-BE49-F238E27FC236}">
                  <a16:creationId xmlns:a16="http://schemas.microsoft.com/office/drawing/2014/main" id="{17CAD750-FDFE-40FB-8375-D52B5DE0212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75791" y="4427539"/>
              <a:ext cx="2364171" cy="4903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89999" tIns="51929" rIns="89999" bIns="45000"/>
            <a:lstStyle>
              <a:lvl1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1pPr>
              <a:lvl2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2pPr>
              <a:lvl3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3pPr>
              <a:lvl4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4pPr>
              <a:lvl5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5pPr>
              <a:lvl6pPr marL="2514600" indent="-228600" defTabSz="45720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6pPr>
              <a:lvl7pPr marL="2971800" indent="-228600" defTabSz="45720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7pPr>
              <a:lvl8pPr marL="3429000" indent="-228600" defTabSz="45720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8pPr>
              <a:lvl9pPr marL="3886200" indent="-228600" defTabSz="45720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9pPr>
            </a:lstStyle>
            <a:p>
              <a:r>
                <a:rPr lang="en-US" sz="2400">
                  <a:latin typeface="Palatino"/>
                </a:rPr>
                <a:t>He</a:t>
              </a:r>
            </a:p>
          </p:txBody>
        </p:sp>
        <p:sp>
          <p:nvSpPr>
            <p:cNvPr id="11" name="Line 24">
              <a:extLst>
                <a:ext uri="{FF2B5EF4-FFF2-40B4-BE49-F238E27FC236}">
                  <a16:creationId xmlns:a16="http://schemas.microsoft.com/office/drawing/2014/main" id="{3EBE011A-5B79-437D-9AB2-A53EA727072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020706" y="4030969"/>
              <a:ext cx="265419" cy="39657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1439" tIns="45719" rIns="91439" bIns="45719"/>
            <a:lstStyle/>
            <a:p>
              <a:endParaRPr lang="zh-CN" altLang="en-US" sz="1633"/>
            </a:p>
          </p:txBody>
        </p:sp>
      </p:grpSp>
      <p:sp>
        <p:nvSpPr>
          <p:cNvPr id="13" name="矩形 5">
            <a:extLst>
              <a:ext uri="{FF2B5EF4-FFF2-40B4-BE49-F238E27FC236}">
                <a16:creationId xmlns:a16="http://schemas.microsoft.com/office/drawing/2014/main" id="{E6FFCE55-9FD3-4382-AAE7-E6D4D418A066}"/>
              </a:ext>
            </a:extLst>
          </p:cNvPr>
          <p:cNvSpPr/>
          <p:nvPr/>
        </p:nvSpPr>
        <p:spPr>
          <a:xfrm>
            <a:off x="696516" y="265472"/>
            <a:ext cx="77146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Example (Dependency Parsing)</a:t>
            </a:r>
          </a:p>
        </p:txBody>
      </p:sp>
      <p:sp>
        <p:nvSpPr>
          <p:cNvPr id="17" name="右大括号 16">
            <a:extLst>
              <a:ext uri="{FF2B5EF4-FFF2-40B4-BE49-F238E27FC236}">
                <a16:creationId xmlns:a16="http://schemas.microsoft.com/office/drawing/2014/main" id="{2BECA5A6-8F11-44F9-B990-981A0FF7409F}"/>
              </a:ext>
            </a:extLst>
          </p:cNvPr>
          <p:cNvSpPr/>
          <p:nvPr/>
        </p:nvSpPr>
        <p:spPr>
          <a:xfrm rot="16200000">
            <a:off x="4526986" y="2593927"/>
            <a:ext cx="139649" cy="1612350"/>
          </a:xfrm>
          <a:prstGeom prst="rightBrace">
            <a:avLst>
              <a:gd name="adj1" fmla="val 62558"/>
              <a:gd name="adj2" fmla="val 50000"/>
            </a:avLst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右大括号 18">
            <a:extLst>
              <a:ext uri="{FF2B5EF4-FFF2-40B4-BE49-F238E27FC236}">
                <a16:creationId xmlns:a16="http://schemas.microsoft.com/office/drawing/2014/main" id="{00E6F5ED-F032-48F3-8CA0-DD6BCAC96C52}"/>
              </a:ext>
            </a:extLst>
          </p:cNvPr>
          <p:cNvSpPr/>
          <p:nvPr/>
        </p:nvSpPr>
        <p:spPr>
          <a:xfrm rot="16200000">
            <a:off x="6554246" y="2340687"/>
            <a:ext cx="166633" cy="2091846"/>
          </a:xfrm>
          <a:prstGeom prst="rightBrace">
            <a:avLst>
              <a:gd name="adj1" fmla="val 62558"/>
              <a:gd name="adj2" fmla="val 50000"/>
            </a:avLst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2E702333-3307-48AD-B7F8-03C76871E497}"/>
                  </a:ext>
                </a:extLst>
              </p:cNvPr>
              <p:cNvSpPr txBox="1"/>
              <p:nvPr/>
            </p:nvSpPr>
            <p:spPr>
              <a:xfrm>
                <a:off x="4399530" y="2917470"/>
                <a:ext cx="3778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𝜎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2E702333-3307-48AD-B7F8-03C76871E4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9530" y="2917470"/>
                <a:ext cx="377860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D4A83A7B-6101-42FE-8B61-F644C5F047B5}"/>
                  </a:ext>
                </a:extLst>
              </p:cNvPr>
              <p:cNvSpPr txBox="1"/>
              <p:nvPr/>
            </p:nvSpPr>
            <p:spPr>
              <a:xfrm>
                <a:off x="6448632" y="2917470"/>
                <a:ext cx="38401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𝛽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D4A83A7B-6101-42FE-8B61-F644C5F047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8632" y="2917470"/>
                <a:ext cx="384016" cy="369332"/>
              </a:xfrm>
              <a:prstGeom prst="rect">
                <a:avLst/>
              </a:prstGeom>
              <a:blipFill>
                <a:blip r:embed="rId4"/>
                <a:stretch>
                  <a:fillRect l="-1587" r="-1587" b="-2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矩形 21">
            <a:extLst>
              <a:ext uri="{FF2B5EF4-FFF2-40B4-BE49-F238E27FC236}">
                <a16:creationId xmlns:a16="http://schemas.microsoft.com/office/drawing/2014/main" id="{41F6912A-226A-4465-B40F-02EBCE9D0794}"/>
              </a:ext>
            </a:extLst>
          </p:cNvPr>
          <p:cNvSpPr/>
          <p:nvPr/>
        </p:nvSpPr>
        <p:spPr>
          <a:xfrm>
            <a:off x="5591639" y="3571883"/>
            <a:ext cx="2160913" cy="46634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2CCB8D44-7F2A-46FE-9E53-0658D4CE07AF}"/>
                  </a:ext>
                </a:extLst>
              </p:cNvPr>
              <p:cNvSpPr txBox="1"/>
              <p:nvPr/>
            </p:nvSpPr>
            <p:spPr>
              <a:xfrm>
                <a:off x="3737762" y="5239859"/>
                <a:ext cx="317183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sz="240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𝜎</m:t>
                    </m:r>
                  </m:oMath>
                </a14:m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: stack          </a:t>
                </a:r>
                <a14:m>
                  <m:oMath xmlns:m="http://schemas.openxmlformats.org/officeDocument/2006/math">
                    <m:r>
                      <a:rPr lang="en-US" altLang="zh-CN" sz="240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𝛽</m:t>
                    </m:r>
                    <m:r>
                      <a:rPr lang="en-US" altLang="zh-CN" sz="240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:</m:t>
                    </m:r>
                  </m:oMath>
                </a14:m>
                <a:r>
                  <a:rPr lang="zh-CN" altLang="en-US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buffer</a:t>
                </a:r>
                <a:endParaRPr lang="zh-CN" altLang="en-US" sz="24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2CCB8D44-7F2A-46FE-9E53-0658D4CE07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7762" y="5239859"/>
                <a:ext cx="3171830" cy="461665"/>
              </a:xfrm>
              <a:prstGeom prst="rect">
                <a:avLst/>
              </a:prstGeom>
              <a:blipFill>
                <a:blip r:embed="rId5"/>
                <a:stretch>
                  <a:fillRect t="-10667" r="-1731" b="-30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94659838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96DA29-3DEB-4674-B5DB-FC16E69E56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122</a:t>
            </a:fld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8">
                <a:extLst>
                  <a:ext uri="{FF2B5EF4-FFF2-40B4-BE49-F238E27FC236}">
                    <a16:creationId xmlns:a16="http://schemas.microsoft.com/office/drawing/2014/main" id="{2918002F-8C64-4968-9ECA-DC63D9D4E45B}"/>
                  </a:ext>
                </a:extLst>
              </p:cNvPr>
              <p:cNvSpPr/>
              <p:nvPr/>
            </p:nvSpPr>
            <p:spPr>
              <a:xfrm>
                <a:off x="1160859" y="1527415"/>
                <a:ext cx="9143667" cy="5886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800100" lvl="1" indent="-34290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NEXT ACTION: </a:t>
                </a:r>
                <a14:m>
                  <m:oMath xmlns:m="http://schemas.openxmlformats.org/officeDocument/2006/math">
                    <m:r>
                      <a:rPr lang="en-US" altLang="zh-CN" sz="2400" i="1" dirty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𝑅𝑖𝑔h𝑡</m:t>
                    </m:r>
                    <m:r>
                      <a:rPr lang="en-US" altLang="zh-CN" sz="2400" i="1" dirty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−</m:t>
                    </m:r>
                    <m:r>
                      <a:rPr lang="en-US" altLang="zh-CN" sz="2400" i="1" dirty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𝐴𝑟𝑐</m:t>
                    </m:r>
                    <m:r>
                      <a:rPr lang="en-US" altLang="zh-CN" sz="2400" b="0" i="1" dirty="0" smtClean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−</m:t>
                    </m:r>
                    <m:r>
                      <a:rPr lang="en-US" altLang="zh-CN" sz="2400" b="0" i="1" dirty="0" smtClean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𝑂𝐵𝐽</m:t>
                    </m:r>
                  </m:oMath>
                </a14:m>
                <a:endParaRPr lang="en-US" altLang="zh-CN" sz="24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4" name="矩形 8">
                <a:extLst>
                  <a:ext uri="{FF2B5EF4-FFF2-40B4-BE49-F238E27FC236}">
                    <a16:creationId xmlns:a16="http://schemas.microsoft.com/office/drawing/2014/main" id="{2918002F-8C64-4968-9ECA-DC63D9D4E45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0859" y="1527415"/>
                <a:ext cx="9143667" cy="588687"/>
              </a:xfrm>
              <a:prstGeom prst="rect">
                <a:avLst/>
              </a:prstGeom>
              <a:blipFill>
                <a:blip r:embed="rId2"/>
                <a:stretch>
                  <a:fillRect b="-2395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组合 5">
            <a:extLst>
              <a:ext uri="{FF2B5EF4-FFF2-40B4-BE49-F238E27FC236}">
                <a16:creationId xmlns:a16="http://schemas.microsoft.com/office/drawing/2014/main" id="{4D3766B1-4FC6-47DE-BD7A-474FA7F3A533}"/>
              </a:ext>
            </a:extLst>
          </p:cNvPr>
          <p:cNvGrpSpPr/>
          <p:nvPr/>
        </p:nvGrpSpPr>
        <p:grpSpPr>
          <a:xfrm>
            <a:off x="3572160" y="3571882"/>
            <a:ext cx="4336719" cy="1300280"/>
            <a:chOff x="2048159" y="3571882"/>
            <a:chExt cx="4336719" cy="1300280"/>
          </a:xfrm>
        </p:grpSpPr>
        <p:sp>
          <p:nvSpPr>
            <p:cNvPr id="14" name="Text Box 4">
              <a:extLst>
                <a:ext uri="{FF2B5EF4-FFF2-40B4-BE49-F238E27FC236}">
                  <a16:creationId xmlns:a16="http://schemas.microsoft.com/office/drawing/2014/main" id="{CB34CA3E-361D-474A-ABF0-A670CC59E40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20707" y="3579538"/>
              <a:ext cx="2364171" cy="4903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89999" tIns="51929" rIns="89999" bIns="45000"/>
            <a:lstStyle>
              <a:lvl1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1pPr>
              <a:lvl2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2pPr>
              <a:lvl3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3pPr>
              <a:lvl4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4pPr>
              <a:lvl5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5pPr>
              <a:lvl6pPr marL="2514600" indent="-228600" defTabSz="45720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6pPr>
              <a:lvl7pPr marL="2971800" indent="-228600" defTabSz="45720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7pPr>
              <a:lvl8pPr marL="3429000" indent="-228600" defTabSz="45720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8pPr>
              <a:lvl9pPr marL="3886200" indent="-228600" defTabSz="45720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9pPr>
            </a:lstStyle>
            <a:p>
              <a:r>
                <a:rPr lang="en-US" sz="2400">
                  <a:latin typeface="Palatino"/>
                </a:rPr>
                <a:t>it here</a:t>
              </a:r>
            </a:p>
          </p:txBody>
        </p:sp>
        <p:grpSp>
          <p:nvGrpSpPr>
            <p:cNvPr id="5" name="组合 4">
              <a:extLst>
                <a:ext uri="{FF2B5EF4-FFF2-40B4-BE49-F238E27FC236}">
                  <a16:creationId xmlns:a16="http://schemas.microsoft.com/office/drawing/2014/main" id="{37CBF59A-AAE3-454F-961C-55D94ECCD415}"/>
                </a:ext>
              </a:extLst>
            </p:cNvPr>
            <p:cNvGrpSpPr/>
            <p:nvPr/>
          </p:nvGrpSpPr>
          <p:grpSpPr>
            <a:xfrm>
              <a:off x="2257491" y="3571882"/>
              <a:ext cx="1613938" cy="466345"/>
              <a:chOff x="2756255" y="3267082"/>
              <a:chExt cx="1613938" cy="466345"/>
            </a:xfrm>
          </p:grpSpPr>
          <p:sp>
            <p:nvSpPr>
              <p:cNvPr id="15" name="Line 5">
                <a:extLst>
                  <a:ext uri="{FF2B5EF4-FFF2-40B4-BE49-F238E27FC236}">
                    <a16:creationId xmlns:a16="http://schemas.microsoft.com/office/drawing/2014/main" id="{85F1A69C-CDA8-469B-9607-B4A00991693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756255" y="3267082"/>
                <a:ext cx="1613938" cy="1079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1439" tIns="45719" rIns="91439" bIns="45719"/>
              <a:lstStyle/>
              <a:p>
                <a:endParaRPr lang="zh-CN" altLang="en-US" sz="2400"/>
              </a:p>
            </p:txBody>
          </p:sp>
          <p:sp>
            <p:nvSpPr>
              <p:cNvPr id="16" name="Line 6">
                <a:extLst>
                  <a:ext uri="{FF2B5EF4-FFF2-40B4-BE49-F238E27FC236}">
                    <a16:creationId xmlns:a16="http://schemas.microsoft.com/office/drawing/2014/main" id="{A76FF0CB-DE77-4C03-B840-0C56C2D9DF8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65399" y="3274738"/>
                <a:ext cx="1588" cy="458689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1439" tIns="45719" rIns="91439" bIns="45719"/>
              <a:lstStyle/>
              <a:p>
                <a:endParaRPr lang="zh-CN" altLang="en-US" sz="2400"/>
              </a:p>
            </p:txBody>
          </p:sp>
          <p:sp>
            <p:nvSpPr>
              <p:cNvPr id="18" name="Line 5">
                <a:extLst>
                  <a:ext uri="{FF2B5EF4-FFF2-40B4-BE49-F238E27FC236}">
                    <a16:creationId xmlns:a16="http://schemas.microsoft.com/office/drawing/2014/main" id="{13477F58-DE0C-481D-AACD-C35E5B2F82F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756255" y="3727309"/>
                <a:ext cx="1613938" cy="1079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1439" tIns="45719" rIns="91439" bIns="45719"/>
              <a:lstStyle/>
              <a:p>
                <a:endParaRPr lang="zh-CN" altLang="en-US" sz="2400"/>
              </a:p>
            </p:txBody>
          </p:sp>
        </p:grpSp>
        <p:sp>
          <p:nvSpPr>
            <p:cNvPr id="10" name="Text Box 4">
              <a:extLst>
                <a:ext uri="{FF2B5EF4-FFF2-40B4-BE49-F238E27FC236}">
                  <a16:creationId xmlns:a16="http://schemas.microsoft.com/office/drawing/2014/main" id="{2D1789D4-CB4F-4382-ACC3-2C294DC8B9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08861" y="3571882"/>
              <a:ext cx="2364171" cy="4903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89999" tIns="51929" rIns="89999" bIns="45000"/>
            <a:lstStyle>
              <a:lvl1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1pPr>
              <a:lvl2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2pPr>
              <a:lvl3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3pPr>
              <a:lvl4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4pPr>
              <a:lvl5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5pPr>
              <a:lvl6pPr marL="2514600" indent="-228600" defTabSz="45720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6pPr>
              <a:lvl7pPr marL="2971800" indent="-228600" defTabSz="45720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7pPr>
              <a:lvl8pPr marL="3429000" indent="-228600" defTabSz="45720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8pPr>
              <a:lvl9pPr marL="3886200" indent="-228600" defTabSz="45720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9pPr>
            </a:lstStyle>
            <a:p>
              <a:r>
                <a:rPr lang="en-US" sz="2400">
                  <a:latin typeface="Palatino"/>
                </a:rPr>
                <a:t>does</a:t>
              </a:r>
            </a:p>
          </p:txBody>
        </p:sp>
        <p:sp>
          <p:nvSpPr>
            <p:cNvPr id="11" name="Text Box 4">
              <a:extLst>
                <a:ext uri="{FF2B5EF4-FFF2-40B4-BE49-F238E27FC236}">
                  <a16:creationId xmlns:a16="http://schemas.microsoft.com/office/drawing/2014/main" id="{21A59AB3-E95D-4DB1-897A-3DF602BB161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48159" y="4381819"/>
              <a:ext cx="2364171" cy="4903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89999" tIns="51929" rIns="89999" bIns="45000"/>
            <a:lstStyle>
              <a:lvl1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1pPr>
              <a:lvl2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2pPr>
              <a:lvl3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3pPr>
              <a:lvl4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4pPr>
              <a:lvl5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5pPr>
              <a:lvl6pPr marL="2514600" indent="-228600" defTabSz="45720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6pPr>
              <a:lvl7pPr marL="2971800" indent="-228600" defTabSz="45720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7pPr>
              <a:lvl8pPr marL="3429000" indent="-228600" defTabSz="45720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8pPr>
              <a:lvl9pPr marL="3886200" indent="-228600" defTabSz="45720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9pPr>
            </a:lstStyle>
            <a:p>
              <a:r>
                <a:rPr lang="en-US" sz="2400">
                  <a:latin typeface="Palatino"/>
                </a:rPr>
                <a:t>He</a:t>
              </a:r>
            </a:p>
          </p:txBody>
        </p:sp>
        <p:sp>
          <p:nvSpPr>
            <p:cNvPr id="12" name="Line 24">
              <a:extLst>
                <a:ext uri="{FF2B5EF4-FFF2-40B4-BE49-F238E27FC236}">
                  <a16:creationId xmlns:a16="http://schemas.microsoft.com/office/drawing/2014/main" id="{1DDFE8A1-95DA-4886-9A40-B6E9182B433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393074" y="3985249"/>
              <a:ext cx="265419" cy="39657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1439" tIns="45719" rIns="91439" bIns="45719"/>
            <a:lstStyle/>
            <a:p>
              <a:endParaRPr lang="zh-CN" altLang="en-US" sz="1633"/>
            </a:p>
          </p:txBody>
        </p:sp>
      </p:grpSp>
      <p:sp>
        <p:nvSpPr>
          <p:cNvPr id="17" name="矩形 5">
            <a:extLst>
              <a:ext uri="{FF2B5EF4-FFF2-40B4-BE49-F238E27FC236}">
                <a16:creationId xmlns:a16="http://schemas.microsoft.com/office/drawing/2014/main" id="{0512EACC-BD07-4198-9811-52058CDE7642}"/>
              </a:ext>
            </a:extLst>
          </p:cNvPr>
          <p:cNvSpPr/>
          <p:nvPr/>
        </p:nvSpPr>
        <p:spPr>
          <a:xfrm>
            <a:off x="696516" y="265472"/>
            <a:ext cx="77146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Example (Dependency Parsing)</a:t>
            </a:r>
          </a:p>
        </p:txBody>
      </p:sp>
      <p:sp>
        <p:nvSpPr>
          <p:cNvPr id="19" name="右大括号 18">
            <a:extLst>
              <a:ext uri="{FF2B5EF4-FFF2-40B4-BE49-F238E27FC236}">
                <a16:creationId xmlns:a16="http://schemas.microsoft.com/office/drawing/2014/main" id="{B53009DB-1FDA-422A-B7B4-6564CFE58012}"/>
              </a:ext>
            </a:extLst>
          </p:cNvPr>
          <p:cNvSpPr/>
          <p:nvPr/>
        </p:nvSpPr>
        <p:spPr>
          <a:xfrm rot="16200000">
            <a:off x="4526986" y="2593927"/>
            <a:ext cx="139649" cy="1612350"/>
          </a:xfrm>
          <a:prstGeom prst="rightBrace">
            <a:avLst>
              <a:gd name="adj1" fmla="val 62558"/>
              <a:gd name="adj2" fmla="val 50000"/>
            </a:avLst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右大括号 19">
            <a:extLst>
              <a:ext uri="{FF2B5EF4-FFF2-40B4-BE49-F238E27FC236}">
                <a16:creationId xmlns:a16="http://schemas.microsoft.com/office/drawing/2014/main" id="{68BBBEF8-8850-495D-837F-0C8D6CC15C9C}"/>
              </a:ext>
            </a:extLst>
          </p:cNvPr>
          <p:cNvSpPr/>
          <p:nvPr/>
        </p:nvSpPr>
        <p:spPr>
          <a:xfrm rot="16200000">
            <a:off x="6554246" y="2340687"/>
            <a:ext cx="166633" cy="2091846"/>
          </a:xfrm>
          <a:prstGeom prst="rightBrace">
            <a:avLst>
              <a:gd name="adj1" fmla="val 62558"/>
              <a:gd name="adj2" fmla="val 50000"/>
            </a:avLst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E98FAA77-BAFF-42D6-B260-7040E5B355DD}"/>
                  </a:ext>
                </a:extLst>
              </p:cNvPr>
              <p:cNvSpPr txBox="1"/>
              <p:nvPr/>
            </p:nvSpPr>
            <p:spPr>
              <a:xfrm>
                <a:off x="4399530" y="2917470"/>
                <a:ext cx="3778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𝜎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E98FAA77-BAFF-42D6-B260-7040E5B355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9530" y="2917470"/>
                <a:ext cx="377860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7CD03148-8A51-450E-A8BE-6BC44B32E499}"/>
                  </a:ext>
                </a:extLst>
              </p:cNvPr>
              <p:cNvSpPr txBox="1"/>
              <p:nvPr/>
            </p:nvSpPr>
            <p:spPr>
              <a:xfrm>
                <a:off x="6448632" y="2917470"/>
                <a:ext cx="38401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𝛽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7CD03148-8A51-450E-A8BE-6BC44B32E4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8632" y="2917470"/>
                <a:ext cx="384016" cy="369332"/>
              </a:xfrm>
              <a:prstGeom prst="rect">
                <a:avLst/>
              </a:prstGeom>
              <a:blipFill>
                <a:blip r:embed="rId4"/>
                <a:stretch>
                  <a:fillRect l="-1587" r="-1587" b="-2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矩形 22">
            <a:extLst>
              <a:ext uri="{FF2B5EF4-FFF2-40B4-BE49-F238E27FC236}">
                <a16:creationId xmlns:a16="http://schemas.microsoft.com/office/drawing/2014/main" id="{D725F7DC-214C-4DCD-9F53-35C00336905B}"/>
              </a:ext>
            </a:extLst>
          </p:cNvPr>
          <p:cNvSpPr/>
          <p:nvPr/>
        </p:nvSpPr>
        <p:spPr>
          <a:xfrm>
            <a:off x="5591639" y="3571883"/>
            <a:ext cx="2160913" cy="46634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3F85A44E-C8FA-49BE-8CB2-434CC5F252BA}"/>
                  </a:ext>
                </a:extLst>
              </p:cNvPr>
              <p:cNvSpPr txBox="1"/>
              <p:nvPr/>
            </p:nvSpPr>
            <p:spPr>
              <a:xfrm>
                <a:off x="3737762" y="5239859"/>
                <a:ext cx="317183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sz="240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𝜎</m:t>
                    </m:r>
                  </m:oMath>
                </a14:m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: stack          </a:t>
                </a:r>
                <a14:m>
                  <m:oMath xmlns:m="http://schemas.openxmlformats.org/officeDocument/2006/math">
                    <m:r>
                      <a:rPr lang="en-US" altLang="zh-CN" sz="240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𝛽</m:t>
                    </m:r>
                    <m:r>
                      <a:rPr lang="en-US" altLang="zh-CN" sz="240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:</m:t>
                    </m:r>
                  </m:oMath>
                </a14:m>
                <a:r>
                  <a:rPr lang="zh-CN" altLang="en-US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buffer</a:t>
                </a:r>
                <a:endParaRPr lang="zh-CN" altLang="en-US" sz="24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3F85A44E-C8FA-49BE-8CB2-434CC5F252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7762" y="5239859"/>
                <a:ext cx="3171830" cy="461665"/>
              </a:xfrm>
              <a:prstGeom prst="rect">
                <a:avLst/>
              </a:prstGeom>
              <a:blipFill>
                <a:blip r:embed="rId5"/>
                <a:stretch>
                  <a:fillRect t="-10667" r="-1731" b="-30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66918416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96DA29-3DEB-4674-B5DB-FC16E69E56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123</a:t>
            </a:fld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8">
                <a:extLst>
                  <a:ext uri="{FF2B5EF4-FFF2-40B4-BE49-F238E27FC236}">
                    <a16:creationId xmlns:a16="http://schemas.microsoft.com/office/drawing/2014/main" id="{2918002F-8C64-4968-9ECA-DC63D9D4E45B}"/>
                  </a:ext>
                </a:extLst>
              </p:cNvPr>
              <p:cNvSpPr/>
              <p:nvPr/>
            </p:nvSpPr>
            <p:spPr>
              <a:xfrm>
                <a:off x="1089422" y="1527415"/>
                <a:ext cx="9215104" cy="5886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800100" lvl="1" indent="-34290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NEXT ACTION: </a:t>
                </a:r>
                <a14:m>
                  <m:oMath xmlns:m="http://schemas.openxmlformats.org/officeDocument/2006/math">
                    <m:r>
                      <a:rPr lang="en-US" altLang="zh-CN" sz="2400" i="1" dirty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𝑅𝑒𝑑𝑢𝑐𝑒</m:t>
                    </m:r>
                  </m:oMath>
                </a14:m>
                <a:endParaRPr lang="en-US" altLang="zh-CN" sz="24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4" name="矩形 8">
                <a:extLst>
                  <a:ext uri="{FF2B5EF4-FFF2-40B4-BE49-F238E27FC236}">
                    <a16:creationId xmlns:a16="http://schemas.microsoft.com/office/drawing/2014/main" id="{2918002F-8C64-4968-9ECA-DC63D9D4E45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9422" y="1527415"/>
                <a:ext cx="9215104" cy="588687"/>
              </a:xfrm>
              <a:prstGeom prst="rect">
                <a:avLst/>
              </a:prstGeom>
              <a:blipFill>
                <a:blip r:embed="rId2"/>
                <a:stretch>
                  <a:fillRect b="-2395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 Box 4">
            <a:extLst>
              <a:ext uri="{FF2B5EF4-FFF2-40B4-BE49-F238E27FC236}">
                <a16:creationId xmlns:a16="http://schemas.microsoft.com/office/drawing/2014/main" id="{CB34CA3E-361D-474A-ABF0-A670CC59E4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44708" y="3579539"/>
            <a:ext cx="2364171" cy="490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999" tIns="51929" rIns="89999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5pPr>
            <a:lvl6pPr marL="2514600" indent="-228600"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6pPr>
            <a:lvl7pPr marL="2971800" indent="-228600"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7pPr>
            <a:lvl8pPr marL="3429000" indent="-228600"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8pPr>
            <a:lvl9pPr marL="3886200" indent="-228600"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9pPr>
          </a:lstStyle>
          <a:p>
            <a:r>
              <a:rPr lang="en-US" sz="2400">
                <a:latin typeface="Palatino"/>
              </a:rPr>
              <a:t>here</a:t>
            </a: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AEB45843-CBCB-49A8-A300-117E43BC88C9}"/>
              </a:ext>
            </a:extLst>
          </p:cNvPr>
          <p:cNvGrpSpPr/>
          <p:nvPr/>
        </p:nvGrpSpPr>
        <p:grpSpPr>
          <a:xfrm>
            <a:off x="3572160" y="3209004"/>
            <a:ext cx="2624873" cy="1663158"/>
            <a:chOff x="2048159" y="3209004"/>
            <a:chExt cx="2624873" cy="1663158"/>
          </a:xfrm>
        </p:grpSpPr>
        <p:grpSp>
          <p:nvGrpSpPr>
            <p:cNvPr id="5" name="组合 4">
              <a:extLst>
                <a:ext uri="{FF2B5EF4-FFF2-40B4-BE49-F238E27FC236}">
                  <a16:creationId xmlns:a16="http://schemas.microsoft.com/office/drawing/2014/main" id="{37CBF59A-AAE3-454F-961C-55D94ECCD415}"/>
                </a:ext>
              </a:extLst>
            </p:cNvPr>
            <p:cNvGrpSpPr/>
            <p:nvPr/>
          </p:nvGrpSpPr>
          <p:grpSpPr>
            <a:xfrm>
              <a:off x="2257491" y="3571882"/>
              <a:ext cx="1613938" cy="466345"/>
              <a:chOff x="2756255" y="3267082"/>
              <a:chExt cx="1613938" cy="466345"/>
            </a:xfrm>
          </p:grpSpPr>
          <p:sp>
            <p:nvSpPr>
              <p:cNvPr id="15" name="Line 5">
                <a:extLst>
                  <a:ext uri="{FF2B5EF4-FFF2-40B4-BE49-F238E27FC236}">
                    <a16:creationId xmlns:a16="http://schemas.microsoft.com/office/drawing/2014/main" id="{85F1A69C-CDA8-469B-9607-B4A00991693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756255" y="3267082"/>
                <a:ext cx="1613938" cy="1079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1439" tIns="45719" rIns="91439" bIns="45719"/>
              <a:lstStyle/>
              <a:p>
                <a:endParaRPr lang="zh-CN" altLang="en-US" sz="2400"/>
              </a:p>
            </p:txBody>
          </p:sp>
          <p:sp>
            <p:nvSpPr>
              <p:cNvPr id="16" name="Line 6">
                <a:extLst>
                  <a:ext uri="{FF2B5EF4-FFF2-40B4-BE49-F238E27FC236}">
                    <a16:creationId xmlns:a16="http://schemas.microsoft.com/office/drawing/2014/main" id="{A76FF0CB-DE77-4C03-B840-0C56C2D9DF8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65399" y="3274738"/>
                <a:ext cx="1588" cy="458689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1439" tIns="45719" rIns="91439" bIns="45719"/>
              <a:lstStyle/>
              <a:p>
                <a:endParaRPr lang="zh-CN" altLang="en-US" sz="2400"/>
              </a:p>
            </p:txBody>
          </p:sp>
          <p:sp>
            <p:nvSpPr>
              <p:cNvPr id="18" name="Line 5">
                <a:extLst>
                  <a:ext uri="{FF2B5EF4-FFF2-40B4-BE49-F238E27FC236}">
                    <a16:creationId xmlns:a16="http://schemas.microsoft.com/office/drawing/2014/main" id="{13477F58-DE0C-481D-AACD-C35E5B2F82F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756255" y="3727309"/>
                <a:ext cx="1613938" cy="1079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1439" tIns="45719" rIns="91439" bIns="45719"/>
              <a:lstStyle/>
              <a:p>
                <a:endParaRPr lang="zh-CN" altLang="en-US" sz="2400"/>
              </a:p>
            </p:txBody>
          </p:sp>
        </p:grpSp>
        <p:sp>
          <p:nvSpPr>
            <p:cNvPr id="10" name="Text Box 4">
              <a:extLst>
                <a:ext uri="{FF2B5EF4-FFF2-40B4-BE49-F238E27FC236}">
                  <a16:creationId xmlns:a16="http://schemas.microsoft.com/office/drawing/2014/main" id="{2D1789D4-CB4F-4382-ACC3-2C294DC8B9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08861" y="3571882"/>
              <a:ext cx="2364171" cy="4903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89999" tIns="51929" rIns="89999" bIns="45000"/>
            <a:lstStyle>
              <a:lvl1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1pPr>
              <a:lvl2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2pPr>
              <a:lvl3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3pPr>
              <a:lvl4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4pPr>
              <a:lvl5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5pPr>
              <a:lvl6pPr marL="2514600" indent="-228600" defTabSz="45720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6pPr>
              <a:lvl7pPr marL="2971800" indent="-228600" defTabSz="45720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7pPr>
              <a:lvl8pPr marL="3429000" indent="-228600" defTabSz="45720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8pPr>
              <a:lvl9pPr marL="3886200" indent="-228600" defTabSz="45720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9pPr>
            </a:lstStyle>
            <a:p>
              <a:r>
                <a:rPr lang="en-US" sz="2400">
                  <a:latin typeface="Palatino"/>
                </a:rPr>
                <a:t>does it</a:t>
              </a:r>
            </a:p>
          </p:txBody>
        </p:sp>
        <p:sp>
          <p:nvSpPr>
            <p:cNvPr id="11" name="Text Box 4">
              <a:extLst>
                <a:ext uri="{FF2B5EF4-FFF2-40B4-BE49-F238E27FC236}">
                  <a16:creationId xmlns:a16="http://schemas.microsoft.com/office/drawing/2014/main" id="{21A59AB3-E95D-4DB1-897A-3DF602BB161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48159" y="4381819"/>
              <a:ext cx="2364171" cy="4903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89999" tIns="51929" rIns="89999" bIns="45000"/>
            <a:lstStyle>
              <a:lvl1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1pPr>
              <a:lvl2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2pPr>
              <a:lvl3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3pPr>
              <a:lvl4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4pPr>
              <a:lvl5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5pPr>
              <a:lvl6pPr marL="2514600" indent="-228600" defTabSz="45720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6pPr>
              <a:lvl7pPr marL="2971800" indent="-228600" defTabSz="45720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7pPr>
              <a:lvl8pPr marL="3429000" indent="-228600" defTabSz="45720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8pPr>
              <a:lvl9pPr marL="3886200" indent="-228600" defTabSz="45720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9pPr>
            </a:lstStyle>
            <a:p>
              <a:r>
                <a:rPr lang="en-US" sz="2400">
                  <a:latin typeface="Palatino"/>
                </a:rPr>
                <a:t>He</a:t>
              </a:r>
            </a:p>
          </p:txBody>
        </p:sp>
        <p:sp>
          <p:nvSpPr>
            <p:cNvPr id="12" name="Line 24">
              <a:extLst>
                <a:ext uri="{FF2B5EF4-FFF2-40B4-BE49-F238E27FC236}">
                  <a16:creationId xmlns:a16="http://schemas.microsoft.com/office/drawing/2014/main" id="{1DDFE8A1-95DA-4886-9A40-B6E9182B433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393074" y="3985249"/>
              <a:ext cx="265419" cy="39657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1439" tIns="45719" rIns="91439" bIns="45719"/>
            <a:lstStyle/>
            <a:p>
              <a:endParaRPr lang="zh-CN" altLang="en-US" sz="1633"/>
            </a:p>
          </p:txBody>
        </p:sp>
        <p:sp>
          <p:nvSpPr>
            <p:cNvPr id="13" name="Freeform 45">
              <a:extLst>
                <a:ext uri="{FF2B5EF4-FFF2-40B4-BE49-F238E27FC236}">
                  <a16:creationId xmlns:a16="http://schemas.microsoft.com/office/drawing/2014/main" id="{8B203C92-A4BB-4F2B-944B-7BEFC0058A3C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0599" y="3209004"/>
              <a:ext cx="223861" cy="317500"/>
            </a:xfrm>
            <a:custGeom>
              <a:avLst/>
              <a:gdLst>
                <a:gd name="T0" fmla="*/ 0 w 622"/>
                <a:gd name="T1" fmla="*/ 823 h 883"/>
                <a:gd name="T2" fmla="*/ 596 w 622"/>
                <a:gd name="T3" fmla="*/ 852 h 883"/>
                <a:gd name="T4" fmla="*/ 596 w 622"/>
                <a:gd name="T5" fmla="*/ 882 h 883"/>
                <a:gd name="T6" fmla="*/ 621 w 622"/>
                <a:gd name="T7" fmla="*/ 882 h 8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22" h="883">
                  <a:moveTo>
                    <a:pt x="0" y="823"/>
                  </a:moveTo>
                  <a:cubicBezTo>
                    <a:pt x="298" y="0"/>
                    <a:pt x="596" y="852"/>
                    <a:pt x="596" y="852"/>
                  </a:cubicBezTo>
                  <a:lnTo>
                    <a:pt x="596" y="882"/>
                  </a:lnTo>
                  <a:lnTo>
                    <a:pt x="621" y="882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1439" tIns="45719" rIns="91439" bIns="45719"/>
            <a:lstStyle/>
            <a:p>
              <a:endParaRPr lang="zh-CN" altLang="en-US" sz="1633"/>
            </a:p>
          </p:txBody>
        </p:sp>
      </p:grpSp>
      <p:sp>
        <p:nvSpPr>
          <p:cNvPr id="17" name="矩形 5">
            <a:extLst>
              <a:ext uri="{FF2B5EF4-FFF2-40B4-BE49-F238E27FC236}">
                <a16:creationId xmlns:a16="http://schemas.microsoft.com/office/drawing/2014/main" id="{C339804A-AD8D-475B-90CF-B890586CD1F4}"/>
              </a:ext>
            </a:extLst>
          </p:cNvPr>
          <p:cNvSpPr/>
          <p:nvPr/>
        </p:nvSpPr>
        <p:spPr>
          <a:xfrm>
            <a:off x="696516" y="265472"/>
            <a:ext cx="77146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Example (Dependency Parsing)</a:t>
            </a:r>
          </a:p>
        </p:txBody>
      </p:sp>
      <p:sp>
        <p:nvSpPr>
          <p:cNvPr id="23" name="右大括号 22">
            <a:extLst>
              <a:ext uri="{FF2B5EF4-FFF2-40B4-BE49-F238E27FC236}">
                <a16:creationId xmlns:a16="http://schemas.microsoft.com/office/drawing/2014/main" id="{A398C2C5-97AF-4FE8-8175-192BDFA99799}"/>
              </a:ext>
            </a:extLst>
          </p:cNvPr>
          <p:cNvSpPr/>
          <p:nvPr/>
        </p:nvSpPr>
        <p:spPr>
          <a:xfrm rot="16200000">
            <a:off x="4526987" y="2518568"/>
            <a:ext cx="139649" cy="1612350"/>
          </a:xfrm>
          <a:prstGeom prst="rightBrace">
            <a:avLst>
              <a:gd name="adj1" fmla="val 62558"/>
              <a:gd name="adj2" fmla="val 50000"/>
            </a:avLst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右大括号 23">
            <a:extLst>
              <a:ext uri="{FF2B5EF4-FFF2-40B4-BE49-F238E27FC236}">
                <a16:creationId xmlns:a16="http://schemas.microsoft.com/office/drawing/2014/main" id="{432F3C14-4535-48C6-8027-0CEDA06386ED}"/>
              </a:ext>
            </a:extLst>
          </p:cNvPr>
          <p:cNvSpPr/>
          <p:nvPr/>
        </p:nvSpPr>
        <p:spPr>
          <a:xfrm rot="16200000">
            <a:off x="6554247" y="2265328"/>
            <a:ext cx="166633" cy="2091846"/>
          </a:xfrm>
          <a:prstGeom prst="rightBrace">
            <a:avLst>
              <a:gd name="adj1" fmla="val 62558"/>
              <a:gd name="adj2" fmla="val 50000"/>
            </a:avLst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D2488E90-E2D4-4011-B210-BD83EEC00878}"/>
                  </a:ext>
                </a:extLst>
              </p:cNvPr>
              <p:cNvSpPr txBox="1"/>
              <p:nvPr/>
            </p:nvSpPr>
            <p:spPr>
              <a:xfrm>
                <a:off x="4399531" y="2842111"/>
                <a:ext cx="3778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𝜎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D2488E90-E2D4-4011-B210-BD83EEC008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9531" y="2842111"/>
                <a:ext cx="377860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CC6C86E9-CFED-43F5-9A03-F0D2752DCAE0}"/>
                  </a:ext>
                </a:extLst>
              </p:cNvPr>
              <p:cNvSpPr txBox="1"/>
              <p:nvPr/>
            </p:nvSpPr>
            <p:spPr>
              <a:xfrm>
                <a:off x="6448633" y="2842111"/>
                <a:ext cx="38401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𝛽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CC6C86E9-CFED-43F5-9A03-F0D2752DCA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8633" y="2842111"/>
                <a:ext cx="384016" cy="369332"/>
              </a:xfrm>
              <a:prstGeom prst="rect">
                <a:avLst/>
              </a:prstGeom>
              <a:blipFill>
                <a:blip r:embed="rId4"/>
                <a:stretch>
                  <a:fillRect l="-1587" r="-1587" b="-2295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矩形 30">
            <a:extLst>
              <a:ext uri="{FF2B5EF4-FFF2-40B4-BE49-F238E27FC236}">
                <a16:creationId xmlns:a16="http://schemas.microsoft.com/office/drawing/2014/main" id="{18A92832-B678-4A09-AF36-E22703009649}"/>
              </a:ext>
            </a:extLst>
          </p:cNvPr>
          <p:cNvSpPr/>
          <p:nvPr/>
        </p:nvSpPr>
        <p:spPr>
          <a:xfrm>
            <a:off x="5591639" y="3571883"/>
            <a:ext cx="2160913" cy="46634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文本框 31">
                <a:extLst>
                  <a:ext uri="{FF2B5EF4-FFF2-40B4-BE49-F238E27FC236}">
                    <a16:creationId xmlns:a16="http://schemas.microsoft.com/office/drawing/2014/main" id="{792E90A1-FD7D-492A-B556-55CDB37073F9}"/>
                  </a:ext>
                </a:extLst>
              </p:cNvPr>
              <p:cNvSpPr txBox="1"/>
              <p:nvPr/>
            </p:nvSpPr>
            <p:spPr>
              <a:xfrm>
                <a:off x="3737762" y="5239859"/>
                <a:ext cx="317183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sz="240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𝜎</m:t>
                    </m:r>
                  </m:oMath>
                </a14:m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: stack          </a:t>
                </a:r>
                <a14:m>
                  <m:oMath xmlns:m="http://schemas.openxmlformats.org/officeDocument/2006/math">
                    <m:r>
                      <a:rPr lang="en-US" altLang="zh-CN" sz="240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𝛽</m:t>
                    </m:r>
                    <m:r>
                      <a:rPr lang="en-US" altLang="zh-CN" sz="240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:</m:t>
                    </m:r>
                  </m:oMath>
                </a14:m>
                <a:r>
                  <a:rPr lang="zh-CN" altLang="en-US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buffer</a:t>
                </a:r>
                <a:endParaRPr lang="zh-CN" altLang="en-US" sz="24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32" name="文本框 31">
                <a:extLst>
                  <a:ext uri="{FF2B5EF4-FFF2-40B4-BE49-F238E27FC236}">
                    <a16:creationId xmlns:a16="http://schemas.microsoft.com/office/drawing/2014/main" id="{792E90A1-FD7D-492A-B556-55CDB37073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7762" y="5239859"/>
                <a:ext cx="3171830" cy="461665"/>
              </a:xfrm>
              <a:prstGeom prst="rect">
                <a:avLst/>
              </a:prstGeom>
              <a:blipFill>
                <a:blip r:embed="rId5"/>
                <a:stretch>
                  <a:fillRect t="-10667" r="-1731" b="-30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85731820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96DA29-3DEB-4674-B5DB-FC16E69E56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124</a:t>
            </a:fld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8">
                <a:extLst>
                  <a:ext uri="{FF2B5EF4-FFF2-40B4-BE49-F238E27FC236}">
                    <a16:creationId xmlns:a16="http://schemas.microsoft.com/office/drawing/2014/main" id="{2918002F-8C64-4968-9ECA-DC63D9D4E45B}"/>
                  </a:ext>
                </a:extLst>
              </p:cNvPr>
              <p:cNvSpPr/>
              <p:nvPr/>
            </p:nvSpPr>
            <p:spPr>
              <a:xfrm>
                <a:off x="1096566" y="1527415"/>
                <a:ext cx="9207960" cy="5886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800100" lvl="1" indent="-34290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NEXT ACTION: </a:t>
                </a:r>
                <a14:m>
                  <m:oMath xmlns:m="http://schemas.openxmlformats.org/officeDocument/2006/math">
                    <m:r>
                      <a:rPr lang="en-US" altLang="zh-CN" sz="2400" i="1" dirty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𝑅𝑖𝑔h𝑡</m:t>
                    </m:r>
                    <m:r>
                      <a:rPr lang="en-US" altLang="zh-CN" sz="2400" i="1" dirty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−</m:t>
                    </m:r>
                    <m:r>
                      <a:rPr lang="en-US" altLang="zh-CN" sz="2400" i="1" dirty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𝐴𝑟𝑐</m:t>
                    </m:r>
                    <m:r>
                      <a:rPr lang="en-US" altLang="zh-CN" sz="2400" b="0" i="1" dirty="0" smtClean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−</m:t>
                    </m:r>
                    <m:r>
                      <a:rPr lang="en-US" altLang="zh-CN" sz="2400" b="0" i="1" dirty="0" smtClean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𝑀𝑂𝐷</m:t>
                    </m:r>
                  </m:oMath>
                </a14:m>
                <a:endParaRPr lang="en-US" altLang="zh-CN" sz="24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4" name="矩形 8">
                <a:extLst>
                  <a:ext uri="{FF2B5EF4-FFF2-40B4-BE49-F238E27FC236}">
                    <a16:creationId xmlns:a16="http://schemas.microsoft.com/office/drawing/2014/main" id="{2918002F-8C64-4968-9ECA-DC63D9D4E45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6566" y="1527415"/>
                <a:ext cx="9207960" cy="588687"/>
              </a:xfrm>
              <a:prstGeom prst="rect">
                <a:avLst/>
              </a:prstGeom>
              <a:blipFill>
                <a:blip r:embed="rId2"/>
                <a:stretch>
                  <a:fillRect b="-2395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 Box 4">
            <a:extLst>
              <a:ext uri="{FF2B5EF4-FFF2-40B4-BE49-F238E27FC236}">
                <a16:creationId xmlns:a16="http://schemas.microsoft.com/office/drawing/2014/main" id="{CB34CA3E-361D-474A-ABF0-A670CC59E4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44708" y="3579539"/>
            <a:ext cx="2364171" cy="490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999" tIns="51929" rIns="89999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5pPr>
            <a:lvl6pPr marL="2514600" indent="-228600"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6pPr>
            <a:lvl7pPr marL="2971800" indent="-228600"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7pPr>
            <a:lvl8pPr marL="3429000" indent="-228600"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8pPr>
            <a:lvl9pPr marL="3886200" indent="-228600"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9pPr>
          </a:lstStyle>
          <a:p>
            <a:r>
              <a:rPr lang="en-US" sz="2400">
                <a:latin typeface="Palatino"/>
              </a:rPr>
              <a:t>here</a:t>
            </a: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37CBF59A-AAE3-454F-961C-55D94ECCD415}"/>
              </a:ext>
            </a:extLst>
          </p:cNvPr>
          <p:cNvGrpSpPr/>
          <p:nvPr/>
        </p:nvGrpSpPr>
        <p:grpSpPr>
          <a:xfrm>
            <a:off x="3781491" y="3571883"/>
            <a:ext cx="1613938" cy="466345"/>
            <a:chOff x="2756255" y="3267082"/>
            <a:chExt cx="1613938" cy="466345"/>
          </a:xfrm>
        </p:grpSpPr>
        <p:sp>
          <p:nvSpPr>
            <p:cNvPr id="15" name="Line 5">
              <a:extLst>
                <a:ext uri="{FF2B5EF4-FFF2-40B4-BE49-F238E27FC236}">
                  <a16:creationId xmlns:a16="http://schemas.microsoft.com/office/drawing/2014/main" id="{85F1A69C-CDA8-469B-9607-B4A00991693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56255" y="3267082"/>
              <a:ext cx="1613938" cy="107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1439" tIns="45719" rIns="91439" bIns="45719"/>
            <a:lstStyle/>
            <a:p>
              <a:endParaRPr lang="zh-CN" altLang="en-US" sz="2400"/>
            </a:p>
          </p:txBody>
        </p:sp>
        <p:sp>
          <p:nvSpPr>
            <p:cNvPr id="16" name="Line 6">
              <a:extLst>
                <a:ext uri="{FF2B5EF4-FFF2-40B4-BE49-F238E27FC236}">
                  <a16:creationId xmlns:a16="http://schemas.microsoft.com/office/drawing/2014/main" id="{A76FF0CB-DE77-4C03-B840-0C56C2D9DF8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65399" y="3274738"/>
              <a:ext cx="1588" cy="45868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1439" tIns="45719" rIns="91439" bIns="45719"/>
            <a:lstStyle/>
            <a:p>
              <a:endParaRPr lang="zh-CN" altLang="en-US" sz="2400"/>
            </a:p>
          </p:txBody>
        </p:sp>
        <p:sp>
          <p:nvSpPr>
            <p:cNvPr id="18" name="Line 5">
              <a:extLst>
                <a:ext uri="{FF2B5EF4-FFF2-40B4-BE49-F238E27FC236}">
                  <a16:creationId xmlns:a16="http://schemas.microsoft.com/office/drawing/2014/main" id="{13477F58-DE0C-481D-AACD-C35E5B2F82F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56255" y="3727309"/>
              <a:ext cx="1613938" cy="107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1439" tIns="45719" rIns="91439" bIns="45719"/>
            <a:lstStyle/>
            <a:p>
              <a:endParaRPr lang="zh-CN" altLang="en-US" sz="2400"/>
            </a:p>
          </p:txBody>
        </p:sp>
      </p:grpSp>
      <p:sp>
        <p:nvSpPr>
          <p:cNvPr id="10" name="Text Box 4">
            <a:extLst>
              <a:ext uri="{FF2B5EF4-FFF2-40B4-BE49-F238E27FC236}">
                <a16:creationId xmlns:a16="http://schemas.microsoft.com/office/drawing/2014/main" id="{2D1789D4-CB4F-4382-ACC3-2C294DC8B9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32862" y="3571883"/>
            <a:ext cx="2364171" cy="490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999" tIns="51929" rIns="89999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5pPr>
            <a:lvl6pPr marL="2514600" indent="-228600"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6pPr>
            <a:lvl7pPr marL="2971800" indent="-228600"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7pPr>
            <a:lvl8pPr marL="3429000" indent="-228600"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8pPr>
            <a:lvl9pPr marL="3886200" indent="-228600"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9pPr>
          </a:lstStyle>
          <a:p>
            <a:r>
              <a:rPr lang="en-US" sz="2400">
                <a:latin typeface="Palatino"/>
              </a:rPr>
              <a:t>does</a:t>
            </a:r>
          </a:p>
        </p:txBody>
      </p:sp>
      <p:sp>
        <p:nvSpPr>
          <p:cNvPr id="11" name="Text Box 4">
            <a:extLst>
              <a:ext uri="{FF2B5EF4-FFF2-40B4-BE49-F238E27FC236}">
                <a16:creationId xmlns:a16="http://schemas.microsoft.com/office/drawing/2014/main" id="{21A59AB3-E95D-4DB1-897A-3DF602BB16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2160" y="4381820"/>
            <a:ext cx="2364171" cy="490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999" tIns="51929" rIns="89999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5pPr>
            <a:lvl6pPr marL="2514600" indent="-228600"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6pPr>
            <a:lvl7pPr marL="2971800" indent="-228600"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7pPr>
            <a:lvl8pPr marL="3429000" indent="-228600"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8pPr>
            <a:lvl9pPr marL="3886200" indent="-228600"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9pPr>
          </a:lstStyle>
          <a:p>
            <a:r>
              <a:rPr lang="en-US" sz="2400">
                <a:latin typeface="Palatino"/>
              </a:rPr>
              <a:t>He      it</a:t>
            </a:r>
          </a:p>
        </p:txBody>
      </p:sp>
      <p:sp>
        <p:nvSpPr>
          <p:cNvPr id="12" name="Line 24">
            <a:extLst>
              <a:ext uri="{FF2B5EF4-FFF2-40B4-BE49-F238E27FC236}">
                <a16:creationId xmlns:a16="http://schemas.microsoft.com/office/drawing/2014/main" id="{1DDFE8A1-95DA-4886-9A40-B6E9182B433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917075" y="3985249"/>
            <a:ext cx="265419" cy="39657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439" tIns="45719" rIns="91439" bIns="45719"/>
          <a:lstStyle/>
          <a:p>
            <a:endParaRPr lang="zh-CN" altLang="en-US" sz="1633"/>
          </a:p>
        </p:txBody>
      </p:sp>
      <p:sp>
        <p:nvSpPr>
          <p:cNvPr id="13" name="Line 24">
            <a:extLst>
              <a:ext uri="{FF2B5EF4-FFF2-40B4-BE49-F238E27FC236}">
                <a16:creationId xmlns:a16="http://schemas.microsoft.com/office/drawing/2014/main" id="{C80F1B06-4EF9-4E80-82AD-4BAE3ED8E496}"/>
              </a:ext>
            </a:extLst>
          </p:cNvPr>
          <p:cNvSpPr>
            <a:spLocks noChangeShapeType="1"/>
          </p:cNvSpPr>
          <p:nvPr/>
        </p:nvSpPr>
        <p:spPr bwMode="auto">
          <a:xfrm>
            <a:off x="4290657" y="3985249"/>
            <a:ext cx="265419" cy="39657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439" tIns="45719" rIns="91439" bIns="45719"/>
          <a:lstStyle/>
          <a:p>
            <a:endParaRPr lang="zh-CN" altLang="en-US" sz="1633"/>
          </a:p>
        </p:txBody>
      </p:sp>
      <p:sp>
        <p:nvSpPr>
          <p:cNvPr id="17" name="矩形 5">
            <a:extLst>
              <a:ext uri="{FF2B5EF4-FFF2-40B4-BE49-F238E27FC236}">
                <a16:creationId xmlns:a16="http://schemas.microsoft.com/office/drawing/2014/main" id="{B0DE9878-BF93-4F19-B8E3-271FF37CB065}"/>
              </a:ext>
            </a:extLst>
          </p:cNvPr>
          <p:cNvSpPr/>
          <p:nvPr/>
        </p:nvSpPr>
        <p:spPr>
          <a:xfrm>
            <a:off x="696516" y="265472"/>
            <a:ext cx="77146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Example (Dependency Parsing)</a:t>
            </a:r>
          </a:p>
        </p:txBody>
      </p:sp>
      <p:sp>
        <p:nvSpPr>
          <p:cNvPr id="23" name="右大括号 22">
            <a:extLst>
              <a:ext uri="{FF2B5EF4-FFF2-40B4-BE49-F238E27FC236}">
                <a16:creationId xmlns:a16="http://schemas.microsoft.com/office/drawing/2014/main" id="{D67A2929-545B-4CC4-9BEE-9BE0FAF5E101}"/>
              </a:ext>
            </a:extLst>
          </p:cNvPr>
          <p:cNvSpPr/>
          <p:nvPr/>
        </p:nvSpPr>
        <p:spPr>
          <a:xfrm rot="16200000">
            <a:off x="4526986" y="2593927"/>
            <a:ext cx="139649" cy="1612350"/>
          </a:xfrm>
          <a:prstGeom prst="rightBrace">
            <a:avLst>
              <a:gd name="adj1" fmla="val 62558"/>
              <a:gd name="adj2" fmla="val 50000"/>
            </a:avLst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右大括号 23">
            <a:extLst>
              <a:ext uri="{FF2B5EF4-FFF2-40B4-BE49-F238E27FC236}">
                <a16:creationId xmlns:a16="http://schemas.microsoft.com/office/drawing/2014/main" id="{7EC14F3B-CFF5-41D0-97DA-20C00F3C7AD9}"/>
              </a:ext>
            </a:extLst>
          </p:cNvPr>
          <p:cNvSpPr/>
          <p:nvPr/>
        </p:nvSpPr>
        <p:spPr>
          <a:xfrm rot="16200000">
            <a:off x="6554246" y="2340687"/>
            <a:ext cx="166633" cy="2091846"/>
          </a:xfrm>
          <a:prstGeom prst="rightBrace">
            <a:avLst>
              <a:gd name="adj1" fmla="val 62558"/>
              <a:gd name="adj2" fmla="val 50000"/>
            </a:avLst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D8FDCE4F-5D15-43BE-B03E-6ACC76E67793}"/>
                  </a:ext>
                </a:extLst>
              </p:cNvPr>
              <p:cNvSpPr txBox="1"/>
              <p:nvPr/>
            </p:nvSpPr>
            <p:spPr>
              <a:xfrm>
                <a:off x="4399530" y="2917470"/>
                <a:ext cx="3778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𝜎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D8FDCE4F-5D15-43BE-B03E-6ACC76E677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9530" y="2917470"/>
                <a:ext cx="377860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06B0C432-32D2-4328-BF13-CBB9CB51B920}"/>
                  </a:ext>
                </a:extLst>
              </p:cNvPr>
              <p:cNvSpPr txBox="1"/>
              <p:nvPr/>
            </p:nvSpPr>
            <p:spPr>
              <a:xfrm>
                <a:off x="6448632" y="2917470"/>
                <a:ext cx="38401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𝛽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06B0C432-32D2-4328-BF13-CBB9CB51B9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8632" y="2917470"/>
                <a:ext cx="384016" cy="369332"/>
              </a:xfrm>
              <a:prstGeom prst="rect">
                <a:avLst/>
              </a:prstGeom>
              <a:blipFill>
                <a:blip r:embed="rId4"/>
                <a:stretch>
                  <a:fillRect l="-1587" r="-1587" b="-2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矩形 26">
            <a:extLst>
              <a:ext uri="{FF2B5EF4-FFF2-40B4-BE49-F238E27FC236}">
                <a16:creationId xmlns:a16="http://schemas.microsoft.com/office/drawing/2014/main" id="{0FC13D7C-E08E-43DE-89E3-6089F2EF395B}"/>
              </a:ext>
            </a:extLst>
          </p:cNvPr>
          <p:cNvSpPr/>
          <p:nvPr/>
        </p:nvSpPr>
        <p:spPr>
          <a:xfrm>
            <a:off x="5591639" y="3571883"/>
            <a:ext cx="2160913" cy="46634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id="{21CD2C79-BF5D-49B1-8CCE-8C5B3A005C9B}"/>
                  </a:ext>
                </a:extLst>
              </p:cNvPr>
              <p:cNvSpPr txBox="1"/>
              <p:nvPr/>
            </p:nvSpPr>
            <p:spPr>
              <a:xfrm>
                <a:off x="3737762" y="5239859"/>
                <a:ext cx="317183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sz="240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𝜎</m:t>
                    </m:r>
                  </m:oMath>
                </a14:m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: stack          </a:t>
                </a:r>
                <a14:m>
                  <m:oMath xmlns:m="http://schemas.openxmlformats.org/officeDocument/2006/math">
                    <m:r>
                      <a:rPr lang="en-US" altLang="zh-CN" sz="240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𝛽</m:t>
                    </m:r>
                    <m:r>
                      <a:rPr lang="en-US" altLang="zh-CN" sz="240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:</m:t>
                    </m:r>
                  </m:oMath>
                </a14:m>
                <a:r>
                  <a:rPr lang="zh-CN" altLang="en-US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buffer</a:t>
                </a:r>
                <a:endParaRPr lang="zh-CN" altLang="en-US" sz="24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id="{21CD2C79-BF5D-49B1-8CCE-8C5B3A005C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7762" y="5239859"/>
                <a:ext cx="3171830" cy="461665"/>
              </a:xfrm>
              <a:prstGeom prst="rect">
                <a:avLst/>
              </a:prstGeom>
              <a:blipFill>
                <a:blip r:embed="rId5"/>
                <a:stretch>
                  <a:fillRect t="-10667" r="-1731" b="-30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38841567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96DA29-3DEB-4674-B5DB-FC16E69E56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125</a:t>
            </a:fld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8">
                <a:extLst>
                  <a:ext uri="{FF2B5EF4-FFF2-40B4-BE49-F238E27FC236}">
                    <a16:creationId xmlns:a16="http://schemas.microsoft.com/office/drawing/2014/main" id="{2918002F-8C64-4968-9ECA-DC63D9D4E45B}"/>
                  </a:ext>
                </a:extLst>
              </p:cNvPr>
              <p:cNvSpPr/>
              <p:nvPr/>
            </p:nvSpPr>
            <p:spPr>
              <a:xfrm>
                <a:off x="1125141" y="1527415"/>
                <a:ext cx="9179385" cy="5886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800100" lvl="1" indent="-34290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NEXT ACTION: </a:t>
                </a:r>
                <a14:m>
                  <m:oMath xmlns:m="http://schemas.openxmlformats.org/officeDocument/2006/math">
                    <m:r>
                      <a:rPr lang="en-US" altLang="zh-CN" sz="2400" i="1" dirty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𝑅𝑒𝑑𝑢𝑐𝑒</m:t>
                    </m:r>
                  </m:oMath>
                </a14:m>
                <a:endParaRPr lang="en-US" altLang="zh-CN" sz="24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4" name="矩形 8">
                <a:extLst>
                  <a:ext uri="{FF2B5EF4-FFF2-40B4-BE49-F238E27FC236}">
                    <a16:creationId xmlns:a16="http://schemas.microsoft.com/office/drawing/2014/main" id="{2918002F-8C64-4968-9ECA-DC63D9D4E45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5141" y="1527415"/>
                <a:ext cx="9179385" cy="588687"/>
              </a:xfrm>
              <a:prstGeom prst="rect">
                <a:avLst/>
              </a:prstGeom>
              <a:blipFill>
                <a:blip r:embed="rId2"/>
                <a:stretch>
                  <a:fillRect b="-2395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组合 4">
            <a:extLst>
              <a:ext uri="{FF2B5EF4-FFF2-40B4-BE49-F238E27FC236}">
                <a16:creationId xmlns:a16="http://schemas.microsoft.com/office/drawing/2014/main" id="{37CBF59A-AAE3-454F-961C-55D94ECCD415}"/>
              </a:ext>
            </a:extLst>
          </p:cNvPr>
          <p:cNvGrpSpPr/>
          <p:nvPr/>
        </p:nvGrpSpPr>
        <p:grpSpPr>
          <a:xfrm>
            <a:off x="3781491" y="3571883"/>
            <a:ext cx="1613938" cy="466345"/>
            <a:chOff x="2756255" y="3267082"/>
            <a:chExt cx="1613938" cy="466345"/>
          </a:xfrm>
        </p:grpSpPr>
        <p:sp>
          <p:nvSpPr>
            <p:cNvPr id="15" name="Line 5">
              <a:extLst>
                <a:ext uri="{FF2B5EF4-FFF2-40B4-BE49-F238E27FC236}">
                  <a16:creationId xmlns:a16="http://schemas.microsoft.com/office/drawing/2014/main" id="{85F1A69C-CDA8-469B-9607-B4A00991693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56255" y="3267082"/>
              <a:ext cx="1613938" cy="107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1439" tIns="45719" rIns="91439" bIns="45719"/>
            <a:lstStyle/>
            <a:p>
              <a:endParaRPr lang="zh-CN" altLang="en-US" sz="2400"/>
            </a:p>
          </p:txBody>
        </p:sp>
        <p:sp>
          <p:nvSpPr>
            <p:cNvPr id="16" name="Line 6">
              <a:extLst>
                <a:ext uri="{FF2B5EF4-FFF2-40B4-BE49-F238E27FC236}">
                  <a16:creationId xmlns:a16="http://schemas.microsoft.com/office/drawing/2014/main" id="{A76FF0CB-DE77-4C03-B840-0C56C2D9DF8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65399" y="3274738"/>
              <a:ext cx="1588" cy="45868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1439" tIns="45719" rIns="91439" bIns="45719"/>
            <a:lstStyle/>
            <a:p>
              <a:endParaRPr lang="zh-CN" altLang="en-US" sz="2400"/>
            </a:p>
          </p:txBody>
        </p:sp>
        <p:sp>
          <p:nvSpPr>
            <p:cNvPr id="18" name="Line 5">
              <a:extLst>
                <a:ext uri="{FF2B5EF4-FFF2-40B4-BE49-F238E27FC236}">
                  <a16:creationId xmlns:a16="http://schemas.microsoft.com/office/drawing/2014/main" id="{13477F58-DE0C-481D-AACD-C35E5B2F82F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56255" y="3727309"/>
              <a:ext cx="1613938" cy="107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1439" tIns="45719" rIns="91439" bIns="45719"/>
            <a:lstStyle/>
            <a:p>
              <a:endParaRPr lang="zh-CN" altLang="en-US" sz="2400"/>
            </a:p>
          </p:txBody>
        </p:sp>
      </p:grpSp>
      <p:sp>
        <p:nvSpPr>
          <p:cNvPr id="10" name="Text Box 4">
            <a:extLst>
              <a:ext uri="{FF2B5EF4-FFF2-40B4-BE49-F238E27FC236}">
                <a16:creationId xmlns:a16="http://schemas.microsoft.com/office/drawing/2014/main" id="{2D1789D4-CB4F-4382-ACC3-2C294DC8B9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32862" y="3571883"/>
            <a:ext cx="2364171" cy="490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999" tIns="51929" rIns="89999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5pPr>
            <a:lvl6pPr marL="2514600" indent="-228600"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6pPr>
            <a:lvl7pPr marL="2971800" indent="-228600"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7pPr>
            <a:lvl8pPr marL="3429000" indent="-228600"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8pPr>
            <a:lvl9pPr marL="3886200" indent="-228600"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9pPr>
          </a:lstStyle>
          <a:p>
            <a:r>
              <a:rPr lang="en-US" sz="2400">
                <a:latin typeface="Palatino"/>
              </a:rPr>
              <a:t>does here</a:t>
            </a:r>
          </a:p>
        </p:txBody>
      </p:sp>
      <p:sp>
        <p:nvSpPr>
          <p:cNvPr id="11" name="Text Box 4">
            <a:extLst>
              <a:ext uri="{FF2B5EF4-FFF2-40B4-BE49-F238E27FC236}">
                <a16:creationId xmlns:a16="http://schemas.microsoft.com/office/drawing/2014/main" id="{21A59AB3-E95D-4DB1-897A-3DF602BB16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2160" y="4381820"/>
            <a:ext cx="2364171" cy="490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999" tIns="51929" rIns="89999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5pPr>
            <a:lvl6pPr marL="2514600" indent="-228600"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6pPr>
            <a:lvl7pPr marL="2971800" indent="-228600"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7pPr>
            <a:lvl8pPr marL="3429000" indent="-228600"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8pPr>
            <a:lvl9pPr marL="3886200" indent="-228600"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9pPr>
          </a:lstStyle>
          <a:p>
            <a:r>
              <a:rPr lang="en-US" sz="2400">
                <a:latin typeface="Palatino"/>
              </a:rPr>
              <a:t>He      it</a:t>
            </a:r>
          </a:p>
        </p:txBody>
      </p:sp>
      <p:sp>
        <p:nvSpPr>
          <p:cNvPr id="12" name="Line 24">
            <a:extLst>
              <a:ext uri="{FF2B5EF4-FFF2-40B4-BE49-F238E27FC236}">
                <a16:creationId xmlns:a16="http://schemas.microsoft.com/office/drawing/2014/main" id="{1DDFE8A1-95DA-4886-9A40-B6E9182B433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917075" y="3985249"/>
            <a:ext cx="265419" cy="39657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439" tIns="45719" rIns="91439" bIns="45719"/>
          <a:lstStyle/>
          <a:p>
            <a:endParaRPr lang="zh-CN" altLang="en-US" sz="1633"/>
          </a:p>
        </p:txBody>
      </p:sp>
      <p:sp>
        <p:nvSpPr>
          <p:cNvPr id="13" name="Line 24">
            <a:extLst>
              <a:ext uri="{FF2B5EF4-FFF2-40B4-BE49-F238E27FC236}">
                <a16:creationId xmlns:a16="http://schemas.microsoft.com/office/drawing/2014/main" id="{C80F1B06-4EF9-4E80-82AD-4BAE3ED8E496}"/>
              </a:ext>
            </a:extLst>
          </p:cNvPr>
          <p:cNvSpPr>
            <a:spLocks noChangeShapeType="1"/>
          </p:cNvSpPr>
          <p:nvPr/>
        </p:nvSpPr>
        <p:spPr bwMode="auto">
          <a:xfrm>
            <a:off x="4290657" y="3985249"/>
            <a:ext cx="265419" cy="39657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439" tIns="45719" rIns="91439" bIns="45719"/>
          <a:lstStyle/>
          <a:p>
            <a:endParaRPr lang="zh-CN" altLang="en-US" sz="1633"/>
          </a:p>
        </p:txBody>
      </p:sp>
      <p:sp>
        <p:nvSpPr>
          <p:cNvPr id="17" name="Freeform 45">
            <a:extLst>
              <a:ext uri="{FF2B5EF4-FFF2-40B4-BE49-F238E27FC236}">
                <a16:creationId xmlns:a16="http://schemas.microsoft.com/office/drawing/2014/main" id="{56222B88-2C15-41ED-982A-4A518D32F128}"/>
              </a:ext>
            </a:extLst>
          </p:cNvPr>
          <p:cNvSpPr>
            <a:spLocks/>
          </p:cNvSpPr>
          <p:nvPr/>
        </p:nvSpPr>
        <p:spPr bwMode="auto">
          <a:xfrm>
            <a:off x="4364600" y="3209004"/>
            <a:ext cx="223861" cy="317500"/>
          </a:xfrm>
          <a:custGeom>
            <a:avLst/>
            <a:gdLst>
              <a:gd name="T0" fmla="*/ 0 w 622"/>
              <a:gd name="T1" fmla="*/ 823 h 883"/>
              <a:gd name="T2" fmla="*/ 596 w 622"/>
              <a:gd name="T3" fmla="*/ 852 h 883"/>
              <a:gd name="T4" fmla="*/ 596 w 622"/>
              <a:gd name="T5" fmla="*/ 882 h 883"/>
              <a:gd name="T6" fmla="*/ 621 w 622"/>
              <a:gd name="T7" fmla="*/ 882 h 8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22" h="883">
                <a:moveTo>
                  <a:pt x="0" y="823"/>
                </a:moveTo>
                <a:cubicBezTo>
                  <a:pt x="298" y="0"/>
                  <a:pt x="596" y="852"/>
                  <a:pt x="596" y="852"/>
                </a:cubicBezTo>
                <a:lnTo>
                  <a:pt x="596" y="882"/>
                </a:lnTo>
                <a:lnTo>
                  <a:pt x="621" y="882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439" tIns="45719" rIns="91439" bIns="45719"/>
          <a:lstStyle/>
          <a:p>
            <a:endParaRPr lang="zh-CN" altLang="en-US" sz="1633"/>
          </a:p>
        </p:txBody>
      </p:sp>
      <p:sp>
        <p:nvSpPr>
          <p:cNvPr id="14" name="矩形 5">
            <a:extLst>
              <a:ext uri="{FF2B5EF4-FFF2-40B4-BE49-F238E27FC236}">
                <a16:creationId xmlns:a16="http://schemas.microsoft.com/office/drawing/2014/main" id="{F1C43402-02BC-4EE1-BAAB-F8F657429C5D}"/>
              </a:ext>
            </a:extLst>
          </p:cNvPr>
          <p:cNvSpPr/>
          <p:nvPr/>
        </p:nvSpPr>
        <p:spPr>
          <a:xfrm>
            <a:off x="696516" y="265472"/>
            <a:ext cx="77146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Example (Dependency Parsing)</a:t>
            </a:r>
          </a:p>
        </p:txBody>
      </p:sp>
      <p:sp>
        <p:nvSpPr>
          <p:cNvPr id="23" name="右大括号 22">
            <a:extLst>
              <a:ext uri="{FF2B5EF4-FFF2-40B4-BE49-F238E27FC236}">
                <a16:creationId xmlns:a16="http://schemas.microsoft.com/office/drawing/2014/main" id="{36EC0CBC-0C7A-494F-B3B9-48C19AD3076E}"/>
              </a:ext>
            </a:extLst>
          </p:cNvPr>
          <p:cNvSpPr/>
          <p:nvPr/>
        </p:nvSpPr>
        <p:spPr>
          <a:xfrm rot="16200000">
            <a:off x="4526986" y="2499637"/>
            <a:ext cx="139649" cy="1612350"/>
          </a:xfrm>
          <a:prstGeom prst="rightBrace">
            <a:avLst>
              <a:gd name="adj1" fmla="val 62558"/>
              <a:gd name="adj2" fmla="val 50000"/>
            </a:avLst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右大括号 23">
            <a:extLst>
              <a:ext uri="{FF2B5EF4-FFF2-40B4-BE49-F238E27FC236}">
                <a16:creationId xmlns:a16="http://schemas.microsoft.com/office/drawing/2014/main" id="{4D9FEF7A-7E98-4F57-B4B6-72A8391088A4}"/>
              </a:ext>
            </a:extLst>
          </p:cNvPr>
          <p:cNvSpPr/>
          <p:nvPr/>
        </p:nvSpPr>
        <p:spPr>
          <a:xfrm rot="16200000">
            <a:off x="6554246" y="2246397"/>
            <a:ext cx="166633" cy="2091846"/>
          </a:xfrm>
          <a:prstGeom prst="rightBrace">
            <a:avLst>
              <a:gd name="adj1" fmla="val 62558"/>
              <a:gd name="adj2" fmla="val 50000"/>
            </a:avLst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2E2BC587-36C5-49F5-B8B7-A52BD1F5ACD0}"/>
                  </a:ext>
                </a:extLst>
              </p:cNvPr>
              <p:cNvSpPr txBox="1"/>
              <p:nvPr/>
            </p:nvSpPr>
            <p:spPr>
              <a:xfrm>
                <a:off x="4399530" y="2823180"/>
                <a:ext cx="3778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𝜎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2E2BC587-36C5-49F5-B8B7-A52BD1F5AC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9530" y="2823180"/>
                <a:ext cx="377860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8400A44B-CBC6-4329-A5FE-4777BC7BE53B}"/>
                  </a:ext>
                </a:extLst>
              </p:cNvPr>
              <p:cNvSpPr txBox="1"/>
              <p:nvPr/>
            </p:nvSpPr>
            <p:spPr>
              <a:xfrm>
                <a:off x="6448632" y="2823180"/>
                <a:ext cx="38401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𝛽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8400A44B-CBC6-4329-A5FE-4777BC7BE5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8632" y="2823180"/>
                <a:ext cx="384016" cy="369332"/>
              </a:xfrm>
              <a:prstGeom prst="rect">
                <a:avLst/>
              </a:prstGeom>
              <a:blipFill>
                <a:blip r:embed="rId4"/>
                <a:stretch>
                  <a:fillRect l="-1587" r="-1587" b="-2295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矩形 30">
            <a:extLst>
              <a:ext uri="{FF2B5EF4-FFF2-40B4-BE49-F238E27FC236}">
                <a16:creationId xmlns:a16="http://schemas.microsoft.com/office/drawing/2014/main" id="{2239EE67-CCBA-44D6-BB74-41CF2EE38E14}"/>
              </a:ext>
            </a:extLst>
          </p:cNvPr>
          <p:cNvSpPr/>
          <p:nvPr/>
        </p:nvSpPr>
        <p:spPr>
          <a:xfrm>
            <a:off x="5591639" y="3571883"/>
            <a:ext cx="2160913" cy="46634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文本框 31">
                <a:extLst>
                  <a:ext uri="{FF2B5EF4-FFF2-40B4-BE49-F238E27FC236}">
                    <a16:creationId xmlns:a16="http://schemas.microsoft.com/office/drawing/2014/main" id="{6CE93C53-C5CC-4452-9957-FC41B456BA14}"/>
                  </a:ext>
                </a:extLst>
              </p:cNvPr>
              <p:cNvSpPr txBox="1"/>
              <p:nvPr/>
            </p:nvSpPr>
            <p:spPr>
              <a:xfrm>
                <a:off x="3737762" y="5239859"/>
                <a:ext cx="317183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sz="240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𝜎</m:t>
                    </m:r>
                  </m:oMath>
                </a14:m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: stack          </a:t>
                </a:r>
                <a14:m>
                  <m:oMath xmlns:m="http://schemas.openxmlformats.org/officeDocument/2006/math">
                    <m:r>
                      <a:rPr lang="en-US" altLang="zh-CN" sz="240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𝛽</m:t>
                    </m:r>
                    <m:r>
                      <a:rPr lang="en-US" altLang="zh-CN" sz="240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:</m:t>
                    </m:r>
                  </m:oMath>
                </a14:m>
                <a:r>
                  <a:rPr lang="zh-CN" altLang="en-US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buffer</a:t>
                </a:r>
                <a:endParaRPr lang="zh-CN" altLang="en-US" sz="24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32" name="文本框 31">
                <a:extLst>
                  <a:ext uri="{FF2B5EF4-FFF2-40B4-BE49-F238E27FC236}">
                    <a16:creationId xmlns:a16="http://schemas.microsoft.com/office/drawing/2014/main" id="{6CE93C53-C5CC-4452-9957-FC41B456BA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7762" y="5239859"/>
                <a:ext cx="3171830" cy="461665"/>
              </a:xfrm>
              <a:prstGeom prst="rect">
                <a:avLst/>
              </a:prstGeom>
              <a:blipFill>
                <a:blip r:embed="rId5"/>
                <a:stretch>
                  <a:fillRect t="-10667" r="-1731" b="-30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32852835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96DA29-3DEB-4674-B5DB-FC16E69E56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126</a:t>
            </a:fld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8">
                <a:extLst>
                  <a:ext uri="{FF2B5EF4-FFF2-40B4-BE49-F238E27FC236}">
                    <a16:creationId xmlns:a16="http://schemas.microsoft.com/office/drawing/2014/main" id="{2918002F-8C64-4968-9ECA-DC63D9D4E45B}"/>
                  </a:ext>
                </a:extLst>
              </p:cNvPr>
              <p:cNvSpPr/>
              <p:nvPr/>
            </p:nvSpPr>
            <p:spPr>
              <a:xfrm>
                <a:off x="1050131" y="1527415"/>
                <a:ext cx="9254395" cy="5886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800100" lvl="1" indent="-34290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NEXT ACTION: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𝐹𝑖𝑛𝑖𝑠h</m:t>
                    </m:r>
                  </m:oMath>
                </a14:m>
                <a:endParaRPr lang="en-US" altLang="zh-CN" sz="24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4" name="矩形 8">
                <a:extLst>
                  <a:ext uri="{FF2B5EF4-FFF2-40B4-BE49-F238E27FC236}">
                    <a16:creationId xmlns:a16="http://schemas.microsoft.com/office/drawing/2014/main" id="{2918002F-8C64-4968-9ECA-DC63D9D4E45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0131" y="1527415"/>
                <a:ext cx="9254395" cy="588687"/>
              </a:xfrm>
              <a:prstGeom prst="rect">
                <a:avLst/>
              </a:prstGeom>
              <a:blipFill>
                <a:blip r:embed="rId2"/>
                <a:stretch>
                  <a:fillRect b="-2395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组合 4">
            <a:extLst>
              <a:ext uri="{FF2B5EF4-FFF2-40B4-BE49-F238E27FC236}">
                <a16:creationId xmlns:a16="http://schemas.microsoft.com/office/drawing/2014/main" id="{37CBF59A-AAE3-454F-961C-55D94ECCD415}"/>
              </a:ext>
            </a:extLst>
          </p:cNvPr>
          <p:cNvGrpSpPr/>
          <p:nvPr/>
        </p:nvGrpSpPr>
        <p:grpSpPr>
          <a:xfrm>
            <a:off x="3781491" y="3571883"/>
            <a:ext cx="1613938" cy="466345"/>
            <a:chOff x="2756255" y="3267082"/>
            <a:chExt cx="1613938" cy="466345"/>
          </a:xfrm>
        </p:grpSpPr>
        <p:sp>
          <p:nvSpPr>
            <p:cNvPr id="15" name="Line 5">
              <a:extLst>
                <a:ext uri="{FF2B5EF4-FFF2-40B4-BE49-F238E27FC236}">
                  <a16:creationId xmlns:a16="http://schemas.microsoft.com/office/drawing/2014/main" id="{85F1A69C-CDA8-469B-9607-B4A00991693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56255" y="3267082"/>
              <a:ext cx="1613938" cy="107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1439" tIns="45719" rIns="91439" bIns="45719"/>
            <a:lstStyle/>
            <a:p>
              <a:endParaRPr lang="zh-CN" altLang="en-US" sz="2400"/>
            </a:p>
          </p:txBody>
        </p:sp>
        <p:sp>
          <p:nvSpPr>
            <p:cNvPr id="16" name="Line 6">
              <a:extLst>
                <a:ext uri="{FF2B5EF4-FFF2-40B4-BE49-F238E27FC236}">
                  <a16:creationId xmlns:a16="http://schemas.microsoft.com/office/drawing/2014/main" id="{A76FF0CB-DE77-4C03-B840-0C56C2D9DF8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65399" y="3274738"/>
              <a:ext cx="1588" cy="45868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1439" tIns="45719" rIns="91439" bIns="45719"/>
            <a:lstStyle/>
            <a:p>
              <a:endParaRPr lang="zh-CN" altLang="en-US" sz="2400"/>
            </a:p>
          </p:txBody>
        </p:sp>
        <p:sp>
          <p:nvSpPr>
            <p:cNvPr id="18" name="Line 5">
              <a:extLst>
                <a:ext uri="{FF2B5EF4-FFF2-40B4-BE49-F238E27FC236}">
                  <a16:creationId xmlns:a16="http://schemas.microsoft.com/office/drawing/2014/main" id="{13477F58-DE0C-481D-AACD-C35E5B2F82F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56255" y="3727309"/>
              <a:ext cx="1613938" cy="107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1439" tIns="45719" rIns="91439" bIns="45719"/>
            <a:lstStyle/>
            <a:p>
              <a:endParaRPr lang="zh-CN" altLang="en-US" sz="2400"/>
            </a:p>
          </p:txBody>
        </p:sp>
      </p:grpSp>
      <p:sp>
        <p:nvSpPr>
          <p:cNvPr id="10" name="Text Box 4">
            <a:extLst>
              <a:ext uri="{FF2B5EF4-FFF2-40B4-BE49-F238E27FC236}">
                <a16:creationId xmlns:a16="http://schemas.microsoft.com/office/drawing/2014/main" id="{2D1789D4-CB4F-4382-ACC3-2C294DC8B9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32862" y="3571883"/>
            <a:ext cx="2364171" cy="490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999" tIns="51929" rIns="89999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5pPr>
            <a:lvl6pPr marL="2514600" indent="-228600"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6pPr>
            <a:lvl7pPr marL="2971800" indent="-228600"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7pPr>
            <a:lvl8pPr marL="3429000" indent="-228600"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8pPr>
            <a:lvl9pPr marL="3886200" indent="-228600"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9pPr>
          </a:lstStyle>
          <a:p>
            <a:r>
              <a:rPr lang="en-US" sz="2400">
                <a:latin typeface="Palatino"/>
              </a:rPr>
              <a:t>does</a:t>
            </a:r>
          </a:p>
        </p:txBody>
      </p:sp>
      <p:sp>
        <p:nvSpPr>
          <p:cNvPr id="11" name="Text Box 4">
            <a:extLst>
              <a:ext uri="{FF2B5EF4-FFF2-40B4-BE49-F238E27FC236}">
                <a16:creationId xmlns:a16="http://schemas.microsoft.com/office/drawing/2014/main" id="{21A59AB3-E95D-4DB1-897A-3DF602BB16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2160" y="4381820"/>
            <a:ext cx="2364171" cy="490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999" tIns="51929" rIns="89999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5pPr>
            <a:lvl6pPr marL="2514600" indent="-228600"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6pPr>
            <a:lvl7pPr marL="2971800" indent="-228600"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7pPr>
            <a:lvl8pPr marL="3429000" indent="-228600"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8pPr>
            <a:lvl9pPr marL="3886200" indent="-228600"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9pPr>
          </a:lstStyle>
          <a:p>
            <a:r>
              <a:rPr lang="en-US" sz="2400">
                <a:latin typeface="Palatino"/>
              </a:rPr>
              <a:t>He      it    here</a:t>
            </a:r>
          </a:p>
        </p:txBody>
      </p:sp>
      <p:sp>
        <p:nvSpPr>
          <p:cNvPr id="12" name="Line 24">
            <a:extLst>
              <a:ext uri="{FF2B5EF4-FFF2-40B4-BE49-F238E27FC236}">
                <a16:creationId xmlns:a16="http://schemas.microsoft.com/office/drawing/2014/main" id="{1DDFE8A1-95DA-4886-9A40-B6E9182B433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917075" y="3985249"/>
            <a:ext cx="265419" cy="39657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439" tIns="45719" rIns="91439" bIns="45719"/>
          <a:lstStyle/>
          <a:p>
            <a:endParaRPr lang="zh-CN" altLang="en-US" sz="1633"/>
          </a:p>
        </p:txBody>
      </p:sp>
      <p:sp>
        <p:nvSpPr>
          <p:cNvPr id="13" name="Line 24">
            <a:extLst>
              <a:ext uri="{FF2B5EF4-FFF2-40B4-BE49-F238E27FC236}">
                <a16:creationId xmlns:a16="http://schemas.microsoft.com/office/drawing/2014/main" id="{C80F1B06-4EF9-4E80-82AD-4BAE3ED8E496}"/>
              </a:ext>
            </a:extLst>
          </p:cNvPr>
          <p:cNvSpPr>
            <a:spLocks noChangeShapeType="1"/>
          </p:cNvSpPr>
          <p:nvPr/>
        </p:nvSpPr>
        <p:spPr bwMode="auto">
          <a:xfrm>
            <a:off x="4290657" y="3985249"/>
            <a:ext cx="265419" cy="39657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439" tIns="45719" rIns="91439" bIns="45719"/>
          <a:lstStyle/>
          <a:p>
            <a:endParaRPr lang="zh-CN" altLang="en-US" sz="1633"/>
          </a:p>
        </p:txBody>
      </p:sp>
      <p:sp>
        <p:nvSpPr>
          <p:cNvPr id="14" name="Line 24">
            <a:extLst>
              <a:ext uri="{FF2B5EF4-FFF2-40B4-BE49-F238E27FC236}">
                <a16:creationId xmlns:a16="http://schemas.microsoft.com/office/drawing/2014/main" id="{674F8B4C-9F8A-45E1-8F04-5EF814155936}"/>
              </a:ext>
            </a:extLst>
          </p:cNvPr>
          <p:cNvSpPr>
            <a:spLocks noChangeShapeType="1"/>
          </p:cNvSpPr>
          <p:nvPr/>
        </p:nvSpPr>
        <p:spPr bwMode="auto">
          <a:xfrm>
            <a:off x="4527408" y="3985249"/>
            <a:ext cx="535320" cy="380384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439" tIns="45719" rIns="91439" bIns="45719"/>
          <a:lstStyle/>
          <a:p>
            <a:endParaRPr lang="zh-CN" altLang="en-US" sz="1633"/>
          </a:p>
        </p:txBody>
      </p:sp>
      <p:sp>
        <p:nvSpPr>
          <p:cNvPr id="17" name="矩形 5">
            <a:extLst>
              <a:ext uri="{FF2B5EF4-FFF2-40B4-BE49-F238E27FC236}">
                <a16:creationId xmlns:a16="http://schemas.microsoft.com/office/drawing/2014/main" id="{A6A19D63-4C65-4618-9E06-447E33C90440}"/>
              </a:ext>
            </a:extLst>
          </p:cNvPr>
          <p:cNvSpPr/>
          <p:nvPr/>
        </p:nvSpPr>
        <p:spPr>
          <a:xfrm>
            <a:off x="696516" y="265472"/>
            <a:ext cx="77146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Example (Dependency Parsing)</a:t>
            </a:r>
          </a:p>
        </p:txBody>
      </p:sp>
      <p:sp>
        <p:nvSpPr>
          <p:cNvPr id="23" name="右大括号 22">
            <a:extLst>
              <a:ext uri="{FF2B5EF4-FFF2-40B4-BE49-F238E27FC236}">
                <a16:creationId xmlns:a16="http://schemas.microsoft.com/office/drawing/2014/main" id="{A6CB32AB-E877-4242-A10F-A2F2943DA166}"/>
              </a:ext>
            </a:extLst>
          </p:cNvPr>
          <p:cNvSpPr/>
          <p:nvPr/>
        </p:nvSpPr>
        <p:spPr>
          <a:xfrm rot="16200000">
            <a:off x="4526986" y="2593927"/>
            <a:ext cx="139649" cy="1612350"/>
          </a:xfrm>
          <a:prstGeom prst="rightBrace">
            <a:avLst>
              <a:gd name="adj1" fmla="val 62558"/>
              <a:gd name="adj2" fmla="val 50000"/>
            </a:avLst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右大括号 23">
            <a:extLst>
              <a:ext uri="{FF2B5EF4-FFF2-40B4-BE49-F238E27FC236}">
                <a16:creationId xmlns:a16="http://schemas.microsoft.com/office/drawing/2014/main" id="{9572B2AF-3358-442B-9F66-9578463D1FE5}"/>
              </a:ext>
            </a:extLst>
          </p:cNvPr>
          <p:cNvSpPr/>
          <p:nvPr/>
        </p:nvSpPr>
        <p:spPr>
          <a:xfrm rot="16200000">
            <a:off x="6554246" y="2340687"/>
            <a:ext cx="166633" cy="2091846"/>
          </a:xfrm>
          <a:prstGeom prst="rightBrace">
            <a:avLst>
              <a:gd name="adj1" fmla="val 62558"/>
              <a:gd name="adj2" fmla="val 50000"/>
            </a:avLst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7B83F7D5-A905-4E9B-9FFF-B0535390B2AF}"/>
                  </a:ext>
                </a:extLst>
              </p:cNvPr>
              <p:cNvSpPr txBox="1"/>
              <p:nvPr/>
            </p:nvSpPr>
            <p:spPr>
              <a:xfrm>
                <a:off x="4399530" y="2917470"/>
                <a:ext cx="3778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𝜎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7B83F7D5-A905-4E9B-9FFF-B0535390B2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9530" y="2917470"/>
                <a:ext cx="377860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DE256F07-E68B-4367-AF12-D04B124501AC}"/>
                  </a:ext>
                </a:extLst>
              </p:cNvPr>
              <p:cNvSpPr txBox="1"/>
              <p:nvPr/>
            </p:nvSpPr>
            <p:spPr>
              <a:xfrm>
                <a:off x="6448632" y="2917470"/>
                <a:ext cx="38401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𝛽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DE256F07-E68B-4367-AF12-D04B124501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8632" y="2917470"/>
                <a:ext cx="384016" cy="369332"/>
              </a:xfrm>
              <a:prstGeom prst="rect">
                <a:avLst/>
              </a:prstGeom>
              <a:blipFill>
                <a:blip r:embed="rId4"/>
                <a:stretch>
                  <a:fillRect l="-1587" r="-1587" b="-2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矩形 26">
            <a:extLst>
              <a:ext uri="{FF2B5EF4-FFF2-40B4-BE49-F238E27FC236}">
                <a16:creationId xmlns:a16="http://schemas.microsoft.com/office/drawing/2014/main" id="{850EEA00-10BC-46F4-98BD-2A2375695809}"/>
              </a:ext>
            </a:extLst>
          </p:cNvPr>
          <p:cNvSpPr/>
          <p:nvPr/>
        </p:nvSpPr>
        <p:spPr>
          <a:xfrm>
            <a:off x="5591639" y="3571883"/>
            <a:ext cx="2160913" cy="46634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id="{D862A6CB-8E96-40C1-B02E-92D4EF38EF4A}"/>
                  </a:ext>
                </a:extLst>
              </p:cNvPr>
              <p:cNvSpPr txBox="1"/>
              <p:nvPr/>
            </p:nvSpPr>
            <p:spPr>
              <a:xfrm>
                <a:off x="3737762" y="5239859"/>
                <a:ext cx="317183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sz="240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𝜎</m:t>
                    </m:r>
                  </m:oMath>
                </a14:m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: stack          </a:t>
                </a:r>
                <a14:m>
                  <m:oMath xmlns:m="http://schemas.openxmlformats.org/officeDocument/2006/math">
                    <m:r>
                      <a:rPr lang="en-US" altLang="zh-CN" sz="240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𝛽</m:t>
                    </m:r>
                    <m:r>
                      <a:rPr lang="en-US" altLang="zh-CN" sz="240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:</m:t>
                    </m:r>
                  </m:oMath>
                </a14:m>
                <a:r>
                  <a:rPr lang="zh-CN" altLang="en-US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buffer</a:t>
                </a:r>
                <a:endParaRPr lang="zh-CN" altLang="en-US" sz="24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id="{D862A6CB-8E96-40C1-B02E-92D4EF38EF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7762" y="5239859"/>
                <a:ext cx="3171830" cy="461665"/>
              </a:xfrm>
              <a:prstGeom prst="rect">
                <a:avLst/>
              </a:prstGeom>
              <a:blipFill>
                <a:blip r:embed="rId5"/>
                <a:stretch>
                  <a:fillRect t="-10667" r="-1731" b="-30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30646168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96DA29-3DEB-4674-B5DB-FC16E69E56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127</a:t>
            </a:fld>
            <a:endParaRPr lang="zh-CN" altLang="en-US"/>
          </a:p>
        </p:txBody>
      </p:sp>
      <p:sp>
        <p:nvSpPr>
          <p:cNvPr id="3" name="矩形 5">
            <a:extLst>
              <a:ext uri="{FF2B5EF4-FFF2-40B4-BE49-F238E27FC236}">
                <a16:creationId xmlns:a16="http://schemas.microsoft.com/office/drawing/2014/main" id="{E1BF4C49-D9BF-42F3-B713-48595D54AED3}"/>
              </a:ext>
            </a:extLst>
          </p:cNvPr>
          <p:cNvSpPr/>
          <p:nvPr/>
        </p:nvSpPr>
        <p:spPr>
          <a:xfrm>
            <a:off x="2418680" y="248041"/>
            <a:ext cx="30514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Contents</a:t>
            </a:r>
          </a:p>
        </p:txBody>
      </p:sp>
      <p:sp>
        <p:nvSpPr>
          <p:cNvPr id="4" name="矩形 8">
            <a:extLst>
              <a:ext uri="{FF2B5EF4-FFF2-40B4-BE49-F238E27FC236}">
                <a16:creationId xmlns:a16="http://schemas.microsoft.com/office/drawing/2014/main" id="{2918002F-8C64-4968-9ECA-DC63D9D4E45B}"/>
              </a:ext>
            </a:extLst>
          </p:cNvPr>
          <p:cNvSpPr/>
          <p:nvPr/>
        </p:nvSpPr>
        <p:spPr>
          <a:xfrm>
            <a:off x="1934476" y="904923"/>
            <a:ext cx="8323048" cy="54514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11.1 Transition-based Structured Prediction	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11.1.1 Greedy Local Modelling	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11.1.2 Structured Modelling</a:t>
            </a:r>
          </a:p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11.2 Transition-based Constituent Parsing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11.2.1 Shift-reduce Constituent Parsing	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11.2.2 Feature Templates</a:t>
            </a:r>
          </a:p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11.3 Shift-reduce Dependency Parsing	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11.3.1 Arc-standard Dependency Parsing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11.3.2 Arc-eager Projective Parsing</a:t>
            </a:r>
            <a:r>
              <a:rPr lang="en-US" altLang="zh-CN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	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11.3.3 The Swap Action and Non-projective Trees</a:t>
            </a:r>
          </a:p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11.4 Joint Models	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11.4.1 Joint POS-tagging and Dependency Parsing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11.4.2 Joint Word Segmentation, POS-tagging and Dependency Parsing</a:t>
            </a:r>
          </a:p>
        </p:txBody>
      </p:sp>
    </p:spTree>
    <p:extLst>
      <p:ext uri="{BB962C8B-B14F-4D97-AF65-F5344CB8AC3E}">
        <p14:creationId xmlns:p14="http://schemas.microsoft.com/office/powerpoint/2010/main" val="2012894827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B858B95A-D574-44F8-8FD4-240E804025C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981950" y="6356352"/>
            <a:ext cx="2057400" cy="365125"/>
          </a:xfrm>
        </p:spPr>
        <p:txBody>
          <a:bodyPr/>
          <a:lstStyle/>
          <a:p>
            <a:fld id="{11D8FA19-E13B-4121-8BBF-5D41F5A04330}" type="slidenum">
              <a:rPr lang="zh-CN" altLang="en-US" smtClean="0"/>
              <a:t>128</a:t>
            </a:fld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8">
                <a:extLst>
                  <a:ext uri="{FF2B5EF4-FFF2-40B4-BE49-F238E27FC236}">
                    <a16:creationId xmlns:a16="http://schemas.microsoft.com/office/drawing/2014/main" id="{E4690199-E31A-48EF-B232-56D24BE05045}"/>
                  </a:ext>
                </a:extLst>
              </p:cNvPr>
              <p:cNvSpPr/>
              <p:nvPr/>
            </p:nvSpPr>
            <p:spPr>
              <a:xfrm>
                <a:off x="982266" y="1097287"/>
                <a:ext cx="8978503" cy="28057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b="1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The Swap Action and Non-projective Trees</a:t>
                </a:r>
              </a:p>
              <a:p>
                <a:pPr marL="342900" indent="-34290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To allow constructing non-projective trees, the arc-standard system can be extended by adding a new action:</a:t>
                </a:r>
              </a:p>
              <a:p>
                <a:pPr marL="800100" lvl="1" indent="-34290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CN" sz="2400" i="1" dirty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𝑆𝑤𝑎𝑝</m:t>
                    </m:r>
                  </m:oMath>
                </a14:m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: remove the second top word from the stack, pushing it onto the buffer front.</a:t>
                </a:r>
              </a:p>
            </p:txBody>
          </p:sp>
        </mc:Choice>
        <mc:Fallback xmlns="">
          <p:sp>
            <p:nvSpPr>
              <p:cNvPr id="6" name="矩形 8">
                <a:extLst>
                  <a:ext uri="{FF2B5EF4-FFF2-40B4-BE49-F238E27FC236}">
                    <a16:creationId xmlns:a16="http://schemas.microsoft.com/office/drawing/2014/main" id="{E4690199-E31A-48EF-B232-56D24BE0504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2266" y="1097287"/>
                <a:ext cx="8978503" cy="2805768"/>
              </a:xfrm>
              <a:prstGeom prst="rect">
                <a:avLst/>
              </a:prstGeom>
              <a:blipFill>
                <a:blip r:embed="rId2"/>
                <a:stretch>
                  <a:fillRect l="-883" b="-413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矩形 5">
            <a:extLst>
              <a:ext uri="{FF2B5EF4-FFF2-40B4-BE49-F238E27FC236}">
                <a16:creationId xmlns:a16="http://schemas.microsoft.com/office/drawing/2014/main" id="{158152DA-0040-43C6-871C-B4AF1E5823CA}"/>
              </a:ext>
            </a:extLst>
          </p:cNvPr>
          <p:cNvSpPr/>
          <p:nvPr/>
        </p:nvSpPr>
        <p:spPr>
          <a:xfrm>
            <a:off x="696516" y="217473"/>
            <a:ext cx="71208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Shift-reduce dependency parsing</a:t>
            </a:r>
          </a:p>
        </p:txBody>
      </p:sp>
      <p:pic>
        <p:nvPicPr>
          <p:cNvPr id="8" name="Picture 7" descr="Diagram&#10;&#10;Description automatically generated">
            <a:extLst>
              <a:ext uri="{FF2B5EF4-FFF2-40B4-BE49-F238E27FC236}">
                <a16:creationId xmlns:a16="http://schemas.microsoft.com/office/drawing/2014/main" id="{92A6CC89-C051-4B86-8C26-4C5B2BE1B9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5248" y="4243744"/>
            <a:ext cx="7199801" cy="2013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728385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B858B95A-D574-44F8-8FD4-240E804025C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981950" y="6356352"/>
            <a:ext cx="2057400" cy="365125"/>
          </a:xfrm>
        </p:spPr>
        <p:txBody>
          <a:bodyPr/>
          <a:lstStyle/>
          <a:p>
            <a:fld id="{11D8FA19-E13B-4121-8BBF-5D41F5A04330}" type="slidenum">
              <a:rPr lang="zh-CN" altLang="en-US" smtClean="0"/>
              <a:t>129</a:t>
            </a:fld>
            <a:endParaRPr lang="zh-CN" altLang="en-US"/>
          </a:p>
        </p:txBody>
      </p:sp>
      <p:sp>
        <p:nvSpPr>
          <p:cNvPr id="6" name="矩形 8">
            <a:extLst>
              <a:ext uri="{FF2B5EF4-FFF2-40B4-BE49-F238E27FC236}">
                <a16:creationId xmlns:a16="http://schemas.microsoft.com/office/drawing/2014/main" id="{E4690199-E31A-48EF-B232-56D24BE05045}"/>
              </a:ext>
            </a:extLst>
          </p:cNvPr>
          <p:cNvSpPr/>
          <p:nvPr/>
        </p:nvSpPr>
        <p:spPr>
          <a:xfrm>
            <a:off x="1954808" y="1654176"/>
            <a:ext cx="8084542" cy="589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SzPct val="100000"/>
            </a:pPr>
            <a:r>
              <a:rPr lang="en-US" altLang="zh-CN" sz="2400" b="1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Arc-standard Dependency Parsing with Swap Action</a:t>
            </a:r>
            <a:endParaRPr lang="en-US" altLang="zh-CN" sz="240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8">
                <a:extLst>
                  <a:ext uri="{FF2B5EF4-FFF2-40B4-BE49-F238E27FC236}">
                    <a16:creationId xmlns:a16="http://schemas.microsoft.com/office/drawing/2014/main" id="{68B8913E-A39F-4FE6-967B-AC75320D939E}"/>
                  </a:ext>
                </a:extLst>
              </p:cNvPr>
              <p:cNvSpPr/>
              <p:nvPr/>
            </p:nvSpPr>
            <p:spPr>
              <a:xfrm>
                <a:off x="1954809" y="5387207"/>
                <a:ext cx="8325265" cy="8801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buSzPct val="100000"/>
                </a:pPr>
                <a14:m>
                  <m:oMath xmlns:m="http://schemas.openxmlformats.org/officeDocument/2006/math">
                    <m:r>
                      <a:rPr lang="en-US" altLang="zh-CN" i="1" dirty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𝑆𝑡𝑎𝑡𝑒</m:t>
                    </m:r>
                  </m:oMath>
                </a14:m>
                <a:r>
                  <a:rPr lang="en-US" altLang="zh-CN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altLang="zh-CN" i="1" dirty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(</m:t>
                    </m:r>
                    <m:r>
                      <a:rPr lang="en-US" altLang="zh-CN" i="1" dirty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𝜎</m:t>
                    </m:r>
                    <m:r>
                      <a:rPr lang="en-US" altLang="zh-CN" i="1" dirty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,</m:t>
                    </m:r>
                    <m:r>
                      <a:rPr lang="en-US" altLang="zh-CN" i="1" dirty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𝛽</m:t>
                    </m:r>
                    <m:r>
                      <a:rPr lang="en-US" altLang="zh-CN" i="1" dirty="0" err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,</m:t>
                    </m:r>
                    <m:r>
                      <a:rPr lang="en-US" altLang="zh-CN" i="1" dirty="0" err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𝐴</m:t>
                    </m:r>
                    <m:r>
                      <a:rPr lang="en-US" altLang="zh-CN" i="1" dirty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)</m:t>
                    </m:r>
                  </m:oMath>
                </a14:m>
                <a:r>
                  <a:rPr lang="en-US" altLang="zh-CN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; 	</a:t>
                </a:r>
                <a14:m>
                  <m:oMath xmlns:m="http://schemas.openxmlformats.org/officeDocument/2006/math">
                    <m:r>
                      <a:rPr lang="en-US" altLang="zh-CN" i="1" dirty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𝜎</m:t>
                    </m:r>
                  </m:oMath>
                </a14:m>
                <a:r>
                  <a:rPr lang="en-US" altLang="zh-CN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: stack;  	</a:t>
                </a:r>
                <a14:m>
                  <m:oMath xmlns:m="http://schemas.openxmlformats.org/officeDocument/2006/math">
                    <m:r>
                      <a:rPr lang="en-US" altLang="zh-CN" i="1" dirty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𝛽</m:t>
                    </m:r>
                  </m:oMath>
                </a14:m>
                <a:r>
                  <a:rPr lang="en-US" altLang="zh-CN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: buffer; 	</a:t>
                </a:r>
                <a14:m>
                  <m:oMath xmlns:m="http://schemas.openxmlformats.org/officeDocument/2006/math">
                    <m:r>
                      <a:rPr lang="en-US" altLang="zh-CN" i="1" dirty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𝐴</m:t>
                    </m:r>
                  </m:oMath>
                </a14:m>
                <a:r>
                  <a:rPr lang="en-US" altLang="zh-CN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: the set of dependency arcs that have been constructed;	</a:t>
                </a:r>
                <a14:m>
                  <m:oMath xmlns:m="http://schemas.openxmlformats.org/officeDocument/2006/math">
                    <m:r>
                      <a:rPr lang="en-US" altLang="zh-CN" i="1" dirty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𝐼𝐷𝑋</m:t>
                    </m:r>
                    <m:r>
                      <a:rPr lang="en-US" altLang="zh-CN" i="1" dirty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(</m:t>
                    </m:r>
                    <m:r>
                      <a:rPr lang="en-US" altLang="zh-CN" i="1" dirty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𝑤</m:t>
                    </m:r>
                    <m:r>
                      <a:rPr lang="en-US" altLang="zh-CN" i="1" dirty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)</m:t>
                    </m:r>
                  </m:oMath>
                </a14:m>
                <a:r>
                  <a:rPr lang="en-US" altLang="zh-CN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: return the index of </a:t>
                </a:r>
                <a14:m>
                  <m:oMath xmlns:m="http://schemas.openxmlformats.org/officeDocument/2006/math">
                    <m:r>
                      <a:rPr lang="en-US" altLang="zh-CN" i="1" dirty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𝑤</m:t>
                    </m:r>
                  </m:oMath>
                </a14:m>
                <a:r>
                  <a:rPr lang="en-US" altLang="zh-CN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in the sentence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dirty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en-US" altLang="zh-CN" i="1" dirty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𝑊</m:t>
                        </m:r>
                      </m:e>
                      <m:sub>
                        <m:r>
                          <a:rPr lang="en-US" altLang="zh-CN" i="1" dirty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1:</m:t>
                        </m:r>
                        <m:r>
                          <a:rPr lang="en-US" altLang="zh-CN" i="1" dirty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altLang="zh-CN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7" name="矩形 8">
                <a:extLst>
                  <a:ext uri="{FF2B5EF4-FFF2-40B4-BE49-F238E27FC236}">
                    <a16:creationId xmlns:a16="http://schemas.microsoft.com/office/drawing/2014/main" id="{68B8913E-A39F-4FE6-967B-AC75320D939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4809" y="5387207"/>
                <a:ext cx="8325265" cy="880113"/>
              </a:xfrm>
              <a:prstGeom prst="rect">
                <a:avLst/>
              </a:prstGeom>
              <a:blipFill>
                <a:blip r:embed="rId2"/>
                <a:stretch>
                  <a:fillRect l="-659" b="-1041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 descr="Table&#10;&#10;Description automatically generated">
            <a:extLst>
              <a:ext uri="{FF2B5EF4-FFF2-40B4-BE49-F238E27FC236}">
                <a16:creationId xmlns:a16="http://schemas.microsoft.com/office/drawing/2014/main" id="{F96E4892-ECB9-4738-B7D4-7D0E7893FE0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0"/>
          <a:stretch/>
        </p:blipFill>
        <p:spPr>
          <a:xfrm>
            <a:off x="1717964" y="2870400"/>
            <a:ext cx="8756073" cy="1890358"/>
          </a:xfrm>
          <a:prstGeom prst="rect">
            <a:avLst/>
          </a:prstGeom>
        </p:spPr>
      </p:pic>
      <p:sp>
        <p:nvSpPr>
          <p:cNvPr id="8" name="矩形 5">
            <a:extLst>
              <a:ext uri="{FF2B5EF4-FFF2-40B4-BE49-F238E27FC236}">
                <a16:creationId xmlns:a16="http://schemas.microsoft.com/office/drawing/2014/main" id="{3D8D2184-D08E-48CB-902A-6F496A723035}"/>
              </a:ext>
            </a:extLst>
          </p:cNvPr>
          <p:cNvSpPr/>
          <p:nvPr/>
        </p:nvSpPr>
        <p:spPr>
          <a:xfrm>
            <a:off x="696516" y="217473"/>
            <a:ext cx="71208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Shift-reduce dependency parsing</a:t>
            </a:r>
          </a:p>
        </p:txBody>
      </p:sp>
    </p:spTree>
    <p:extLst>
      <p:ext uri="{BB962C8B-B14F-4D97-AF65-F5344CB8AC3E}">
        <p14:creationId xmlns:p14="http://schemas.microsoft.com/office/powerpoint/2010/main" val="36586162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96DA29-3DEB-4674-B5DB-FC16E69E56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13</a:t>
            </a:fld>
            <a:endParaRPr lang="zh-CN" altLang="en-US"/>
          </a:p>
        </p:txBody>
      </p:sp>
      <p:sp>
        <p:nvSpPr>
          <p:cNvPr id="3" name="矩形 5">
            <a:extLst>
              <a:ext uri="{FF2B5EF4-FFF2-40B4-BE49-F238E27FC236}">
                <a16:creationId xmlns:a16="http://schemas.microsoft.com/office/drawing/2014/main" id="{E1BF4C49-D9BF-42F3-B713-48595D54AED3}"/>
              </a:ext>
            </a:extLst>
          </p:cNvPr>
          <p:cNvSpPr/>
          <p:nvPr/>
        </p:nvSpPr>
        <p:spPr>
          <a:xfrm>
            <a:off x="685799" y="137161"/>
            <a:ext cx="82590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Transition-based structured prediction</a:t>
            </a:r>
          </a:p>
        </p:txBody>
      </p:sp>
      <p:sp>
        <p:nvSpPr>
          <p:cNvPr id="4" name="矩形 8">
            <a:extLst>
              <a:ext uri="{FF2B5EF4-FFF2-40B4-BE49-F238E27FC236}">
                <a16:creationId xmlns:a16="http://schemas.microsoft.com/office/drawing/2014/main" id="{2918002F-8C64-4968-9ECA-DC63D9D4E45B}"/>
              </a:ext>
            </a:extLst>
          </p:cNvPr>
          <p:cNvSpPr/>
          <p:nvPr/>
        </p:nvSpPr>
        <p:spPr>
          <a:xfrm>
            <a:off x="1128712" y="1334591"/>
            <a:ext cx="9107539" cy="5021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SzPct val="100000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Transition-based structured prediction is a </a:t>
            </a:r>
            <a:r>
              <a:rPr lang="en-US" altLang="zh-CN" sz="2400" dirty="0">
                <a:solidFill>
                  <a:srgbClr val="FF0000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state transition </a:t>
            </a: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process.</a:t>
            </a:r>
          </a:p>
          <a:p>
            <a:pPr>
              <a:lnSpc>
                <a:spcPct val="150000"/>
              </a:lnSpc>
              <a:buSzPct val="100000"/>
            </a:pPr>
            <a:r>
              <a:rPr lang="en-US" altLang="zh-CN" sz="24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Automata:</a:t>
            </a:r>
          </a:p>
          <a:p>
            <a:pPr marL="285750" indent="-28575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State</a:t>
            </a:r>
          </a:p>
          <a:p>
            <a:pPr marL="742950" lvl="1" indent="-28575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Start state 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——</a:t>
            </a: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an empty structure</a:t>
            </a:r>
          </a:p>
          <a:p>
            <a:pPr marL="742950" lvl="1" indent="-28575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End state </a:t>
            </a:r>
            <a:r>
              <a:rPr lang="en-US" altLang="zh-CN" sz="2400" dirty="0">
                <a:latin typeface="Palatino Linotype" panose="02040502050505030304" pitchFamily="18" charset="0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sz="2400" dirty="0">
                <a:latin typeface="Abadi" panose="020B0604020202020204" pitchFamily="34" charset="0"/>
                <a:ea typeface="Palatino" pitchFamily="2" charset="77"/>
                <a:cs typeface="Calibri Light" panose="020F0302020204030204" pitchFamily="34" charset="0"/>
              </a:rPr>
              <a:t>——</a:t>
            </a:r>
            <a:r>
              <a:rPr lang="en-US" altLang="zh-CN" sz="2400" dirty="0">
                <a:latin typeface="Palatino Linotype" panose="02040502050505030304" pitchFamily="18" charset="0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the output structure</a:t>
            </a:r>
          </a:p>
          <a:p>
            <a:pPr marL="742950" lvl="1" indent="-28575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Intermediate state 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——</a:t>
            </a: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partially constructed structures</a:t>
            </a:r>
          </a:p>
          <a:p>
            <a:pPr marL="285750" indent="-28575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Transition actions</a:t>
            </a:r>
          </a:p>
          <a:p>
            <a:pPr marL="742950" lvl="1" indent="-28575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Incremental steps that build output structures, change one state to another</a:t>
            </a:r>
          </a:p>
        </p:txBody>
      </p:sp>
    </p:spTree>
    <p:extLst>
      <p:ext uri="{BB962C8B-B14F-4D97-AF65-F5344CB8AC3E}">
        <p14:creationId xmlns:p14="http://schemas.microsoft.com/office/powerpoint/2010/main" val="3113102124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B858B95A-D574-44F8-8FD4-240E804025C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981950" y="6356352"/>
            <a:ext cx="2057400" cy="365125"/>
          </a:xfrm>
        </p:spPr>
        <p:txBody>
          <a:bodyPr/>
          <a:lstStyle/>
          <a:p>
            <a:fld id="{11D8FA19-E13B-4121-8BBF-5D41F5A04330}" type="slidenum">
              <a:rPr lang="zh-CN" altLang="en-US" smtClean="0"/>
              <a:t>130</a:t>
            </a:fld>
            <a:endParaRPr lang="zh-CN" altLang="en-US"/>
          </a:p>
        </p:txBody>
      </p:sp>
      <p:sp>
        <p:nvSpPr>
          <p:cNvPr id="6" name="矩形 8">
            <a:extLst>
              <a:ext uri="{FF2B5EF4-FFF2-40B4-BE49-F238E27FC236}">
                <a16:creationId xmlns:a16="http://schemas.microsoft.com/office/drawing/2014/main" id="{E4690199-E31A-48EF-B232-56D24BE05045}"/>
              </a:ext>
            </a:extLst>
          </p:cNvPr>
          <p:cNvSpPr/>
          <p:nvPr/>
        </p:nvSpPr>
        <p:spPr>
          <a:xfrm>
            <a:off x="1954808" y="1654175"/>
            <a:ext cx="8084542" cy="1697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SzPct val="100000"/>
            </a:pPr>
            <a:r>
              <a:rPr lang="en-US" altLang="zh-CN" sz="24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Arc-standard Dependency Parsing with Swap Action</a:t>
            </a:r>
          </a:p>
          <a:p>
            <a:pPr marL="342900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Example</a:t>
            </a:r>
          </a:p>
          <a:p>
            <a:pPr lvl="1">
              <a:lnSpc>
                <a:spcPct val="150000"/>
              </a:lnSpc>
              <a:buSzPct val="100000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Next action: SHIFT</a:t>
            </a: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958767DD-18F1-1346-B452-7260F07C76F9}"/>
              </a:ext>
            </a:extLst>
          </p:cNvPr>
          <p:cNvGrpSpPr/>
          <p:nvPr/>
        </p:nvGrpSpPr>
        <p:grpSpPr>
          <a:xfrm>
            <a:off x="2367139" y="3861371"/>
            <a:ext cx="3093136" cy="1485693"/>
            <a:chOff x="1278564" y="2577737"/>
            <a:chExt cx="3859493" cy="1001486"/>
          </a:xfrm>
        </p:grpSpPr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02F74670-6A68-504F-AAF6-083569A90755}"/>
                </a:ext>
              </a:extLst>
            </p:cNvPr>
            <p:cNvSpPr/>
            <p:nvPr/>
          </p:nvSpPr>
          <p:spPr>
            <a:xfrm>
              <a:off x="1278564" y="2682240"/>
              <a:ext cx="3650487" cy="74676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70EBF6F5-51C1-464C-96C9-A246F01EF008}"/>
                </a:ext>
              </a:extLst>
            </p:cNvPr>
            <p:cNvSpPr/>
            <p:nvPr/>
          </p:nvSpPr>
          <p:spPr>
            <a:xfrm>
              <a:off x="4859383" y="2577737"/>
              <a:ext cx="278674" cy="10014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pic>
        <p:nvPicPr>
          <p:cNvPr id="10" name="Picture 3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65FE97C7-F819-3149-8D2A-199F5599A3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3257" y="3662845"/>
            <a:ext cx="7605486" cy="2693507"/>
          </a:xfrm>
          <a:prstGeom prst="rect">
            <a:avLst/>
          </a:prstGeom>
        </p:spPr>
      </p:pic>
      <p:sp>
        <p:nvSpPr>
          <p:cNvPr id="11" name="矩形 5">
            <a:extLst>
              <a:ext uri="{FF2B5EF4-FFF2-40B4-BE49-F238E27FC236}">
                <a16:creationId xmlns:a16="http://schemas.microsoft.com/office/drawing/2014/main" id="{8FCEE343-0D26-48E3-AB3B-1B24F0310843}"/>
              </a:ext>
            </a:extLst>
          </p:cNvPr>
          <p:cNvSpPr/>
          <p:nvPr/>
        </p:nvSpPr>
        <p:spPr>
          <a:xfrm>
            <a:off x="696516" y="217473"/>
            <a:ext cx="71208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Shift-reduce dependency parsing</a:t>
            </a:r>
          </a:p>
        </p:txBody>
      </p:sp>
    </p:spTree>
    <p:extLst>
      <p:ext uri="{BB962C8B-B14F-4D97-AF65-F5344CB8AC3E}">
        <p14:creationId xmlns:p14="http://schemas.microsoft.com/office/powerpoint/2010/main" val="4293882901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B858B95A-D574-44F8-8FD4-240E804025C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981950" y="6356352"/>
            <a:ext cx="2057400" cy="365125"/>
          </a:xfrm>
        </p:spPr>
        <p:txBody>
          <a:bodyPr/>
          <a:lstStyle/>
          <a:p>
            <a:fld id="{11D8FA19-E13B-4121-8BBF-5D41F5A04330}" type="slidenum">
              <a:rPr lang="zh-CN" altLang="en-US" smtClean="0"/>
              <a:t>131</a:t>
            </a:fld>
            <a:endParaRPr lang="zh-CN" altLang="en-US"/>
          </a:p>
        </p:txBody>
      </p:sp>
      <p:sp>
        <p:nvSpPr>
          <p:cNvPr id="6" name="矩形 8">
            <a:extLst>
              <a:ext uri="{FF2B5EF4-FFF2-40B4-BE49-F238E27FC236}">
                <a16:creationId xmlns:a16="http://schemas.microsoft.com/office/drawing/2014/main" id="{E4690199-E31A-48EF-B232-56D24BE05045}"/>
              </a:ext>
            </a:extLst>
          </p:cNvPr>
          <p:cNvSpPr/>
          <p:nvPr/>
        </p:nvSpPr>
        <p:spPr>
          <a:xfrm>
            <a:off x="1954808" y="1654175"/>
            <a:ext cx="8084542" cy="1697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SzPct val="100000"/>
            </a:pPr>
            <a:r>
              <a:rPr lang="en-US" altLang="zh-CN" sz="2400" b="1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Arc-standard Dependency Parsing with Swap Action</a:t>
            </a:r>
          </a:p>
          <a:p>
            <a:pPr marL="342900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Example</a:t>
            </a:r>
          </a:p>
          <a:p>
            <a:pPr lvl="1">
              <a:lnSpc>
                <a:spcPct val="150000"/>
              </a:lnSpc>
              <a:buSzPct val="100000"/>
            </a:pPr>
            <a:r>
              <a:rPr lang="en-US" altLang="zh-CN" sz="240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Next action: SHIFT</a:t>
            </a:r>
          </a:p>
        </p:txBody>
      </p:sp>
      <p:pic>
        <p:nvPicPr>
          <p:cNvPr id="4" name="Picture 3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B3F88830-149B-4BA7-9C7F-332E2A4C34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2651" y="3534337"/>
            <a:ext cx="7968343" cy="2822014"/>
          </a:xfrm>
          <a:prstGeom prst="rect">
            <a:avLst/>
          </a:prstGeom>
        </p:spPr>
      </p:pic>
      <p:sp>
        <p:nvSpPr>
          <p:cNvPr id="7" name="矩形 5">
            <a:extLst>
              <a:ext uri="{FF2B5EF4-FFF2-40B4-BE49-F238E27FC236}">
                <a16:creationId xmlns:a16="http://schemas.microsoft.com/office/drawing/2014/main" id="{92E51BE2-286D-4369-A341-BC05D1F3DD70}"/>
              </a:ext>
            </a:extLst>
          </p:cNvPr>
          <p:cNvSpPr/>
          <p:nvPr/>
        </p:nvSpPr>
        <p:spPr>
          <a:xfrm>
            <a:off x="696516" y="217473"/>
            <a:ext cx="71208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Shift-reduce dependency parsing</a:t>
            </a:r>
          </a:p>
        </p:txBody>
      </p:sp>
    </p:spTree>
    <p:extLst>
      <p:ext uri="{BB962C8B-B14F-4D97-AF65-F5344CB8AC3E}">
        <p14:creationId xmlns:p14="http://schemas.microsoft.com/office/powerpoint/2010/main" val="1159300596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B858B95A-D574-44F8-8FD4-240E804025C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981950" y="6356352"/>
            <a:ext cx="2057400" cy="365125"/>
          </a:xfrm>
        </p:spPr>
        <p:txBody>
          <a:bodyPr/>
          <a:lstStyle/>
          <a:p>
            <a:fld id="{11D8FA19-E13B-4121-8BBF-5D41F5A04330}" type="slidenum">
              <a:rPr lang="zh-CN" altLang="en-US" smtClean="0"/>
              <a:t>132</a:t>
            </a:fld>
            <a:endParaRPr lang="zh-CN" altLang="en-US"/>
          </a:p>
        </p:txBody>
      </p:sp>
      <p:sp>
        <p:nvSpPr>
          <p:cNvPr id="6" name="矩形 8">
            <a:extLst>
              <a:ext uri="{FF2B5EF4-FFF2-40B4-BE49-F238E27FC236}">
                <a16:creationId xmlns:a16="http://schemas.microsoft.com/office/drawing/2014/main" id="{E4690199-E31A-48EF-B232-56D24BE05045}"/>
              </a:ext>
            </a:extLst>
          </p:cNvPr>
          <p:cNvSpPr/>
          <p:nvPr/>
        </p:nvSpPr>
        <p:spPr>
          <a:xfrm>
            <a:off x="1954808" y="1654175"/>
            <a:ext cx="8084542" cy="1697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SzPct val="100000"/>
            </a:pPr>
            <a:r>
              <a:rPr lang="en-US" altLang="zh-CN" sz="24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Arc-standard Dependency Parsing with Swap Action</a:t>
            </a:r>
          </a:p>
          <a:p>
            <a:pPr marL="342900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Example</a:t>
            </a:r>
          </a:p>
          <a:p>
            <a:pPr lvl="1">
              <a:lnSpc>
                <a:spcPct val="150000"/>
              </a:lnSpc>
              <a:buSzPct val="100000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Next action: LEFT-ARC-DET</a:t>
            </a:r>
          </a:p>
        </p:txBody>
      </p:sp>
      <p:pic>
        <p:nvPicPr>
          <p:cNvPr id="4" name="Picture 3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7797451D-6FA4-4F99-9AD0-4A28E5CFE6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8760" y="3537976"/>
            <a:ext cx="7616638" cy="2697457"/>
          </a:xfrm>
          <a:prstGeom prst="rect">
            <a:avLst/>
          </a:prstGeom>
        </p:spPr>
      </p:pic>
      <p:sp>
        <p:nvSpPr>
          <p:cNvPr id="7" name="矩形 5">
            <a:extLst>
              <a:ext uri="{FF2B5EF4-FFF2-40B4-BE49-F238E27FC236}">
                <a16:creationId xmlns:a16="http://schemas.microsoft.com/office/drawing/2014/main" id="{31C46C5D-2D28-4E92-A1AC-FE930970DB30}"/>
              </a:ext>
            </a:extLst>
          </p:cNvPr>
          <p:cNvSpPr/>
          <p:nvPr/>
        </p:nvSpPr>
        <p:spPr>
          <a:xfrm>
            <a:off x="696516" y="217473"/>
            <a:ext cx="71208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Shift-reduce dependency parsing</a:t>
            </a:r>
          </a:p>
        </p:txBody>
      </p:sp>
    </p:spTree>
    <p:extLst>
      <p:ext uri="{BB962C8B-B14F-4D97-AF65-F5344CB8AC3E}">
        <p14:creationId xmlns:p14="http://schemas.microsoft.com/office/powerpoint/2010/main" val="3138438009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B858B95A-D574-44F8-8FD4-240E804025C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981950" y="6356352"/>
            <a:ext cx="2057400" cy="365125"/>
          </a:xfrm>
        </p:spPr>
        <p:txBody>
          <a:bodyPr/>
          <a:lstStyle/>
          <a:p>
            <a:fld id="{11D8FA19-E13B-4121-8BBF-5D41F5A04330}" type="slidenum">
              <a:rPr lang="zh-CN" altLang="en-US" smtClean="0"/>
              <a:t>133</a:t>
            </a:fld>
            <a:endParaRPr lang="zh-CN" altLang="en-US"/>
          </a:p>
        </p:txBody>
      </p:sp>
      <p:sp>
        <p:nvSpPr>
          <p:cNvPr id="6" name="矩形 8">
            <a:extLst>
              <a:ext uri="{FF2B5EF4-FFF2-40B4-BE49-F238E27FC236}">
                <a16:creationId xmlns:a16="http://schemas.microsoft.com/office/drawing/2014/main" id="{E4690199-E31A-48EF-B232-56D24BE05045}"/>
              </a:ext>
            </a:extLst>
          </p:cNvPr>
          <p:cNvSpPr/>
          <p:nvPr/>
        </p:nvSpPr>
        <p:spPr>
          <a:xfrm>
            <a:off x="1954808" y="1654175"/>
            <a:ext cx="8084542" cy="1697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SzPct val="100000"/>
            </a:pPr>
            <a:r>
              <a:rPr lang="en-US" altLang="zh-CN" sz="2400" b="1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Arc-standard Dependency Parsing with Swap Action</a:t>
            </a:r>
          </a:p>
          <a:p>
            <a:pPr marL="342900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Example</a:t>
            </a:r>
          </a:p>
          <a:p>
            <a:pPr lvl="1">
              <a:lnSpc>
                <a:spcPct val="150000"/>
              </a:lnSpc>
              <a:buSzPct val="100000"/>
            </a:pPr>
            <a:r>
              <a:rPr lang="en-US" altLang="zh-CN" sz="240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Next action: SHIFT</a:t>
            </a:r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94CC4538-65ED-4900-B9A2-A5CB6804AD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729" y="3429001"/>
            <a:ext cx="8084542" cy="2863167"/>
          </a:xfrm>
          <a:prstGeom prst="rect">
            <a:avLst/>
          </a:prstGeom>
        </p:spPr>
      </p:pic>
      <p:sp>
        <p:nvSpPr>
          <p:cNvPr id="7" name="矩形 5">
            <a:extLst>
              <a:ext uri="{FF2B5EF4-FFF2-40B4-BE49-F238E27FC236}">
                <a16:creationId xmlns:a16="http://schemas.microsoft.com/office/drawing/2014/main" id="{135D7DE6-D741-41B2-8455-1247E7CEBC69}"/>
              </a:ext>
            </a:extLst>
          </p:cNvPr>
          <p:cNvSpPr/>
          <p:nvPr/>
        </p:nvSpPr>
        <p:spPr>
          <a:xfrm>
            <a:off x="696516" y="217473"/>
            <a:ext cx="71208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Shift-reduce dependency parsing</a:t>
            </a:r>
          </a:p>
        </p:txBody>
      </p:sp>
    </p:spTree>
    <p:extLst>
      <p:ext uri="{BB962C8B-B14F-4D97-AF65-F5344CB8AC3E}">
        <p14:creationId xmlns:p14="http://schemas.microsoft.com/office/powerpoint/2010/main" val="106544895"/>
      </p:ext>
    </p:extLst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B858B95A-D574-44F8-8FD4-240E804025C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981950" y="6356352"/>
            <a:ext cx="2057400" cy="365125"/>
          </a:xfrm>
        </p:spPr>
        <p:txBody>
          <a:bodyPr/>
          <a:lstStyle/>
          <a:p>
            <a:fld id="{11D8FA19-E13B-4121-8BBF-5D41F5A04330}" type="slidenum">
              <a:rPr lang="zh-CN" altLang="en-US" smtClean="0"/>
              <a:t>134</a:t>
            </a:fld>
            <a:endParaRPr lang="zh-CN" altLang="en-US"/>
          </a:p>
        </p:txBody>
      </p:sp>
      <p:sp>
        <p:nvSpPr>
          <p:cNvPr id="6" name="矩形 8">
            <a:extLst>
              <a:ext uri="{FF2B5EF4-FFF2-40B4-BE49-F238E27FC236}">
                <a16:creationId xmlns:a16="http://schemas.microsoft.com/office/drawing/2014/main" id="{E4690199-E31A-48EF-B232-56D24BE05045}"/>
              </a:ext>
            </a:extLst>
          </p:cNvPr>
          <p:cNvSpPr/>
          <p:nvPr/>
        </p:nvSpPr>
        <p:spPr>
          <a:xfrm>
            <a:off x="1954808" y="1654175"/>
            <a:ext cx="8084542" cy="1697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SzPct val="100000"/>
            </a:pPr>
            <a:r>
              <a:rPr lang="en-US" altLang="zh-CN" sz="2400" b="1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Arc-standard Dependency Parsing with Swap Action</a:t>
            </a:r>
          </a:p>
          <a:p>
            <a:pPr marL="342900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Example</a:t>
            </a:r>
          </a:p>
          <a:p>
            <a:pPr lvl="1">
              <a:lnSpc>
                <a:spcPct val="150000"/>
              </a:lnSpc>
              <a:buSzPct val="100000"/>
            </a:pPr>
            <a:r>
              <a:rPr lang="en-US" altLang="zh-CN" sz="240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Next action: SHIFT</a:t>
            </a:r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ED18BC6B-EC48-414C-B50C-7504EF292C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4808" y="3446953"/>
            <a:ext cx="8215086" cy="2909399"/>
          </a:xfrm>
          <a:prstGeom prst="rect">
            <a:avLst/>
          </a:prstGeom>
        </p:spPr>
      </p:pic>
      <p:sp>
        <p:nvSpPr>
          <p:cNvPr id="7" name="矩形 5">
            <a:extLst>
              <a:ext uri="{FF2B5EF4-FFF2-40B4-BE49-F238E27FC236}">
                <a16:creationId xmlns:a16="http://schemas.microsoft.com/office/drawing/2014/main" id="{85896F7A-DE4E-4FF2-8B9C-81F88AB6AAFB}"/>
              </a:ext>
            </a:extLst>
          </p:cNvPr>
          <p:cNvSpPr/>
          <p:nvPr/>
        </p:nvSpPr>
        <p:spPr>
          <a:xfrm>
            <a:off x="696516" y="217473"/>
            <a:ext cx="71208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Shift-reduce dependency parsing</a:t>
            </a:r>
          </a:p>
        </p:txBody>
      </p:sp>
    </p:spTree>
    <p:extLst>
      <p:ext uri="{BB962C8B-B14F-4D97-AF65-F5344CB8AC3E}">
        <p14:creationId xmlns:p14="http://schemas.microsoft.com/office/powerpoint/2010/main" val="2689991327"/>
      </p:ext>
    </p:extLst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B858B95A-D574-44F8-8FD4-240E804025C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981950" y="6356352"/>
            <a:ext cx="2057400" cy="365125"/>
          </a:xfrm>
        </p:spPr>
        <p:txBody>
          <a:bodyPr/>
          <a:lstStyle/>
          <a:p>
            <a:fld id="{11D8FA19-E13B-4121-8BBF-5D41F5A04330}" type="slidenum">
              <a:rPr lang="zh-CN" altLang="en-US" smtClean="0"/>
              <a:t>135</a:t>
            </a:fld>
            <a:endParaRPr lang="zh-CN" altLang="en-US"/>
          </a:p>
        </p:txBody>
      </p:sp>
      <p:sp>
        <p:nvSpPr>
          <p:cNvPr id="6" name="矩形 8">
            <a:extLst>
              <a:ext uri="{FF2B5EF4-FFF2-40B4-BE49-F238E27FC236}">
                <a16:creationId xmlns:a16="http://schemas.microsoft.com/office/drawing/2014/main" id="{E4690199-E31A-48EF-B232-56D24BE05045}"/>
              </a:ext>
            </a:extLst>
          </p:cNvPr>
          <p:cNvSpPr/>
          <p:nvPr/>
        </p:nvSpPr>
        <p:spPr>
          <a:xfrm>
            <a:off x="1954808" y="1654175"/>
            <a:ext cx="8084542" cy="1697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SzPct val="100000"/>
            </a:pPr>
            <a:r>
              <a:rPr lang="en-US" altLang="zh-CN" sz="2400" b="1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Arc-standard Dependency Parsing with Swap Action</a:t>
            </a:r>
          </a:p>
          <a:p>
            <a:pPr marL="342900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Example</a:t>
            </a:r>
          </a:p>
          <a:p>
            <a:pPr lvl="1">
              <a:lnSpc>
                <a:spcPct val="150000"/>
              </a:lnSpc>
              <a:buSzPct val="100000"/>
            </a:pPr>
            <a:r>
              <a:rPr lang="en-US" altLang="zh-CN" sz="240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Next action: SHIFT</a:t>
            </a:r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8A829ED1-2487-4632-A0A6-1D58435CCF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729" y="3422566"/>
            <a:ext cx="8084542" cy="2863167"/>
          </a:xfrm>
          <a:prstGeom prst="rect">
            <a:avLst/>
          </a:prstGeom>
        </p:spPr>
      </p:pic>
      <p:sp>
        <p:nvSpPr>
          <p:cNvPr id="7" name="矩形 5">
            <a:extLst>
              <a:ext uri="{FF2B5EF4-FFF2-40B4-BE49-F238E27FC236}">
                <a16:creationId xmlns:a16="http://schemas.microsoft.com/office/drawing/2014/main" id="{7972DC6C-AA33-4CBB-9715-68B491CFF821}"/>
              </a:ext>
            </a:extLst>
          </p:cNvPr>
          <p:cNvSpPr/>
          <p:nvPr/>
        </p:nvSpPr>
        <p:spPr>
          <a:xfrm>
            <a:off x="696516" y="217473"/>
            <a:ext cx="71208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Shift-reduce dependency parsing</a:t>
            </a:r>
          </a:p>
        </p:txBody>
      </p:sp>
    </p:spTree>
    <p:extLst>
      <p:ext uri="{BB962C8B-B14F-4D97-AF65-F5344CB8AC3E}">
        <p14:creationId xmlns:p14="http://schemas.microsoft.com/office/powerpoint/2010/main" val="1429975285"/>
      </p:ext>
    </p:extLst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B858B95A-D574-44F8-8FD4-240E804025C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981950" y="6356352"/>
            <a:ext cx="2057400" cy="365125"/>
          </a:xfrm>
        </p:spPr>
        <p:txBody>
          <a:bodyPr/>
          <a:lstStyle/>
          <a:p>
            <a:fld id="{11D8FA19-E13B-4121-8BBF-5D41F5A04330}" type="slidenum">
              <a:rPr lang="zh-CN" altLang="en-US" smtClean="0"/>
              <a:t>136</a:t>
            </a:fld>
            <a:endParaRPr lang="zh-CN" altLang="en-US"/>
          </a:p>
        </p:txBody>
      </p:sp>
      <p:sp>
        <p:nvSpPr>
          <p:cNvPr id="6" name="矩形 8">
            <a:extLst>
              <a:ext uri="{FF2B5EF4-FFF2-40B4-BE49-F238E27FC236}">
                <a16:creationId xmlns:a16="http://schemas.microsoft.com/office/drawing/2014/main" id="{E4690199-E31A-48EF-B232-56D24BE05045}"/>
              </a:ext>
            </a:extLst>
          </p:cNvPr>
          <p:cNvSpPr/>
          <p:nvPr/>
        </p:nvSpPr>
        <p:spPr>
          <a:xfrm>
            <a:off x="1954808" y="1654175"/>
            <a:ext cx="8084542" cy="1697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SzPct val="100000"/>
            </a:pPr>
            <a:r>
              <a:rPr lang="en-US" altLang="zh-CN" sz="24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Arc-standard Dependency Parsing with Swap Action</a:t>
            </a:r>
          </a:p>
          <a:p>
            <a:pPr marL="342900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Example</a:t>
            </a:r>
          </a:p>
          <a:p>
            <a:pPr lvl="1">
              <a:lnSpc>
                <a:spcPct val="150000"/>
              </a:lnSpc>
              <a:buSzPct val="100000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Next action: SWAP</a:t>
            </a:r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AAE6ABCB-1C82-49BE-A391-38E48C9B80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1044" y="3493185"/>
            <a:ext cx="8084542" cy="2863166"/>
          </a:xfrm>
          <a:prstGeom prst="rect">
            <a:avLst/>
          </a:prstGeom>
        </p:spPr>
      </p:pic>
      <p:sp>
        <p:nvSpPr>
          <p:cNvPr id="7" name="矩形 5">
            <a:extLst>
              <a:ext uri="{FF2B5EF4-FFF2-40B4-BE49-F238E27FC236}">
                <a16:creationId xmlns:a16="http://schemas.microsoft.com/office/drawing/2014/main" id="{620A48DC-295E-412F-BDB0-E3FC1DD5392C}"/>
              </a:ext>
            </a:extLst>
          </p:cNvPr>
          <p:cNvSpPr/>
          <p:nvPr/>
        </p:nvSpPr>
        <p:spPr>
          <a:xfrm>
            <a:off x="696516" y="217473"/>
            <a:ext cx="71208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Shift-reduce dependency parsing</a:t>
            </a:r>
          </a:p>
        </p:txBody>
      </p:sp>
    </p:spTree>
    <p:extLst>
      <p:ext uri="{BB962C8B-B14F-4D97-AF65-F5344CB8AC3E}">
        <p14:creationId xmlns:p14="http://schemas.microsoft.com/office/powerpoint/2010/main" val="4157212190"/>
      </p:ext>
    </p:extLst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B858B95A-D574-44F8-8FD4-240E804025C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981950" y="6356352"/>
            <a:ext cx="2057400" cy="365125"/>
          </a:xfrm>
        </p:spPr>
        <p:txBody>
          <a:bodyPr/>
          <a:lstStyle/>
          <a:p>
            <a:fld id="{11D8FA19-E13B-4121-8BBF-5D41F5A04330}" type="slidenum">
              <a:rPr lang="zh-CN" altLang="en-US" smtClean="0"/>
              <a:t>137</a:t>
            </a:fld>
            <a:endParaRPr lang="zh-CN" altLang="en-US"/>
          </a:p>
        </p:txBody>
      </p:sp>
      <p:sp>
        <p:nvSpPr>
          <p:cNvPr id="6" name="矩形 8">
            <a:extLst>
              <a:ext uri="{FF2B5EF4-FFF2-40B4-BE49-F238E27FC236}">
                <a16:creationId xmlns:a16="http://schemas.microsoft.com/office/drawing/2014/main" id="{E4690199-E31A-48EF-B232-56D24BE05045}"/>
              </a:ext>
            </a:extLst>
          </p:cNvPr>
          <p:cNvSpPr/>
          <p:nvPr/>
        </p:nvSpPr>
        <p:spPr>
          <a:xfrm>
            <a:off x="1954808" y="1654175"/>
            <a:ext cx="8084542" cy="1697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SzPct val="100000"/>
            </a:pPr>
            <a:r>
              <a:rPr lang="en-US" altLang="zh-CN" sz="24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Arc-standard Dependency Parsing with Swap Action</a:t>
            </a:r>
          </a:p>
          <a:p>
            <a:pPr marL="342900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Example</a:t>
            </a:r>
          </a:p>
          <a:p>
            <a:pPr lvl="1">
              <a:lnSpc>
                <a:spcPct val="150000"/>
              </a:lnSpc>
              <a:buSzPct val="100000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Next action: SWAP</a:t>
            </a:r>
          </a:p>
        </p:txBody>
      </p:sp>
      <p:pic>
        <p:nvPicPr>
          <p:cNvPr id="4" name="Picture 3" descr="Text, letter&#10;&#10;Description automatically generated">
            <a:extLst>
              <a:ext uri="{FF2B5EF4-FFF2-40B4-BE49-F238E27FC236}">
                <a16:creationId xmlns:a16="http://schemas.microsoft.com/office/drawing/2014/main" id="{3ADAA6F2-B16F-4634-AF7F-AC13B787E5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1045" y="3506054"/>
            <a:ext cx="8201025" cy="2904420"/>
          </a:xfrm>
          <a:prstGeom prst="rect">
            <a:avLst/>
          </a:prstGeom>
        </p:spPr>
      </p:pic>
      <p:sp>
        <p:nvSpPr>
          <p:cNvPr id="7" name="矩形 5">
            <a:extLst>
              <a:ext uri="{FF2B5EF4-FFF2-40B4-BE49-F238E27FC236}">
                <a16:creationId xmlns:a16="http://schemas.microsoft.com/office/drawing/2014/main" id="{AA5A7D1B-8C26-4713-B39F-B45C0D800AA5}"/>
              </a:ext>
            </a:extLst>
          </p:cNvPr>
          <p:cNvSpPr/>
          <p:nvPr/>
        </p:nvSpPr>
        <p:spPr>
          <a:xfrm>
            <a:off x="696516" y="217473"/>
            <a:ext cx="71208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Shift-reduce dependency parsing</a:t>
            </a:r>
          </a:p>
        </p:txBody>
      </p:sp>
    </p:spTree>
    <p:extLst>
      <p:ext uri="{BB962C8B-B14F-4D97-AF65-F5344CB8AC3E}">
        <p14:creationId xmlns:p14="http://schemas.microsoft.com/office/powerpoint/2010/main" val="1043255677"/>
      </p:ext>
    </p:extLst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B858B95A-D574-44F8-8FD4-240E804025C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981950" y="6356352"/>
            <a:ext cx="2057400" cy="365125"/>
          </a:xfrm>
        </p:spPr>
        <p:txBody>
          <a:bodyPr/>
          <a:lstStyle/>
          <a:p>
            <a:fld id="{11D8FA19-E13B-4121-8BBF-5D41F5A04330}" type="slidenum">
              <a:rPr lang="zh-CN" altLang="en-US" smtClean="0"/>
              <a:t>138</a:t>
            </a:fld>
            <a:endParaRPr lang="zh-CN" altLang="en-US"/>
          </a:p>
        </p:txBody>
      </p:sp>
      <p:sp>
        <p:nvSpPr>
          <p:cNvPr id="6" name="矩形 8">
            <a:extLst>
              <a:ext uri="{FF2B5EF4-FFF2-40B4-BE49-F238E27FC236}">
                <a16:creationId xmlns:a16="http://schemas.microsoft.com/office/drawing/2014/main" id="{E4690199-E31A-48EF-B232-56D24BE05045}"/>
              </a:ext>
            </a:extLst>
          </p:cNvPr>
          <p:cNvSpPr/>
          <p:nvPr/>
        </p:nvSpPr>
        <p:spPr>
          <a:xfrm>
            <a:off x="1954808" y="1654175"/>
            <a:ext cx="8084542" cy="1697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SzPct val="100000"/>
            </a:pPr>
            <a:r>
              <a:rPr lang="en-US" altLang="zh-CN" sz="24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Arc-standard Dependency Parsing with Swap Action</a:t>
            </a:r>
          </a:p>
          <a:p>
            <a:pPr marL="342900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Example</a:t>
            </a:r>
          </a:p>
          <a:p>
            <a:pPr lvl="1">
              <a:lnSpc>
                <a:spcPct val="150000"/>
              </a:lnSpc>
              <a:buSzPct val="100000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Next action: SHIFT</a:t>
            </a:r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2BEFF036-6A1C-470E-9E1B-ABADA010DB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8045" y="3588321"/>
            <a:ext cx="7815910" cy="2768030"/>
          </a:xfrm>
          <a:prstGeom prst="rect">
            <a:avLst/>
          </a:prstGeom>
        </p:spPr>
      </p:pic>
      <p:sp>
        <p:nvSpPr>
          <p:cNvPr id="7" name="矩形 5">
            <a:extLst>
              <a:ext uri="{FF2B5EF4-FFF2-40B4-BE49-F238E27FC236}">
                <a16:creationId xmlns:a16="http://schemas.microsoft.com/office/drawing/2014/main" id="{39EEEB59-40BD-47A2-8481-31C2336190C2}"/>
              </a:ext>
            </a:extLst>
          </p:cNvPr>
          <p:cNvSpPr/>
          <p:nvPr/>
        </p:nvSpPr>
        <p:spPr>
          <a:xfrm>
            <a:off x="696516" y="217473"/>
            <a:ext cx="71208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Shift-reduce dependency parsing</a:t>
            </a:r>
          </a:p>
        </p:txBody>
      </p:sp>
    </p:spTree>
    <p:extLst>
      <p:ext uri="{BB962C8B-B14F-4D97-AF65-F5344CB8AC3E}">
        <p14:creationId xmlns:p14="http://schemas.microsoft.com/office/powerpoint/2010/main" val="2332985751"/>
      </p:ext>
    </p:extLst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B858B95A-D574-44F8-8FD4-240E804025C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981950" y="6356352"/>
            <a:ext cx="2057400" cy="365125"/>
          </a:xfrm>
        </p:spPr>
        <p:txBody>
          <a:bodyPr/>
          <a:lstStyle/>
          <a:p>
            <a:fld id="{11D8FA19-E13B-4121-8BBF-5D41F5A04330}" type="slidenum">
              <a:rPr lang="zh-CN" altLang="en-US" smtClean="0"/>
              <a:t>139</a:t>
            </a:fld>
            <a:endParaRPr lang="zh-CN" altLang="en-US"/>
          </a:p>
        </p:txBody>
      </p:sp>
      <p:sp>
        <p:nvSpPr>
          <p:cNvPr id="6" name="矩形 8">
            <a:extLst>
              <a:ext uri="{FF2B5EF4-FFF2-40B4-BE49-F238E27FC236}">
                <a16:creationId xmlns:a16="http://schemas.microsoft.com/office/drawing/2014/main" id="{E4690199-E31A-48EF-B232-56D24BE05045}"/>
              </a:ext>
            </a:extLst>
          </p:cNvPr>
          <p:cNvSpPr/>
          <p:nvPr/>
        </p:nvSpPr>
        <p:spPr>
          <a:xfrm>
            <a:off x="1954808" y="1654175"/>
            <a:ext cx="8084542" cy="1697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SzPct val="100000"/>
            </a:pPr>
            <a:r>
              <a:rPr lang="en-US" altLang="zh-CN" sz="24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Arc-standard Dependency Parsing with Swap Action</a:t>
            </a:r>
          </a:p>
          <a:p>
            <a:pPr marL="342900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Example</a:t>
            </a:r>
          </a:p>
          <a:p>
            <a:pPr lvl="1">
              <a:lnSpc>
                <a:spcPct val="150000"/>
              </a:lnSpc>
              <a:buSzPct val="100000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Next action: SHIFT</a:t>
            </a:r>
          </a:p>
        </p:txBody>
      </p:sp>
      <p:pic>
        <p:nvPicPr>
          <p:cNvPr id="4" name="Picture 3" descr="Text, letter&#10;&#10;Description automatically generated">
            <a:extLst>
              <a:ext uri="{FF2B5EF4-FFF2-40B4-BE49-F238E27FC236}">
                <a16:creationId xmlns:a16="http://schemas.microsoft.com/office/drawing/2014/main" id="{659813CB-2BC2-4717-B73E-A8D1BAA172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2651" y="3575459"/>
            <a:ext cx="7852229" cy="2780892"/>
          </a:xfrm>
          <a:prstGeom prst="rect">
            <a:avLst/>
          </a:prstGeom>
        </p:spPr>
      </p:pic>
      <p:sp>
        <p:nvSpPr>
          <p:cNvPr id="7" name="矩形 5">
            <a:extLst>
              <a:ext uri="{FF2B5EF4-FFF2-40B4-BE49-F238E27FC236}">
                <a16:creationId xmlns:a16="http://schemas.microsoft.com/office/drawing/2014/main" id="{091FFC43-798D-448E-8530-9A474C69F1D4}"/>
              </a:ext>
            </a:extLst>
          </p:cNvPr>
          <p:cNvSpPr/>
          <p:nvPr/>
        </p:nvSpPr>
        <p:spPr>
          <a:xfrm>
            <a:off x="696516" y="217473"/>
            <a:ext cx="71208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Shift-reduce dependency parsing</a:t>
            </a:r>
          </a:p>
        </p:txBody>
      </p:sp>
    </p:spTree>
    <p:extLst>
      <p:ext uri="{BB962C8B-B14F-4D97-AF65-F5344CB8AC3E}">
        <p14:creationId xmlns:p14="http://schemas.microsoft.com/office/powerpoint/2010/main" val="19140731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96DA29-3DEB-4674-B5DB-FC16E69E56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14</a:t>
            </a:fld>
            <a:endParaRPr lang="zh-CN" altLang="en-US"/>
          </a:p>
        </p:txBody>
      </p:sp>
      <p:sp>
        <p:nvSpPr>
          <p:cNvPr id="3" name="矩形 5">
            <a:extLst>
              <a:ext uri="{FF2B5EF4-FFF2-40B4-BE49-F238E27FC236}">
                <a16:creationId xmlns:a16="http://schemas.microsoft.com/office/drawing/2014/main" id="{E1BF4C49-D9BF-42F3-B713-48595D54AED3}"/>
              </a:ext>
            </a:extLst>
          </p:cNvPr>
          <p:cNvSpPr/>
          <p:nvPr/>
        </p:nvSpPr>
        <p:spPr>
          <a:xfrm>
            <a:off x="689372" y="240469"/>
            <a:ext cx="77217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Example (Word Segmentation)</a:t>
            </a:r>
          </a:p>
        </p:txBody>
      </p:sp>
      <p:sp>
        <p:nvSpPr>
          <p:cNvPr id="4" name="矩形 8">
            <a:extLst>
              <a:ext uri="{FF2B5EF4-FFF2-40B4-BE49-F238E27FC236}">
                <a16:creationId xmlns:a16="http://schemas.microsoft.com/office/drawing/2014/main" id="{2918002F-8C64-4968-9ECA-DC63D9D4E45B}"/>
              </a:ext>
            </a:extLst>
          </p:cNvPr>
          <p:cNvSpPr/>
          <p:nvPr/>
        </p:nvSpPr>
        <p:spPr>
          <a:xfrm>
            <a:off x="1032272" y="1150834"/>
            <a:ext cx="9161703" cy="11376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Input</a:t>
            </a:r>
            <a:r>
              <a:rPr lang="zh-CN" altLang="en-US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：</a:t>
            </a: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"</a:t>
            </a:r>
            <a:r>
              <a:rPr lang="zh-CN" altLang="en-US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以</a:t>
            </a: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(take)  </a:t>
            </a:r>
            <a:r>
              <a:rPr lang="zh-CN" altLang="en-US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前</a:t>
            </a: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(before)  </a:t>
            </a:r>
            <a:r>
              <a:rPr lang="zh-CN" altLang="en-US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天</a:t>
            </a: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(day)  </a:t>
            </a:r>
            <a:r>
              <a:rPr lang="zh-CN" altLang="en-US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下</a:t>
            </a: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(fall)  </a:t>
            </a:r>
            <a:r>
              <a:rPr lang="zh-CN" altLang="en-US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雨</a:t>
            </a: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(rain)  </a:t>
            </a:r>
            <a:r>
              <a:rPr lang="zh-CN" altLang="en-US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为</a:t>
            </a: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(be)  </a:t>
            </a:r>
            <a:r>
              <a:rPr lang="zh-CN" altLang="en-US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例</a:t>
            </a: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(example)"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矩形 8">
                <a:extLst>
                  <a:ext uri="{FF2B5EF4-FFF2-40B4-BE49-F238E27FC236}">
                    <a16:creationId xmlns:a16="http://schemas.microsoft.com/office/drawing/2014/main" id="{558813C3-93FF-41F7-9323-FECCE1C01789}"/>
                  </a:ext>
                </a:extLst>
              </p:cNvPr>
              <p:cNvSpPr/>
              <p:nvPr/>
            </p:nvSpPr>
            <p:spPr>
              <a:xfrm>
                <a:off x="1425178" y="5712532"/>
                <a:ext cx="8878525" cy="46461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buSzPct val="100000"/>
                </a:pP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𝜎</m:t>
                    </m:r>
                  </m:oMath>
                </a14:m>
                <a:r>
                  <a:rPr lang="en-US" altLang="zh-CN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: partial output     </a:t>
                </a:r>
                <a14:m>
                  <m:oMath xmlns:m="http://schemas.openxmlformats.org/officeDocument/2006/math">
                    <m:r>
                      <a:rPr lang="en-US" altLang="zh-CN" i="1" dirty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𝑤</m:t>
                    </m:r>
                  </m:oMath>
                </a14:m>
                <a:r>
                  <a:rPr lang="en-US" altLang="zh-CN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: current partial word    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𝛽</m:t>
                    </m:r>
                  </m:oMath>
                </a14:m>
                <a:r>
                  <a:rPr lang="en-US" altLang="zh-CN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: list of next incoming characters</a:t>
                </a:r>
              </a:p>
            </p:txBody>
          </p:sp>
        </mc:Choice>
        <mc:Fallback xmlns="">
          <p:sp>
            <p:nvSpPr>
              <p:cNvPr id="31" name="矩形 8">
                <a:extLst>
                  <a:ext uri="{FF2B5EF4-FFF2-40B4-BE49-F238E27FC236}">
                    <a16:creationId xmlns:a16="http://schemas.microsoft.com/office/drawing/2014/main" id="{558813C3-93FF-41F7-9323-FECCE1C0178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5178" y="5712532"/>
                <a:ext cx="8878525" cy="464614"/>
              </a:xfrm>
              <a:prstGeom prst="rect">
                <a:avLst/>
              </a:prstGeom>
              <a:blipFill>
                <a:blip r:embed="rId2"/>
                <a:stretch>
                  <a:fillRect b="-2105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 descr="Shape, rectangle&#10;&#10;Description automatically generated">
            <a:extLst>
              <a:ext uri="{FF2B5EF4-FFF2-40B4-BE49-F238E27FC236}">
                <a16:creationId xmlns:a16="http://schemas.microsoft.com/office/drawing/2014/main" id="{B8B33204-A399-411C-ACCD-8347D8DDA8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157" y="2685934"/>
            <a:ext cx="8382718" cy="2514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903523"/>
      </p:ext>
    </p:extLst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B858B95A-D574-44F8-8FD4-240E804025C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981950" y="6356352"/>
            <a:ext cx="2057400" cy="365125"/>
          </a:xfrm>
        </p:spPr>
        <p:txBody>
          <a:bodyPr/>
          <a:lstStyle/>
          <a:p>
            <a:fld id="{11D8FA19-E13B-4121-8BBF-5D41F5A04330}" type="slidenum">
              <a:rPr lang="zh-CN" altLang="en-US" smtClean="0"/>
              <a:t>140</a:t>
            </a:fld>
            <a:endParaRPr lang="zh-CN" altLang="en-US"/>
          </a:p>
        </p:txBody>
      </p:sp>
      <p:sp>
        <p:nvSpPr>
          <p:cNvPr id="6" name="矩形 8">
            <a:extLst>
              <a:ext uri="{FF2B5EF4-FFF2-40B4-BE49-F238E27FC236}">
                <a16:creationId xmlns:a16="http://schemas.microsoft.com/office/drawing/2014/main" id="{E4690199-E31A-48EF-B232-56D24BE05045}"/>
              </a:ext>
            </a:extLst>
          </p:cNvPr>
          <p:cNvSpPr/>
          <p:nvPr/>
        </p:nvSpPr>
        <p:spPr>
          <a:xfrm>
            <a:off x="1954808" y="1654175"/>
            <a:ext cx="8084542" cy="1697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SzPct val="100000"/>
            </a:pPr>
            <a:r>
              <a:rPr lang="en-US" altLang="zh-CN" sz="24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Arc-standard Dependency Parsing with Swap Action</a:t>
            </a:r>
          </a:p>
          <a:p>
            <a:pPr marL="342900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Example</a:t>
            </a:r>
          </a:p>
          <a:p>
            <a:pPr lvl="1">
              <a:lnSpc>
                <a:spcPct val="150000"/>
              </a:lnSpc>
              <a:buSzPct val="100000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Next action: SHIFT</a:t>
            </a:r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EBB31FC5-57BF-4860-A5FB-A3DB286908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729" y="3506055"/>
            <a:ext cx="8084542" cy="2863167"/>
          </a:xfrm>
          <a:prstGeom prst="rect">
            <a:avLst/>
          </a:prstGeom>
        </p:spPr>
      </p:pic>
      <p:sp>
        <p:nvSpPr>
          <p:cNvPr id="7" name="矩形 5">
            <a:extLst>
              <a:ext uri="{FF2B5EF4-FFF2-40B4-BE49-F238E27FC236}">
                <a16:creationId xmlns:a16="http://schemas.microsoft.com/office/drawing/2014/main" id="{180D3259-78E5-4AED-9095-0208C27CB9DE}"/>
              </a:ext>
            </a:extLst>
          </p:cNvPr>
          <p:cNvSpPr/>
          <p:nvPr/>
        </p:nvSpPr>
        <p:spPr>
          <a:xfrm>
            <a:off x="696516" y="217473"/>
            <a:ext cx="71208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Shift-reduce dependency parsing</a:t>
            </a:r>
          </a:p>
        </p:txBody>
      </p:sp>
    </p:spTree>
    <p:extLst>
      <p:ext uri="{BB962C8B-B14F-4D97-AF65-F5344CB8AC3E}">
        <p14:creationId xmlns:p14="http://schemas.microsoft.com/office/powerpoint/2010/main" val="678585910"/>
      </p:ext>
    </p:extLst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B858B95A-D574-44F8-8FD4-240E804025C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981950" y="6356352"/>
            <a:ext cx="2057400" cy="365125"/>
          </a:xfrm>
        </p:spPr>
        <p:txBody>
          <a:bodyPr/>
          <a:lstStyle/>
          <a:p>
            <a:fld id="{11D8FA19-E13B-4121-8BBF-5D41F5A04330}" type="slidenum">
              <a:rPr lang="zh-CN" altLang="en-US" smtClean="0"/>
              <a:t>141</a:t>
            </a:fld>
            <a:endParaRPr lang="zh-CN" altLang="en-US"/>
          </a:p>
        </p:txBody>
      </p:sp>
      <p:sp>
        <p:nvSpPr>
          <p:cNvPr id="6" name="矩形 8">
            <a:extLst>
              <a:ext uri="{FF2B5EF4-FFF2-40B4-BE49-F238E27FC236}">
                <a16:creationId xmlns:a16="http://schemas.microsoft.com/office/drawing/2014/main" id="{E4690199-E31A-48EF-B232-56D24BE05045}"/>
              </a:ext>
            </a:extLst>
          </p:cNvPr>
          <p:cNvSpPr/>
          <p:nvPr/>
        </p:nvSpPr>
        <p:spPr>
          <a:xfrm>
            <a:off x="1954808" y="1654175"/>
            <a:ext cx="8084542" cy="1697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SzPct val="100000"/>
            </a:pPr>
            <a:r>
              <a:rPr lang="en-US" altLang="zh-CN" sz="24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Arc-standard Dependency Parsing with Swap Action</a:t>
            </a:r>
          </a:p>
          <a:p>
            <a:pPr marL="342900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Example</a:t>
            </a:r>
          </a:p>
          <a:p>
            <a:pPr lvl="1">
              <a:lnSpc>
                <a:spcPct val="150000"/>
              </a:lnSpc>
              <a:buSzPct val="100000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Next action: SWAP</a:t>
            </a:r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D5EC04D4-40FC-402A-8E36-20072D9E94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2651" y="3506054"/>
            <a:ext cx="8205069" cy="2905852"/>
          </a:xfrm>
          <a:prstGeom prst="rect">
            <a:avLst/>
          </a:prstGeom>
        </p:spPr>
      </p:pic>
      <p:sp>
        <p:nvSpPr>
          <p:cNvPr id="7" name="矩形 5">
            <a:extLst>
              <a:ext uri="{FF2B5EF4-FFF2-40B4-BE49-F238E27FC236}">
                <a16:creationId xmlns:a16="http://schemas.microsoft.com/office/drawing/2014/main" id="{B754EEEB-597F-4EEB-875C-5FA3C6A67BFF}"/>
              </a:ext>
            </a:extLst>
          </p:cNvPr>
          <p:cNvSpPr/>
          <p:nvPr/>
        </p:nvSpPr>
        <p:spPr>
          <a:xfrm>
            <a:off x="696516" y="217473"/>
            <a:ext cx="71208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Shift-reduce dependency parsing</a:t>
            </a:r>
          </a:p>
        </p:txBody>
      </p:sp>
    </p:spTree>
    <p:extLst>
      <p:ext uri="{BB962C8B-B14F-4D97-AF65-F5344CB8AC3E}">
        <p14:creationId xmlns:p14="http://schemas.microsoft.com/office/powerpoint/2010/main" val="3914049867"/>
      </p:ext>
    </p:extLst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B858B95A-D574-44F8-8FD4-240E804025C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981950" y="6356352"/>
            <a:ext cx="2057400" cy="365125"/>
          </a:xfrm>
        </p:spPr>
        <p:txBody>
          <a:bodyPr/>
          <a:lstStyle/>
          <a:p>
            <a:fld id="{11D8FA19-E13B-4121-8BBF-5D41F5A04330}" type="slidenum">
              <a:rPr lang="zh-CN" altLang="en-US" smtClean="0"/>
              <a:t>142</a:t>
            </a:fld>
            <a:endParaRPr lang="zh-CN" altLang="en-US"/>
          </a:p>
        </p:txBody>
      </p:sp>
      <p:sp>
        <p:nvSpPr>
          <p:cNvPr id="6" name="矩形 8">
            <a:extLst>
              <a:ext uri="{FF2B5EF4-FFF2-40B4-BE49-F238E27FC236}">
                <a16:creationId xmlns:a16="http://schemas.microsoft.com/office/drawing/2014/main" id="{E4690199-E31A-48EF-B232-56D24BE05045}"/>
              </a:ext>
            </a:extLst>
          </p:cNvPr>
          <p:cNvSpPr/>
          <p:nvPr/>
        </p:nvSpPr>
        <p:spPr>
          <a:xfrm>
            <a:off x="1954808" y="1654175"/>
            <a:ext cx="8084542" cy="1697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SzPct val="100000"/>
            </a:pPr>
            <a:r>
              <a:rPr lang="en-US" altLang="zh-CN" sz="24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Arc-standard Dependency Parsing with Swap Action</a:t>
            </a:r>
          </a:p>
          <a:p>
            <a:pPr marL="342900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Example</a:t>
            </a:r>
          </a:p>
          <a:p>
            <a:pPr lvl="1">
              <a:lnSpc>
                <a:spcPct val="150000"/>
              </a:lnSpc>
              <a:buSzPct val="100000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Next action: SWAP</a:t>
            </a:r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C4AE7A0B-2376-4599-94B4-16337D0D91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2650" y="3588322"/>
            <a:ext cx="8084542" cy="2863167"/>
          </a:xfrm>
          <a:prstGeom prst="rect">
            <a:avLst/>
          </a:prstGeom>
        </p:spPr>
      </p:pic>
      <p:sp>
        <p:nvSpPr>
          <p:cNvPr id="7" name="矩形 5">
            <a:extLst>
              <a:ext uri="{FF2B5EF4-FFF2-40B4-BE49-F238E27FC236}">
                <a16:creationId xmlns:a16="http://schemas.microsoft.com/office/drawing/2014/main" id="{1C35EA26-0205-4747-92C0-38D38C4F6CFF}"/>
              </a:ext>
            </a:extLst>
          </p:cNvPr>
          <p:cNvSpPr/>
          <p:nvPr/>
        </p:nvSpPr>
        <p:spPr>
          <a:xfrm>
            <a:off x="696516" y="217473"/>
            <a:ext cx="71208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Shift-reduce dependency parsing</a:t>
            </a:r>
          </a:p>
        </p:txBody>
      </p:sp>
    </p:spTree>
    <p:extLst>
      <p:ext uri="{BB962C8B-B14F-4D97-AF65-F5344CB8AC3E}">
        <p14:creationId xmlns:p14="http://schemas.microsoft.com/office/powerpoint/2010/main" val="33018259"/>
      </p:ext>
    </p:extLst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B858B95A-D574-44F8-8FD4-240E804025C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981950" y="6356352"/>
            <a:ext cx="2057400" cy="365125"/>
          </a:xfrm>
        </p:spPr>
        <p:txBody>
          <a:bodyPr/>
          <a:lstStyle/>
          <a:p>
            <a:fld id="{11D8FA19-E13B-4121-8BBF-5D41F5A04330}" type="slidenum">
              <a:rPr lang="zh-CN" altLang="en-US" smtClean="0"/>
              <a:t>143</a:t>
            </a:fld>
            <a:endParaRPr lang="zh-CN" altLang="en-US"/>
          </a:p>
        </p:txBody>
      </p:sp>
      <p:sp>
        <p:nvSpPr>
          <p:cNvPr id="6" name="矩形 8">
            <a:extLst>
              <a:ext uri="{FF2B5EF4-FFF2-40B4-BE49-F238E27FC236}">
                <a16:creationId xmlns:a16="http://schemas.microsoft.com/office/drawing/2014/main" id="{E4690199-E31A-48EF-B232-56D24BE05045}"/>
              </a:ext>
            </a:extLst>
          </p:cNvPr>
          <p:cNvSpPr/>
          <p:nvPr/>
        </p:nvSpPr>
        <p:spPr>
          <a:xfrm>
            <a:off x="1954808" y="1654175"/>
            <a:ext cx="8084542" cy="1697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SzPct val="100000"/>
            </a:pPr>
            <a:r>
              <a:rPr lang="en-US" altLang="zh-CN" sz="24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Arc-standard Dependency Parsing with Swap Action</a:t>
            </a:r>
          </a:p>
          <a:p>
            <a:pPr marL="342900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Example</a:t>
            </a:r>
          </a:p>
          <a:p>
            <a:pPr lvl="1">
              <a:lnSpc>
                <a:spcPct val="150000"/>
              </a:lnSpc>
              <a:buSzPct val="100000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Next action: RIGHT-ARC-POBJ</a:t>
            </a:r>
          </a:p>
        </p:txBody>
      </p:sp>
      <p:pic>
        <p:nvPicPr>
          <p:cNvPr id="4" name="Picture 3" descr="Text, letter&#10;&#10;Description automatically generated">
            <a:extLst>
              <a:ext uri="{FF2B5EF4-FFF2-40B4-BE49-F238E27FC236}">
                <a16:creationId xmlns:a16="http://schemas.microsoft.com/office/drawing/2014/main" id="{882A7292-1D7F-45C1-88C9-9B35962D69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2650" y="3506054"/>
            <a:ext cx="8146334" cy="2885050"/>
          </a:xfrm>
          <a:prstGeom prst="rect">
            <a:avLst/>
          </a:prstGeom>
        </p:spPr>
      </p:pic>
      <p:sp>
        <p:nvSpPr>
          <p:cNvPr id="7" name="矩形 5">
            <a:extLst>
              <a:ext uri="{FF2B5EF4-FFF2-40B4-BE49-F238E27FC236}">
                <a16:creationId xmlns:a16="http://schemas.microsoft.com/office/drawing/2014/main" id="{823E656E-CA22-44E5-91F9-BFD2044711CD}"/>
              </a:ext>
            </a:extLst>
          </p:cNvPr>
          <p:cNvSpPr/>
          <p:nvPr/>
        </p:nvSpPr>
        <p:spPr>
          <a:xfrm>
            <a:off x="696516" y="217473"/>
            <a:ext cx="71208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Shift-reduce dependency parsing</a:t>
            </a:r>
          </a:p>
        </p:txBody>
      </p:sp>
    </p:spTree>
    <p:extLst>
      <p:ext uri="{BB962C8B-B14F-4D97-AF65-F5344CB8AC3E}">
        <p14:creationId xmlns:p14="http://schemas.microsoft.com/office/powerpoint/2010/main" val="2476374115"/>
      </p:ext>
    </p:extLst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B858B95A-D574-44F8-8FD4-240E804025C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981950" y="6356352"/>
            <a:ext cx="2057400" cy="365125"/>
          </a:xfrm>
        </p:spPr>
        <p:txBody>
          <a:bodyPr/>
          <a:lstStyle/>
          <a:p>
            <a:fld id="{11D8FA19-E13B-4121-8BBF-5D41F5A04330}" type="slidenum">
              <a:rPr lang="zh-CN" altLang="en-US" smtClean="0"/>
              <a:t>144</a:t>
            </a:fld>
            <a:endParaRPr lang="zh-CN" altLang="en-US"/>
          </a:p>
        </p:txBody>
      </p:sp>
      <p:sp>
        <p:nvSpPr>
          <p:cNvPr id="6" name="矩形 8">
            <a:extLst>
              <a:ext uri="{FF2B5EF4-FFF2-40B4-BE49-F238E27FC236}">
                <a16:creationId xmlns:a16="http://schemas.microsoft.com/office/drawing/2014/main" id="{E4690199-E31A-48EF-B232-56D24BE05045}"/>
              </a:ext>
            </a:extLst>
          </p:cNvPr>
          <p:cNvSpPr/>
          <p:nvPr/>
        </p:nvSpPr>
        <p:spPr>
          <a:xfrm>
            <a:off x="1954808" y="1654175"/>
            <a:ext cx="8084542" cy="1697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SzPct val="100000"/>
            </a:pPr>
            <a:r>
              <a:rPr lang="en-US" altLang="zh-CN" sz="24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Arc-standard Dependency Parsing with Swap Action</a:t>
            </a:r>
          </a:p>
          <a:p>
            <a:pPr marL="342900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Example</a:t>
            </a:r>
          </a:p>
          <a:p>
            <a:pPr lvl="1">
              <a:lnSpc>
                <a:spcPct val="150000"/>
              </a:lnSpc>
              <a:buSzPct val="100000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Next action: RIGHT-ARC-NMOD</a:t>
            </a:r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8E484199-A0C9-4E8A-8D4C-6C8A981B0B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1044" y="3429000"/>
            <a:ext cx="8555064" cy="3029804"/>
          </a:xfrm>
          <a:prstGeom prst="rect">
            <a:avLst/>
          </a:prstGeom>
        </p:spPr>
      </p:pic>
      <p:sp>
        <p:nvSpPr>
          <p:cNvPr id="7" name="矩形 5">
            <a:extLst>
              <a:ext uri="{FF2B5EF4-FFF2-40B4-BE49-F238E27FC236}">
                <a16:creationId xmlns:a16="http://schemas.microsoft.com/office/drawing/2014/main" id="{F134F885-0B2A-4378-BDBD-3E144F8F57D8}"/>
              </a:ext>
            </a:extLst>
          </p:cNvPr>
          <p:cNvSpPr/>
          <p:nvPr/>
        </p:nvSpPr>
        <p:spPr>
          <a:xfrm>
            <a:off x="696516" y="217473"/>
            <a:ext cx="71208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Shift-reduce dependency parsing</a:t>
            </a:r>
          </a:p>
        </p:txBody>
      </p:sp>
    </p:spTree>
    <p:extLst>
      <p:ext uri="{BB962C8B-B14F-4D97-AF65-F5344CB8AC3E}">
        <p14:creationId xmlns:p14="http://schemas.microsoft.com/office/powerpoint/2010/main" val="283657664"/>
      </p:ext>
    </p:extLst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B858B95A-D574-44F8-8FD4-240E804025C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981950" y="6356352"/>
            <a:ext cx="2057400" cy="365125"/>
          </a:xfrm>
        </p:spPr>
        <p:txBody>
          <a:bodyPr/>
          <a:lstStyle/>
          <a:p>
            <a:fld id="{11D8FA19-E13B-4121-8BBF-5D41F5A04330}" type="slidenum">
              <a:rPr lang="zh-CN" altLang="en-US" smtClean="0"/>
              <a:t>145</a:t>
            </a:fld>
            <a:endParaRPr lang="zh-CN" altLang="en-US"/>
          </a:p>
        </p:txBody>
      </p:sp>
      <p:sp>
        <p:nvSpPr>
          <p:cNvPr id="6" name="矩形 8">
            <a:extLst>
              <a:ext uri="{FF2B5EF4-FFF2-40B4-BE49-F238E27FC236}">
                <a16:creationId xmlns:a16="http://schemas.microsoft.com/office/drawing/2014/main" id="{E4690199-E31A-48EF-B232-56D24BE05045}"/>
              </a:ext>
            </a:extLst>
          </p:cNvPr>
          <p:cNvSpPr/>
          <p:nvPr/>
        </p:nvSpPr>
        <p:spPr>
          <a:xfrm>
            <a:off x="1954808" y="1654175"/>
            <a:ext cx="8084542" cy="1697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SzPct val="100000"/>
            </a:pPr>
            <a:r>
              <a:rPr lang="en-US" altLang="zh-CN" sz="24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Arc-standard Dependency Parsing with Swap Action</a:t>
            </a:r>
          </a:p>
          <a:p>
            <a:pPr marL="342900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Example</a:t>
            </a:r>
          </a:p>
          <a:p>
            <a:pPr lvl="1">
              <a:lnSpc>
                <a:spcPct val="150000"/>
              </a:lnSpc>
              <a:buSzPct val="100000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Next action: SHIFT</a:t>
            </a:r>
          </a:p>
        </p:txBody>
      </p:sp>
      <p:pic>
        <p:nvPicPr>
          <p:cNvPr id="4" name="Picture 3" descr="Text, letter&#10;&#10;Description automatically generated">
            <a:extLst>
              <a:ext uri="{FF2B5EF4-FFF2-40B4-BE49-F238E27FC236}">
                <a16:creationId xmlns:a16="http://schemas.microsoft.com/office/drawing/2014/main" id="{B78B3B5E-9467-4F38-90D2-1400388A38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2651" y="3429001"/>
            <a:ext cx="8265775" cy="2927351"/>
          </a:xfrm>
          <a:prstGeom prst="rect">
            <a:avLst/>
          </a:prstGeom>
        </p:spPr>
      </p:pic>
      <p:sp>
        <p:nvSpPr>
          <p:cNvPr id="7" name="矩形 5">
            <a:extLst>
              <a:ext uri="{FF2B5EF4-FFF2-40B4-BE49-F238E27FC236}">
                <a16:creationId xmlns:a16="http://schemas.microsoft.com/office/drawing/2014/main" id="{ABACCEB2-B55E-439A-A466-4E29D29C6AD4}"/>
              </a:ext>
            </a:extLst>
          </p:cNvPr>
          <p:cNvSpPr/>
          <p:nvPr/>
        </p:nvSpPr>
        <p:spPr>
          <a:xfrm>
            <a:off x="696516" y="217473"/>
            <a:ext cx="71208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Shift-reduce dependency parsing</a:t>
            </a:r>
          </a:p>
        </p:txBody>
      </p:sp>
    </p:spTree>
    <p:extLst>
      <p:ext uri="{BB962C8B-B14F-4D97-AF65-F5344CB8AC3E}">
        <p14:creationId xmlns:p14="http://schemas.microsoft.com/office/powerpoint/2010/main" val="3365946536"/>
      </p:ext>
    </p:extLst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B858B95A-D574-44F8-8FD4-240E804025C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981950" y="6356352"/>
            <a:ext cx="2057400" cy="365125"/>
          </a:xfrm>
        </p:spPr>
        <p:txBody>
          <a:bodyPr/>
          <a:lstStyle/>
          <a:p>
            <a:fld id="{11D8FA19-E13B-4121-8BBF-5D41F5A04330}" type="slidenum">
              <a:rPr lang="zh-CN" altLang="en-US" smtClean="0"/>
              <a:t>146</a:t>
            </a:fld>
            <a:endParaRPr lang="zh-CN" altLang="en-US"/>
          </a:p>
        </p:txBody>
      </p:sp>
      <p:sp>
        <p:nvSpPr>
          <p:cNvPr id="6" name="矩形 8">
            <a:extLst>
              <a:ext uri="{FF2B5EF4-FFF2-40B4-BE49-F238E27FC236}">
                <a16:creationId xmlns:a16="http://schemas.microsoft.com/office/drawing/2014/main" id="{E4690199-E31A-48EF-B232-56D24BE05045}"/>
              </a:ext>
            </a:extLst>
          </p:cNvPr>
          <p:cNvSpPr/>
          <p:nvPr/>
        </p:nvSpPr>
        <p:spPr>
          <a:xfrm>
            <a:off x="1954808" y="1654175"/>
            <a:ext cx="8084542" cy="1697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SzPct val="100000"/>
            </a:pPr>
            <a:r>
              <a:rPr lang="en-US" altLang="zh-CN" sz="24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Arc-standard Dependency Parsing with Swap Action</a:t>
            </a:r>
          </a:p>
          <a:p>
            <a:pPr marL="342900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Example</a:t>
            </a:r>
          </a:p>
          <a:p>
            <a:pPr lvl="1">
              <a:lnSpc>
                <a:spcPct val="150000"/>
              </a:lnSpc>
              <a:buSzPct val="100000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Next action: LEFT-ARC-SUBJ</a:t>
            </a:r>
          </a:p>
        </p:txBody>
      </p:sp>
      <p:pic>
        <p:nvPicPr>
          <p:cNvPr id="4" name="Picture 3" descr="Text, letter&#10;&#10;Description automatically generated">
            <a:extLst>
              <a:ext uri="{FF2B5EF4-FFF2-40B4-BE49-F238E27FC236}">
                <a16:creationId xmlns:a16="http://schemas.microsoft.com/office/drawing/2014/main" id="{C96FA18E-6C7A-4320-9087-37166C6A06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2650" y="3400691"/>
            <a:ext cx="8345714" cy="2955661"/>
          </a:xfrm>
          <a:prstGeom prst="rect">
            <a:avLst/>
          </a:prstGeom>
        </p:spPr>
      </p:pic>
      <p:sp>
        <p:nvSpPr>
          <p:cNvPr id="7" name="矩形 5">
            <a:extLst>
              <a:ext uri="{FF2B5EF4-FFF2-40B4-BE49-F238E27FC236}">
                <a16:creationId xmlns:a16="http://schemas.microsoft.com/office/drawing/2014/main" id="{8613D5F4-3307-4DA2-953A-D8926B21C5AE}"/>
              </a:ext>
            </a:extLst>
          </p:cNvPr>
          <p:cNvSpPr/>
          <p:nvPr/>
        </p:nvSpPr>
        <p:spPr>
          <a:xfrm>
            <a:off x="696516" y="217473"/>
            <a:ext cx="71208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Shift-reduce dependency parsing</a:t>
            </a:r>
          </a:p>
        </p:txBody>
      </p:sp>
    </p:spTree>
    <p:extLst>
      <p:ext uri="{BB962C8B-B14F-4D97-AF65-F5344CB8AC3E}">
        <p14:creationId xmlns:p14="http://schemas.microsoft.com/office/powerpoint/2010/main" val="1160572148"/>
      </p:ext>
    </p:extLst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B858B95A-D574-44F8-8FD4-240E804025C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981950" y="6356352"/>
            <a:ext cx="2057400" cy="365125"/>
          </a:xfrm>
        </p:spPr>
        <p:txBody>
          <a:bodyPr/>
          <a:lstStyle/>
          <a:p>
            <a:fld id="{11D8FA19-E13B-4121-8BBF-5D41F5A04330}" type="slidenum">
              <a:rPr lang="zh-CN" altLang="en-US" smtClean="0"/>
              <a:t>147</a:t>
            </a:fld>
            <a:endParaRPr lang="zh-CN" altLang="en-US"/>
          </a:p>
        </p:txBody>
      </p:sp>
      <p:sp>
        <p:nvSpPr>
          <p:cNvPr id="6" name="矩形 8">
            <a:extLst>
              <a:ext uri="{FF2B5EF4-FFF2-40B4-BE49-F238E27FC236}">
                <a16:creationId xmlns:a16="http://schemas.microsoft.com/office/drawing/2014/main" id="{E4690199-E31A-48EF-B232-56D24BE05045}"/>
              </a:ext>
            </a:extLst>
          </p:cNvPr>
          <p:cNvSpPr/>
          <p:nvPr/>
        </p:nvSpPr>
        <p:spPr>
          <a:xfrm>
            <a:off x="1954808" y="1654175"/>
            <a:ext cx="8084542" cy="1697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SzPct val="100000"/>
            </a:pPr>
            <a:r>
              <a:rPr lang="en-US" altLang="zh-CN" sz="24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Arc-standard Dependency Parsing with Swap Action</a:t>
            </a:r>
          </a:p>
          <a:p>
            <a:pPr marL="342900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Example</a:t>
            </a:r>
          </a:p>
          <a:p>
            <a:pPr lvl="1">
              <a:lnSpc>
                <a:spcPct val="150000"/>
              </a:lnSpc>
              <a:buSzPct val="100000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Next action: SHIFT</a:t>
            </a:r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3CE7B6A9-3EEC-45E9-B1A3-3489B9AB03F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107"/>
          <a:stretch/>
        </p:blipFill>
        <p:spPr>
          <a:xfrm>
            <a:off x="2152651" y="3429001"/>
            <a:ext cx="6318213" cy="2948375"/>
          </a:xfrm>
          <a:prstGeom prst="rect">
            <a:avLst/>
          </a:prstGeom>
        </p:spPr>
      </p:pic>
      <p:sp>
        <p:nvSpPr>
          <p:cNvPr id="7" name="矩形 5">
            <a:extLst>
              <a:ext uri="{FF2B5EF4-FFF2-40B4-BE49-F238E27FC236}">
                <a16:creationId xmlns:a16="http://schemas.microsoft.com/office/drawing/2014/main" id="{CDC2DA54-271B-4AD0-9B71-366848DB4100}"/>
              </a:ext>
            </a:extLst>
          </p:cNvPr>
          <p:cNvSpPr/>
          <p:nvPr/>
        </p:nvSpPr>
        <p:spPr>
          <a:xfrm>
            <a:off x="696516" y="217473"/>
            <a:ext cx="71208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Shift-reduce dependency parsing</a:t>
            </a:r>
          </a:p>
        </p:txBody>
      </p:sp>
    </p:spTree>
    <p:extLst>
      <p:ext uri="{BB962C8B-B14F-4D97-AF65-F5344CB8AC3E}">
        <p14:creationId xmlns:p14="http://schemas.microsoft.com/office/powerpoint/2010/main" val="677509898"/>
      </p:ext>
    </p:extLst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B858B95A-D574-44F8-8FD4-240E804025C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981950" y="6356352"/>
            <a:ext cx="2057400" cy="365125"/>
          </a:xfrm>
        </p:spPr>
        <p:txBody>
          <a:bodyPr/>
          <a:lstStyle/>
          <a:p>
            <a:fld id="{11D8FA19-E13B-4121-8BBF-5D41F5A04330}" type="slidenum">
              <a:rPr lang="zh-CN" altLang="en-US" smtClean="0"/>
              <a:t>148</a:t>
            </a:fld>
            <a:endParaRPr lang="zh-CN" altLang="en-US"/>
          </a:p>
        </p:txBody>
      </p:sp>
      <p:sp>
        <p:nvSpPr>
          <p:cNvPr id="6" name="矩形 8">
            <a:extLst>
              <a:ext uri="{FF2B5EF4-FFF2-40B4-BE49-F238E27FC236}">
                <a16:creationId xmlns:a16="http://schemas.microsoft.com/office/drawing/2014/main" id="{E4690199-E31A-48EF-B232-56D24BE05045}"/>
              </a:ext>
            </a:extLst>
          </p:cNvPr>
          <p:cNvSpPr/>
          <p:nvPr/>
        </p:nvSpPr>
        <p:spPr>
          <a:xfrm>
            <a:off x="1954808" y="1654175"/>
            <a:ext cx="8084542" cy="1697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SzPct val="100000"/>
            </a:pPr>
            <a:r>
              <a:rPr lang="en-US" altLang="zh-CN" sz="24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Arc-standard Dependency Parsing with Swap Action</a:t>
            </a:r>
          </a:p>
          <a:p>
            <a:pPr marL="342900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Example</a:t>
            </a:r>
          </a:p>
          <a:p>
            <a:pPr lvl="1">
              <a:lnSpc>
                <a:spcPct val="150000"/>
              </a:lnSpc>
              <a:buSzPct val="100000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Next action: SHIFT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41D7C38-0296-4C7D-A72B-34C27832B9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2650" y="3472373"/>
            <a:ext cx="8306670" cy="2941834"/>
          </a:xfrm>
          <a:prstGeom prst="rect">
            <a:avLst/>
          </a:prstGeom>
        </p:spPr>
      </p:pic>
      <p:sp>
        <p:nvSpPr>
          <p:cNvPr id="7" name="矩形 5">
            <a:extLst>
              <a:ext uri="{FF2B5EF4-FFF2-40B4-BE49-F238E27FC236}">
                <a16:creationId xmlns:a16="http://schemas.microsoft.com/office/drawing/2014/main" id="{96A2312E-BA10-4BA3-B2D3-D90F26E67198}"/>
              </a:ext>
            </a:extLst>
          </p:cNvPr>
          <p:cNvSpPr/>
          <p:nvPr/>
        </p:nvSpPr>
        <p:spPr>
          <a:xfrm>
            <a:off x="696516" y="217473"/>
            <a:ext cx="71208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Shift-reduce dependency parsing</a:t>
            </a:r>
          </a:p>
        </p:txBody>
      </p:sp>
    </p:spTree>
    <p:extLst>
      <p:ext uri="{BB962C8B-B14F-4D97-AF65-F5344CB8AC3E}">
        <p14:creationId xmlns:p14="http://schemas.microsoft.com/office/powerpoint/2010/main" val="3352694299"/>
      </p:ext>
    </p:extLst>
  </p:cSld>
  <p:clrMapOvr>
    <a:masterClrMapping/>
  </p:clrMapOvr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B858B95A-D574-44F8-8FD4-240E804025C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981950" y="6356352"/>
            <a:ext cx="2057400" cy="365125"/>
          </a:xfrm>
        </p:spPr>
        <p:txBody>
          <a:bodyPr/>
          <a:lstStyle/>
          <a:p>
            <a:fld id="{11D8FA19-E13B-4121-8BBF-5D41F5A04330}" type="slidenum">
              <a:rPr lang="zh-CN" altLang="en-US" smtClean="0"/>
              <a:t>149</a:t>
            </a:fld>
            <a:endParaRPr lang="zh-CN" altLang="en-US"/>
          </a:p>
        </p:txBody>
      </p:sp>
      <p:sp>
        <p:nvSpPr>
          <p:cNvPr id="6" name="矩形 8">
            <a:extLst>
              <a:ext uri="{FF2B5EF4-FFF2-40B4-BE49-F238E27FC236}">
                <a16:creationId xmlns:a16="http://schemas.microsoft.com/office/drawing/2014/main" id="{E4690199-E31A-48EF-B232-56D24BE05045}"/>
              </a:ext>
            </a:extLst>
          </p:cNvPr>
          <p:cNvSpPr/>
          <p:nvPr/>
        </p:nvSpPr>
        <p:spPr>
          <a:xfrm>
            <a:off x="1954808" y="1654175"/>
            <a:ext cx="8084542" cy="1697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SzPct val="100000"/>
            </a:pPr>
            <a:r>
              <a:rPr lang="en-US" altLang="zh-CN" sz="24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Arc-standard Dependency Parsing with Swap Action</a:t>
            </a:r>
          </a:p>
          <a:p>
            <a:pPr marL="342900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Example</a:t>
            </a:r>
          </a:p>
          <a:p>
            <a:pPr lvl="1">
              <a:lnSpc>
                <a:spcPct val="150000"/>
              </a:lnSpc>
              <a:buSzPct val="100000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Next action: RIGHT-ARC-TMP</a:t>
            </a:r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CB1FDC07-080B-4B97-B87A-5068DDA397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1044" y="3506055"/>
            <a:ext cx="8265774" cy="2927351"/>
          </a:xfrm>
          <a:prstGeom prst="rect">
            <a:avLst/>
          </a:prstGeom>
        </p:spPr>
      </p:pic>
      <p:sp>
        <p:nvSpPr>
          <p:cNvPr id="7" name="矩形 5">
            <a:extLst>
              <a:ext uri="{FF2B5EF4-FFF2-40B4-BE49-F238E27FC236}">
                <a16:creationId xmlns:a16="http://schemas.microsoft.com/office/drawing/2014/main" id="{F5AAF4F4-3B00-458C-9676-20D6AB749CCF}"/>
              </a:ext>
            </a:extLst>
          </p:cNvPr>
          <p:cNvSpPr/>
          <p:nvPr/>
        </p:nvSpPr>
        <p:spPr>
          <a:xfrm>
            <a:off x="696516" y="217473"/>
            <a:ext cx="71208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Shift-reduce dependency parsing</a:t>
            </a:r>
          </a:p>
        </p:txBody>
      </p:sp>
    </p:spTree>
    <p:extLst>
      <p:ext uri="{BB962C8B-B14F-4D97-AF65-F5344CB8AC3E}">
        <p14:creationId xmlns:p14="http://schemas.microsoft.com/office/powerpoint/2010/main" val="39039764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96DA29-3DEB-4674-B5DB-FC16E69E56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15</a:t>
            </a:fld>
            <a:endParaRPr lang="zh-CN" altLang="en-US"/>
          </a:p>
        </p:txBody>
      </p:sp>
      <p:sp>
        <p:nvSpPr>
          <p:cNvPr id="3" name="矩形 5">
            <a:extLst>
              <a:ext uri="{FF2B5EF4-FFF2-40B4-BE49-F238E27FC236}">
                <a16:creationId xmlns:a16="http://schemas.microsoft.com/office/drawing/2014/main" id="{E1BF4C49-D9BF-42F3-B713-48595D54AED3}"/>
              </a:ext>
            </a:extLst>
          </p:cNvPr>
          <p:cNvSpPr/>
          <p:nvPr/>
        </p:nvSpPr>
        <p:spPr>
          <a:xfrm>
            <a:off x="714375" y="265472"/>
            <a:ext cx="76967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Example (Word Segmentation)</a:t>
            </a:r>
          </a:p>
        </p:txBody>
      </p:sp>
      <p:sp>
        <p:nvSpPr>
          <p:cNvPr id="4" name="矩形 8">
            <a:extLst>
              <a:ext uri="{FF2B5EF4-FFF2-40B4-BE49-F238E27FC236}">
                <a16:creationId xmlns:a16="http://schemas.microsoft.com/office/drawing/2014/main" id="{2918002F-8C64-4968-9ECA-DC63D9D4E45B}"/>
              </a:ext>
            </a:extLst>
          </p:cNvPr>
          <p:cNvSpPr/>
          <p:nvPr/>
        </p:nvSpPr>
        <p:spPr>
          <a:xfrm>
            <a:off x="1107282" y="1150834"/>
            <a:ext cx="9086694" cy="11376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Input</a:t>
            </a:r>
            <a:r>
              <a:rPr lang="zh-CN" altLang="en-US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：</a:t>
            </a: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"</a:t>
            </a:r>
            <a:r>
              <a:rPr lang="zh-CN" altLang="en-US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以</a:t>
            </a: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(take)  </a:t>
            </a:r>
            <a:r>
              <a:rPr lang="zh-CN" altLang="en-US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前</a:t>
            </a: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(before)  </a:t>
            </a:r>
            <a:r>
              <a:rPr lang="zh-CN" altLang="en-US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天</a:t>
            </a: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(day)  </a:t>
            </a:r>
            <a:r>
              <a:rPr lang="zh-CN" altLang="en-US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下</a:t>
            </a: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(fall)  </a:t>
            </a:r>
            <a:r>
              <a:rPr lang="zh-CN" altLang="en-US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雨</a:t>
            </a: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(rain)  </a:t>
            </a:r>
            <a:r>
              <a:rPr lang="zh-CN" altLang="en-US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为</a:t>
            </a: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(be)  </a:t>
            </a:r>
            <a:r>
              <a:rPr lang="zh-CN" altLang="en-US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例</a:t>
            </a: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(example)"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矩形 8">
                <a:extLst>
                  <a:ext uri="{FF2B5EF4-FFF2-40B4-BE49-F238E27FC236}">
                    <a16:creationId xmlns:a16="http://schemas.microsoft.com/office/drawing/2014/main" id="{558813C3-93FF-41F7-9323-FECCE1C01789}"/>
                  </a:ext>
                </a:extLst>
              </p:cNvPr>
              <p:cNvSpPr/>
              <p:nvPr/>
            </p:nvSpPr>
            <p:spPr>
              <a:xfrm>
                <a:off x="1614488" y="5712532"/>
                <a:ext cx="8689215" cy="46461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buSzPct val="100000"/>
                </a:pP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𝜎</m:t>
                    </m:r>
                  </m:oMath>
                </a14:m>
                <a:r>
                  <a:rPr lang="en-US" altLang="zh-CN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: partial output     </a:t>
                </a:r>
                <a14:m>
                  <m:oMath xmlns:m="http://schemas.openxmlformats.org/officeDocument/2006/math">
                    <m:r>
                      <a:rPr lang="en-US" altLang="zh-CN" i="1" dirty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𝑤</m:t>
                    </m:r>
                  </m:oMath>
                </a14:m>
                <a:r>
                  <a:rPr lang="en-US" altLang="zh-CN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: current partial word    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𝛽</m:t>
                    </m:r>
                  </m:oMath>
                </a14:m>
                <a:r>
                  <a:rPr lang="en-US" altLang="zh-CN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: list of next incoming characters</a:t>
                </a:r>
              </a:p>
            </p:txBody>
          </p:sp>
        </mc:Choice>
        <mc:Fallback xmlns="">
          <p:sp>
            <p:nvSpPr>
              <p:cNvPr id="31" name="矩形 8">
                <a:extLst>
                  <a:ext uri="{FF2B5EF4-FFF2-40B4-BE49-F238E27FC236}">
                    <a16:creationId xmlns:a16="http://schemas.microsoft.com/office/drawing/2014/main" id="{558813C3-93FF-41F7-9323-FECCE1C0178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4488" y="5712532"/>
                <a:ext cx="8689215" cy="464614"/>
              </a:xfrm>
              <a:prstGeom prst="rect">
                <a:avLst/>
              </a:prstGeom>
              <a:blipFill>
                <a:blip r:embed="rId2"/>
                <a:stretch>
                  <a:fillRect b="-2105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3030C211-DE92-4AA4-9C93-7C6626BD80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1947" y="2692051"/>
            <a:ext cx="8389559" cy="2516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419295"/>
      </p:ext>
    </p:extLst>
  </p:cSld>
  <p:clrMapOvr>
    <a:masterClrMapping/>
  </p:clrMapOvr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B858B95A-D574-44F8-8FD4-240E804025C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981950" y="6356352"/>
            <a:ext cx="2057400" cy="365125"/>
          </a:xfrm>
        </p:spPr>
        <p:txBody>
          <a:bodyPr/>
          <a:lstStyle/>
          <a:p>
            <a:fld id="{11D8FA19-E13B-4121-8BBF-5D41F5A04330}" type="slidenum">
              <a:rPr lang="zh-CN" altLang="en-US" smtClean="0"/>
              <a:t>150</a:t>
            </a:fld>
            <a:endParaRPr lang="zh-CN" altLang="en-US"/>
          </a:p>
        </p:txBody>
      </p:sp>
      <p:sp>
        <p:nvSpPr>
          <p:cNvPr id="6" name="矩形 8">
            <a:extLst>
              <a:ext uri="{FF2B5EF4-FFF2-40B4-BE49-F238E27FC236}">
                <a16:creationId xmlns:a16="http://schemas.microsoft.com/office/drawing/2014/main" id="{E4690199-E31A-48EF-B232-56D24BE05045}"/>
              </a:ext>
            </a:extLst>
          </p:cNvPr>
          <p:cNvSpPr/>
          <p:nvPr/>
        </p:nvSpPr>
        <p:spPr>
          <a:xfrm>
            <a:off x="1954808" y="1654175"/>
            <a:ext cx="8084542" cy="1697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SzPct val="100000"/>
            </a:pPr>
            <a:r>
              <a:rPr lang="en-US" altLang="zh-CN" sz="24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Arc-standard Dependency Parsing with Swap Action</a:t>
            </a:r>
          </a:p>
          <a:p>
            <a:pPr marL="342900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Example</a:t>
            </a:r>
          </a:p>
          <a:p>
            <a:pPr lvl="1">
              <a:lnSpc>
                <a:spcPct val="150000"/>
              </a:lnSpc>
              <a:buSzPct val="100000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Next action: LEFT-ARC-VG</a:t>
            </a:r>
          </a:p>
        </p:txBody>
      </p:sp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307F3693-C044-469A-90E1-E8A9F14F9D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2650" y="3506054"/>
            <a:ext cx="8407936" cy="2977698"/>
          </a:xfrm>
          <a:prstGeom prst="rect">
            <a:avLst/>
          </a:prstGeom>
        </p:spPr>
      </p:pic>
      <p:sp>
        <p:nvSpPr>
          <p:cNvPr id="7" name="矩形 5">
            <a:extLst>
              <a:ext uri="{FF2B5EF4-FFF2-40B4-BE49-F238E27FC236}">
                <a16:creationId xmlns:a16="http://schemas.microsoft.com/office/drawing/2014/main" id="{89088315-EE2C-4BC7-8621-A55921239189}"/>
              </a:ext>
            </a:extLst>
          </p:cNvPr>
          <p:cNvSpPr/>
          <p:nvPr/>
        </p:nvSpPr>
        <p:spPr>
          <a:xfrm>
            <a:off x="696516" y="217473"/>
            <a:ext cx="71208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Shift-reduce dependency parsing</a:t>
            </a:r>
          </a:p>
        </p:txBody>
      </p:sp>
    </p:spTree>
    <p:extLst>
      <p:ext uri="{BB962C8B-B14F-4D97-AF65-F5344CB8AC3E}">
        <p14:creationId xmlns:p14="http://schemas.microsoft.com/office/powerpoint/2010/main" val="1129781936"/>
      </p:ext>
    </p:extLst>
  </p:cSld>
  <p:clrMapOvr>
    <a:masterClrMapping/>
  </p:clrMapOvr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B858B95A-D574-44F8-8FD4-240E804025C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981950" y="6356352"/>
            <a:ext cx="2057400" cy="365125"/>
          </a:xfrm>
        </p:spPr>
        <p:txBody>
          <a:bodyPr/>
          <a:lstStyle/>
          <a:p>
            <a:fld id="{11D8FA19-E13B-4121-8BBF-5D41F5A04330}" type="slidenum">
              <a:rPr lang="zh-CN" altLang="en-US" smtClean="0"/>
              <a:t>151</a:t>
            </a:fld>
            <a:endParaRPr lang="zh-CN" altLang="en-US"/>
          </a:p>
        </p:txBody>
      </p:sp>
      <p:sp>
        <p:nvSpPr>
          <p:cNvPr id="6" name="矩形 8">
            <a:extLst>
              <a:ext uri="{FF2B5EF4-FFF2-40B4-BE49-F238E27FC236}">
                <a16:creationId xmlns:a16="http://schemas.microsoft.com/office/drawing/2014/main" id="{E4690199-E31A-48EF-B232-56D24BE05045}"/>
              </a:ext>
            </a:extLst>
          </p:cNvPr>
          <p:cNvSpPr/>
          <p:nvPr/>
        </p:nvSpPr>
        <p:spPr>
          <a:xfrm>
            <a:off x="1954808" y="1654175"/>
            <a:ext cx="8084542" cy="1697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SzPct val="100000"/>
            </a:pPr>
            <a:r>
              <a:rPr lang="en-US" altLang="zh-CN" sz="24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Arc-standard Dependency Parsing with Swap Action</a:t>
            </a:r>
          </a:p>
          <a:p>
            <a:pPr marL="342900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Example</a:t>
            </a:r>
          </a:p>
          <a:p>
            <a:pPr lvl="1">
              <a:lnSpc>
                <a:spcPct val="150000"/>
              </a:lnSpc>
              <a:buSzPct val="100000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Next action: END</a:t>
            </a:r>
          </a:p>
        </p:txBody>
      </p:sp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0F651E33-5CD1-4E21-9A3C-C8EB41BD6C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1551" y="3429001"/>
            <a:ext cx="8084542" cy="2863167"/>
          </a:xfrm>
          <a:prstGeom prst="rect">
            <a:avLst/>
          </a:prstGeom>
        </p:spPr>
      </p:pic>
      <p:sp>
        <p:nvSpPr>
          <p:cNvPr id="7" name="矩形 5">
            <a:extLst>
              <a:ext uri="{FF2B5EF4-FFF2-40B4-BE49-F238E27FC236}">
                <a16:creationId xmlns:a16="http://schemas.microsoft.com/office/drawing/2014/main" id="{BE21382D-A1DC-440F-81F9-53ED1A4D053E}"/>
              </a:ext>
            </a:extLst>
          </p:cNvPr>
          <p:cNvSpPr/>
          <p:nvPr/>
        </p:nvSpPr>
        <p:spPr>
          <a:xfrm>
            <a:off x="696516" y="217473"/>
            <a:ext cx="71208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Shift-reduce dependency parsing</a:t>
            </a:r>
          </a:p>
        </p:txBody>
      </p:sp>
    </p:spTree>
    <p:extLst>
      <p:ext uri="{BB962C8B-B14F-4D97-AF65-F5344CB8AC3E}">
        <p14:creationId xmlns:p14="http://schemas.microsoft.com/office/powerpoint/2010/main" val="1196018133"/>
      </p:ext>
    </p:extLst>
  </p:cSld>
  <p:clrMapOvr>
    <a:masterClrMapping/>
  </p:clrMapOvr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96DA29-3DEB-4674-B5DB-FC16E69E56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152</a:t>
            </a:fld>
            <a:endParaRPr lang="zh-CN" altLang="en-US"/>
          </a:p>
        </p:txBody>
      </p:sp>
      <p:sp>
        <p:nvSpPr>
          <p:cNvPr id="3" name="矩形 5">
            <a:extLst>
              <a:ext uri="{FF2B5EF4-FFF2-40B4-BE49-F238E27FC236}">
                <a16:creationId xmlns:a16="http://schemas.microsoft.com/office/drawing/2014/main" id="{E1BF4C49-D9BF-42F3-B713-48595D54AED3}"/>
              </a:ext>
            </a:extLst>
          </p:cNvPr>
          <p:cNvSpPr/>
          <p:nvPr/>
        </p:nvSpPr>
        <p:spPr>
          <a:xfrm>
            <a:off x="2418680" y="248041"/>
            <a:ext cx="30514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Contents</a:t>
            </a:r>
          </a:p>
        </p:txBody>
      </p:sp>
      <p:sp>
        <p:nvSpPr>
          <p:cNvPr id="4" name="矩形 8">
            <a:extLst>
              <a:ext uri="{FF2B5EF4-FFF2-40B4-BE49-F238E27FC236}">
                <a16:creationId xmlns:a16="http://schemas.microsoft.com/office/drawing/2014/main" id="{2918002F-8C64-4968-9ECA-DC63D9D4E45B}"/>
              </a:ext>
            </a:extLst>
          </p:cNvPr>
          <p:cNvSpPr/>
          <p:nvPr/>
        </p:nvSpPr>
        <p:spPr>
          <a:xfrm>
            <a:off x="1934476" y="904923"/>
            <a:ext cx="8323048" cy="54514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11.1 Transition-based Structured Prediction	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11.1.1 Greedy Local Modelling	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11.1.2 Structured Modelling</a:t>
            </a:r>
          </a:p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11.2 Transition-based Constituent Parsing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11.2.1 Shift-reduce Constituent Parsing	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11.2.2 Feature Templates</a:t>
            </a:r>
          </a:p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11.3 Shift-reduce Dependency Parsing	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11.3.1 Arc-standard Dependency Parsing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11.3.2 Arc-eager Projective Parsing	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11.3.3 The Swap Action and Non-projective Trees</a:t>
            </a:r>
          </a:p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11.4 Joint Models</a:t>
            </a:r>
            <a:r>
              <a:rPr lang="en-US" altLang="zh-CN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	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11.4.1 Joint POS-tagging and Dependency Parsing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11.4.2 Joint Word Segmentation, POS-tagging and Dependency Parsing</a:t>
            </a:r>
          </a:p>
        </p:txBody>
      </p:sp>
    </p:spTree>
    <p:extLst>
      <p:ext uri="{BB962C8B-B14F-4D97-AF65-F5344CB8AC3E}">
        <p14:creationId xmlns:p14="http://schemas.microsoft.com/office/powerpoint/2010/main" val="78487845"/>
      </p:ext>
    </p:extLst>
  </p:cSld>
  <p:clrMapOvr>
    <a:masterClrMapping/>
  </p:clrMapOvr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5">
            <a:extLst>
              <a:ext uri="{FF2B5EF4-FFF2-40B4-BE49-F238E27FC236}">
                <a16:creationId xmlns:a16="http://schemas.microsoft.com/office/drawing/2014/main" id="{E1BF4C49-D9BF-42F3-B713-48595D54AED3}"/>
              </a:ext>
            </a:extLst>
          </p:cNvPr>
          <p:cNvSpPr/>
          <p:nvPr/>
        </p:nvSpPr>
        <p:spPr>
          <a:xfrm>
            <a:off x="685800" y="217473"/>
            <a:ext cx="71315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Joint Models</a:t>
            </a: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B858B95A-D574-44F8-8FD4-240E804025C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981950" y="6356352"/>
            <a:ext cx="2057400" cy="365125"/>
          </a:xfrm>
        </p:spPr>
        <p:txBody>
          <a:bodyPr/>
          <a:lstStyle/>
          <a:p>
            <a:fld id="{11D8FA19-E13B-4121-8BBF-5D41F5A04330}" type="slidenum">
              <a:rPr lang="zh-CN" altLang="en-US" smtClean="0"/>
              <a:t>153</a:t>
            </a:fld>
            <a:endParaRPr lang="zh-CN" altLang="en-US"/>
          </a:p>
        </p:txBody>
      </p:sp>
      <p:sp>
        <p:nvSpPr>
          <p:cNvPr id="6" name="矩形 8">
            <a:extLst>
              <a:ext uri="{FF2B5EF4-FFF2-40B4-BE49-F238E27FC236}">
                <a16:creationId xmlns:a16="http://schemas.microsoft.com/office/drawing/2014/main" id="{E4690199-E31A-48EF-B232-56D24BE05045}"/>
              </a:ext>
            </a:extLst>
          </p:cNvPr>
          <p:cNvSpPr/>
          <p:nvPr/>
        </p:nvSpPr>
        <p:spPr>
          <a:xfrm>
            <a:off x="1117996" y="1415617"/>
            <a:ext cx="10350459" cy="50321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Motivations</a:t>
            </a:r>
          </a:p>
          <a:p>
            <a:pPr marL="800100" lvl="1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Cross-task information sharing</a:t>
            </a:r>
          </a:p>
          <a:p>
            <a:pPr marL="800100" lvl="1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Reduction of error propagation</a:t>
            </a:r>
          </a:p>
          <a:p>
            <a:pPr marL="342900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Challenge</a:t>
            </a:r>
          </a:p>
          <a:p>
            <a:pPr marL="800100" lvl="1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Much enlarged search space with irregular combined structures.</a:t>
            </a:r>
          </a:p>
          <a:p>
            <a:pPr marL="342900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Example	</a:t>
            </a:r>
          </a:p>
          <a:p>
            <a:pPr marL="800100" lvl="1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Joint POS-tagging and syntactic parsing</a:t>
            </a:r>
          </a:p>
          <a:p>
            <a:pPr marL="800100" lvl="1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Joint word segmentation, POS-tagging and parsing</a:t>
            </a:r>
          </a:p>
          <a:p>
            <a:pPr marL="800100" lvl="1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Joint named entity extraction and relation extraction.</a:t>
            </a:r>
          </a:p>
        </p:txBody>
      </p:sp>
    </p:spTree>
    <p:extLst>
      <p:ext uri="{BB962C8B-B14F-4D97-AF65-F5344CB8AC3E}">
        <p14:creationId xmlns:p14="http://schemas.microsoft.com/office/powerpoint/2010/main" val="3563040907"/>
      </p:ext>
    </p:extLst>
  </p:cSld>
  <p:clrMapOvr>
    <a:masterClrMapping/>
  </p:clrMapOvr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5">
            <a:extLst>
              <a:ext uri="{FF2B5EF4-FFF2-40B4-BE49-F238E27FC236}">
                <a16:creationId xmlns:a16="http://schemas.microsoft.com/office/drawing/2014/main" id="{E1BF4C49-D9BF-42F3-B713-48595D54AED3}"/>
              </a:ext>
            </a:extLst>
          </p:cNvPr>
          <p:cNvSpPr/>
          <p:nvPr/>
        </p:nvSpPr>
        <p:spPr>
          <a:xfrm>
            <a:off x="671512" y="261001"/>
            <a:ext cx="720187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Joint Models</a:t>
            </a: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B858B95A-D574-44F8-8FD4-240E804025C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981950" y="6356352"/>
            <a:ext cx="2057400" cy="365125"/>
          </a:xfrm>
        </p:spPr>
        <p:txBody>
          <a:bodyPr/>
          <a:lstStyle/>
          <a:p>
            <a:fld id="{11D8FA19-E13B-4121-8BBF-5D41F5A04330}" type="slidenum">
              <a:rPr lang="zh-CN" altLang="en-US" smtClean="0"/>
              <a:t>154</a:t>
            </a:fld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8">
                <a:extLst>
                  <a:ext uri="{FF2B5EF4-FFF2-40B4-BE49-F238E27FC236}">
                    <a16:creationId xmlns:a16="http://schemas.microsoft.com/office/drawing/2014/main" id="{E4690199-E31A-48EF-B232-56D24BE05045}"/>
                  </a:ext>
                </a:extLst>
              </p:cNvPr>
              <p:cNvSpPr/>
              <p:nvPr/>
            </p:nvSpPr>
            <p:spPr>
              <a:xfrm>
                <a:off x="1175147" y="1426045"/>
                <a:ext cx="8977412" cy="446776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buSzPct val="100000"/>
                </a:pPr>
                <a:r>
                  <a:rPr lang="en-US" altLang="zh-CN" sz="2400" b="1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Joint POS-tagging and Dependency Parsing</a:t>
                </a:r>
              </a:p>
              <a:p>
                <a:pPr marL="342900" indent="-34290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Input: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𝑊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1: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𝑛</m:t>
                        </m:r>
                      </m:sub>
                    </m:sSub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=</m:t>
                    </m:r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𝑤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1</m:t>
                        </m:r>
                      </m:sub>
                    </m:sSub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,…,</m:t>
                    </m:r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𝑤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𝑛</m:t>
                        </m:r>
                      </m:sub>
                    </m:sSub>
                  </m:oMath>
                </a14:m>
                <a:endParaRPr lang="en-US" altLang="zh-CN" sz="24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 marL="342900" indent="-34290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Output: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(</m:t>
                    </m:r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𝑇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1: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𝑛</m:t>
                        </m:r>
                      </m:sub>
                    </m:sSub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,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𝐴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)</m:t>
                    </m:r>
                  </m:oMath>
                </a14:m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,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𝑡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is POS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𝑤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.</a:t>
                </a:r>
              </a:p>
              <a:p>
                <a:pPr marL="342900" indent="-34290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The arc-standard algorithm can be extended by replacing </a:t>
                </a:r>
                <a14:m>
                  <m:oMath xmlns:m="http://schemas.openxmlformats.org/officeDocument/2006/math">
                    <m:r>
                      <a:rPr lang="en-US" altLang="zh-CN" sz="2400" i="1" dirty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𝑆𝐻𝐼𝐹𝑇</m:t>
                    </m:r>
                    <m:r>
                      <a:rPr lang="en-US" altLang="zh-CN" sz="2400" i="1" dirty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 </m:t>
                    </m:r>
                  </m:oMath>
                </a14:m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action with </a:t>
                </a:r>
                <a14:m>
                  <m:oMath xmlns:m="http://schemas.openxmlformats.org/officeDocument/2006/math">
                    <m:r>
                      <a:rPr lang="en-US" altLang="zh-CN" sz="2400" i="1" dirty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𝑆𝐻𝐼𝐹𝑇</m:t>
                    </m:r>
                    <m:r>
                      <a:rPr lang="en-US" altLang="zh-CN" sz="2400" i="1" dirty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−</m:t>
                    </m:r>
                    <m:r>
                      <a:rPr lang="en-US" altLang="zh-CN" sz="2400" i="1" dirty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𝑋</m:t>
                    </m:r>
                  </m:oMath>
                </a14:m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action</a:t>
                </a:r>
              </a:p>
              <a:p>
                <a:pPr marL="800100" lvl="1" indent="-34290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CN" sz="2400" i="1" dirty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𝑆𝐻𝐼𝐹𝑇</m:t>
                    </m:r>
                    <m:r>
                      <a:rPr lang="en-US" altLang="zh-CN" sz="2400" i="1" dirty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−</m:t>
                    </m:r>
                    <m:r>
                      <a:rPr lang="en-US" altLang="zh-CN" sz="2400" i="1" dirty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𝑋</m:t>
                    </m:r>
                  </m:oMath>
                </a14:m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, which removes the front word from the buﬀer, assigning the POS label </a:t>
                </a:r>
                <a14:m>
                  <m:oMath xmlns:m="http://schemas.openxmlformats.org/officeDocument/2006/math">
                    <m:r>
                      <a:rPr lang="en-US" altLang="zh-CN" sz="2400" i="1" dirty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𝑋</m:t>
                    </m:r>
                  </m:oMath>
                </a14:m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to the word, and pushing it onto the stack.</a:t>
                </a:r>
              </a:p>
            </p:txBody>
          </p:sp>
        </mc:Choice>
        <mc:Fallback xmlns="">
          <p:sp>
            <p:nvSpPr>
              <p:cNvPr id="6" name="矩形 8">
                <a:extLst>
                  <a:ext uri="{FF2B5EF4-FFF2-40B4-BE49-F238E27FC236}">
                    <a16:creationId xmlns:a16="http://schemas.microsoft.com/office/drawing/2014/main" id="{E4690199-E31A-48EF-B232-56D24BE0504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5147" y="1426045"/>
                <a:ext cx="8977412" cy="4467762"/>
              </a:xfrm>
              <a:prstGeom prst="rect">
                <a:avLst/>
              </a:prstGeom>
              <a:blipFill>
                <a:blip r:embed="rId2"/>
                <a:stretch>
                  <a:fillRect l="-1087" r="-815" b="-218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73523232"/>
      </p:ext>
    </p:extLst>
  </p:cSld>
  <p:clrMapOvr>
    <a:masterClrMapping/>
  </p:clrMapOvr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5">
            <a:extLst>
              <a:ext uri="{FF2B5EF4-FFF2-40B4-BE49-F238E27FC236}">
                <a16:creationId xmlns:a16="http://schemas.microsoft.com/office/drawing/2014/main" id="{E1BF4C49-D9BF-42F3-B713-48595D54AED3}"/>
              </a:ext>
            </a:extLst>
          </p:cNvPr>
          <p:cNvSpPr/>
          <p:nvPr/>
        </p:nvSpPr>
        <p:spPr>
          <a:xfrm>
            <a:off x="725091" y="339582"/>
            <a:ext cx="71661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Joint Models</a:t>
            </a: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B858B95A-D574-44F8-8FD4-240E804025C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981950" y="6356352"/>
            <a:ext cx="2057400" cy="365125"/>
          </a:xfrm>
        </p:spPr>
        <p:txBody>
          <a:bodyPr/>
          <a:lstStyle/>
          <a:p>
            <a:fld id="{11D8FA19-E13B-4121-8BBF-5D41F5A04330}" type="slidenum">
              <a:rPr lang="zh-CN" altLang="en-US" smtClean="0"/>
              <a:t>155</a:t>
            </a:fld>
            <a:endParaRPr lang="zh-CN" altLang="en-US"/>
          </a:p>
        </p:txBody>
      </p:sp>
      <p:sp>
        <p:nvSpPr>
          <p:cNvPr id="6" name="矩形 8">
            <a:extLst>
              <a:ext uri="{FF2B5EF4-FFF2-40B4-BE49-F238E27FC236}">
                <a16:creationId xmlns:a16="http://schemas.microsoft.com/office/drawing/2014/main" id="{E4690199-E31A-48EF-B232-56D24BE05045}"/>
              </a:ext>
            </a:extLst>
          </p:cNvPr>
          <p:cNvSpPr/>
          <p:nvPr/>
        </p:nvSpPr>
        <p:spPr>
          <a:xfrm>
            <a:off x="2053729" y="1349427"/>
            <a:ext cx="8084542" cy="1697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SzPct val="100000"/>
            </a:pPr>
            <a:r>
              <a:rPr lang="en-US" altLang="zh-CN" sz="24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Joint POS-tagging and Dependency Parsing</a:t>
            </a:r>
          </a:p>
          <a:p>
            <a:pPr marL="342900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Example</a:t>
            </a:r>
          </a:p>
          <a:p>
            <a:pPr lvl="1">
              <a:lnSpc>
                <a:spcPct val="150000"/>
              </a:lnSpc>
              <a:buSzPct val="100000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Next action: SHIFT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PRP</a:t>
            </a:r>
          </a:p>
        </p:txBody>
      </p:sp>
      <p:sp>
        <p:nvSpPr>
          <p:cNvPr id="8" name="TextBox 4">
            <a:extLst>
              <a:ext uri="{FF2B5EF4-FFF2-40B4-BE49-F238E27FC236}">
                <a16:creationId xmlns:a16="http://schemas.microsoft.com/office/drawing/2014/main" id="{A6449573-D637-426F-AFCF-3A5B399736C7}"/>
              </a:ext>
            </a:extLst>
          </p:cNvPr>
          <p:cNvSpPr txBox="1"/>
          <p:nvPr/>
        </p:nvSpPr>
        <p:spPr>
          <a:xfrm>
            <a:off x="2519915" y="4207534"/>
            <a:ext cx="3785527" cy="372863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7CD47D4-18A7-4FA6-B705-3E7453D5DD90}"/>
              </a:ext>
            </a:extLst>
          </p:cNvPr>
          <p:cNvSpPr txBox="1"/>
          <p:nvPr/>
        </p:nvSpPr>
        <p:spPr>
          <a:xfrm>
            <a:off x="7102243" y="4180135"/>
            <a:ext cx="2887433" cy="372863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/>
              <a:t>He</a:t>
            </a:r>
            <a:r>
              <a:rPr lang="en-US" baseline="-25000"/>
              <a:t>1</a:t>
            </a:r>
            <a:r>
              <a:rPr lang="en-US"/>
              <a:t>  won</a:t>
            </a:r>
            <a:r>
              <a:rPr lang="en-US" baseline="-25000"/>
              <a:t>2</a:t>
            </a:r>
            <a:r>
              <a:rPr lang="en-US"/>
              <a:t>  the</a:t>
            </a:r>
            <a:r>
              <a:rPr lang="en-US" baseline="-25000"/>
              <a:t>3</a:t>
            </a:r>
            <a:r>
              <a:rPr lang="en-US"/>
              <a:t>  game</a:t>
            </a:r>
            <a:r>
              <a:rPr lang="en-US" baseline="-25000"/>
              <a:t>4</a:t>
            </a:r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D33EDF2-E469-436F-9FFC-9A80529B03EB}"/>
              </a:ext>
            </a:extLst>
          </p:cNvPr>
          <p:cNvSpPr txBox="1"/>
          <p:nvPr/>
        </p:nvSpPr>
        <p:spPr>
          <a:xfrm>
            <a:off x="3789170" y="3838201"/>
            <a:ext cx="107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Stack [S]</a:t>
            </a:r>
          </a:p>
        </p:txBody>
      </p:sp>
      <p:sp>
        <p:nvSpPr>
          <p:cNvPr id="11" name="TextBox 12">
            <a:extLst>
              <a:ext uri="{FF2B5EF4-FFF2-40B4-BE49-F238E27FC236}">
                <a16:creationId xmlns:a16="http://schemas.microsoft.com/office/drawing/2014/main" id="{B0E16AD9-3DC5-4063-AC14-D8AF27319B6E}"/>
              </a:ext>
            </a:extLst>
          </p:cNvPr>
          <p:cNvSpPr txBox="1"/>
          <p:nvPr/>
        </p:nvSpPr>
        <p:spPr>
          <a:xfrm>
            <a:off x="8004155" y="3810802"/>
            <a:ext cx="1372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Buffer [B]</a:t>
            </a:r>
          </a:p>
        </p:txBody>
      </p:sp>
    </p:spTree>
    <p:extLst>
      <p:ext uri="{BB962C8B-B14F-4D97-AF65-F5344CB8AC3E}">
        <p14:creationId xmlns:p14="http://schemas.microsoft.com/office/powerpoint/2010/main" val="3578265678"/>
      </p:ext>
    </p:extLst>
  </p:cSld>
  <p:clrMapOvr>
    <a:masterClrMapping/>
  </p:clrMapOvr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5">
            <a:extLst>
              <a:ext uri="{FF2B5EF4-FFF2-40B4-BE49-F238E27FC236}">
                <a16:creationId xmlns:a16="http://schemas.microsoft.com/office/drawing/2014/main" id="{E1BF4C49-D9BF-42F3-B713-48595D54AED3}"/>
              </a:ext>
            </a:extLst>
          </p:cNvPr>
          <p:cNvSpPr/>
          <p:nvPr/>
        </p:nvSpPr>
        <p:spPr>
          <a:xfrm>
            <a:off x="653653" y="339582"/>
            <a:ext cx="72375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Joint Models</a:t>
            </a: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B858B95A-D574-44F8-8FD4-240E804025C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981950" y="6356352"/>
            <a:ext cx="2057400" cy="365125"/>
          </a:xfrm>
        </p:spPr>
        <p:txBody>
          <a:bodyPr/>
          <a:lstStyle/>
          <a:p>
            <a:fld id="{11D8FA19-E13B-4121-8BBF-5D41F5A04330}" type="slidenum">
              <a:rPr lang="zh-CN" altLang="en-US" smtClean="0"/>
              <a:t>156</a:t>
            </a:fld>
            <a:endParaRPr lang="zh-CN" altLang="en-US"/>
          </a:p>
        </p:txBody>
      </p:sp>
      <p:sp>
        <p:nvSpPr>
          <p:cNvPr id="6" name="矩形 8">
            <a:extLst>
              <a:ext uri="{FF2B5EF4-FFF2-40B4-BE49-F238E27FC236}">
                <a16:creationId xmlns:a16="http://schemas.microsoft.com/office/drawing/2014/main" id="{E4690199-E31A-48EF-B232-56D24BE05045}"/>
              </a:ext>
            </a:extLst>
          </p:cNvPr>
          <p:cNvSpPr/>
          <p:nvPr/>
        </p:nvSpPr>
        <p:spPr>
          <a:xfrm>
            <a:off x="2053729" y="1349427"/>
            <a:ext cx="8084542" cy="1697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SzPct val="100000"/>
            </a:pPr>
            <a:r>
              <a:rPr lang="en-US" altLang="zh-CN" sz="24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Joint POS-tagging and Dependency Parsing</a:t>
            </a:r>
          </a:p>
          <a:p>
            <a:pPr marL="342900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Example</a:t>
            </a:r>
          </a:p>
          <a:p>
            <a:pPr lvl="1">
              <a:lnSpc>
                <a:spcPct val="150000"/>
              </a:lnSpc>
              <a:buSzPct val="100000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Next action: SHIFT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VBD</a:t>
            </a:r>
          </a:p>
        </p:txBody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id="{FD56788E-3D94-4457-9CD4-FF210A7B011D}"/>
              </a:ext>
            </a:extLst>
          </p:cNvPr>
          <p:cNvSpPr txBox="1"/>
          <p:nvPr/>
        </p:nvSpPr>
        <p:spPr>
          <a:xfrm>
            <a:off x="3766656" y="3838200"/>
            <a:ext cx="107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Stack [S]</a:t>
            </a:r>
          </a:p>
        </p:txBody>
      </p:sp>
      <p:sp>
        <p:nvSpPr>
          <p:cNvPr id="8" name="TextBox 6">
            <a:extLst>
              <a:ext uri="{FF2B5EF4-FFF2-40B4-BE49-F238E27FC236}">
                <a16:creationId xmlns:a16="http://schemas.microsoft.com/office/drawing/2014/main" id="{C4B987C2-D703-4DDE-B68C-7631C0424D7B}"/>
              </a:ext>
            </a:extLst>
          </p:cNvPr>
          <p:cNvSpPr txBox="1"/>
          <p:nvPr/>
        </p:nvSpPr>
        <p:spPr>
          <a:xfrm>
            <a:off x="7972763" y="3810802"/>
            <a:ext cx="1372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Buffer [B]</a:t>
            </a:r>
          </a:p>
        </p:txBody>
      </p:sp>
      <p:sp>
        <p:nvSpPr>
          <p:cNvPr id="9" name="TextBox 4">
            <a:extLst>
              <a:ext uri="{FF2B5EF4-FFF2-40B4-BE49-F238E27FC236}">
                <a16:creationId xmlns:a16="http://schemas.microsoft.com/office/drawing/2014/main" id="{90B9BC1C-4EB0-4B20-8A9E-B41CA2BC3BF0}"/>
              </a:ext>
            </a:extLst>
          </p:cNvPr>
          <p:cNvSpPr txBox="1"/>
          <p:nvPr/>
        </p:nvSpPr>
        <p:spPr>
          <a:xfrm>
            <a:off x="2497401" y="4207534"/>
            <a:ext cx="3767772" cy="372863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/>
              <a:t>He</a:t>
            </a:r>
            <a:r>
              <a:rPr lang="en-US" baseline="-25000"/>
              <a:t>1/PRP</a:t>
            </a:r>
            <a:endParaRPr lang="en-US"/>
          </a:p>
        </p:txBody>
      </p:sp>
      <p:sp>
        <p:nvSpPr>
          <p:cNvPr id="10" name="TextBox 8">
            <a:extLst>
              <a:ext uri="{FF2B5EF4-FFF2-40B4-BE49-F238E27FC236}">
                <a16:creationId xmlns:a16="http://schemas.microsoft.com/office/drawing/2014/main" id="{615ADF22-590E-4DA4-9F32-C9C18B2794BA}"/>
              </a:ext>
            </a:extLst>
          </p:cNvPr>
          <p:cNvSpPr txBox="1"/>
          <p:nvPr/>
        </p:nvSpPr>
        <p:spPr>
          <a:xfrm>
            <a:off x="7079729" y="4180135"/>
            <a:ext cx="2887433" cy="372863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/>
              <a:t>won</a:t>
            </a:r>
            <a:r>
              <a:rPr lang="en-US" baseline="-25000"/>
              <a:t>2</a:t>
            </a:r>
            <a:r>
              <a:rPr lang="en-US"/>
              <a:t>  the</a:t>
            </a:r>
            <a:r>
              <a:rPr lang="en-US" baseline="-25000"/>
              <a:t>3</a:t>
            </a:r>
            <a:r>
              <a:rPr lang="en-US"/>
              <a:t>  game</a:t>
            </a:r>
            <a:r>
              <a:rPr lang="en-US" baseline="-25000"/>
              <a:t>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395182"/>
      </p:ext>
    </p:extLst>
  </p:cSld>
  <p:clrMapOvr>
    <a:masterClrMapping/>
  </p:clrMapOvr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5">
            <a:extLst>
              <a:ext uri="{FF2B5EF4-FFF2-40B4-BE49-F238E27FC236}">
                <a16:creationId xmlns:a16="http://schemas.microsoft.com/office/drawing/2014/main" id="{E1BF4C49-D9BF-42F3-B713-48595D54AED3}"/>
              </a:ext>
            </a:extLst>
          </p:cNvPr>
          <p:cNvSpPr/>
          <p:nvPr/>
        </p:nvSpPr>
        <p:spPr>
          <a:xfrm>
            <a:off x="732234" y="339582"/>
            <a:ext cx="71590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Joint Models</a:t>
            </a: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B858B95A-D574-44F8-8FD4-240E804025C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981950" y="6356352"/>
            <a:ext cx="2057400" cy="365125"/>
          </a:xfrm>
        </p:spPr>
        <p:txBody>
          <a:bodyPr/>
          <a:lstStyle/>
          <a:p>
            <a:fld id="{11D8FA19-E13B-4121-8BBF-5D41F5A04330}" type="slidenum">
              <a:rPr lang="zh-CN" altLang="en-US" smtClean="0"/>
              <a:t>157</a:t>
            </a:fld>
            <a:endParaRPr lang="zh-CN" altLang="en-US"/>
          </a:p>
        </p:txBody>
      </p:sp>
      <p:sp>
        <p:nvSpPr>
          <p:cNvPr id="6" name="矩形 8">
            <a:extLst>
              <a:ext uri="{FF2B5EF4-FFF2-40B4-BE49-F238E27FC236}">
                <a16:creationId xmlns:a16="http://schemas.microsoft.com/office/drawing/2014/main" id="{E4690199-E31A-48EF-B232-56D24BE05045}"/>
              </a:ext>
            </a:extLst>
          </p:cNvPr>
          <p:cNvSpPr/>
          <p:nvPr/>
        </p:nvSpPr>
        <p:spPr>
          <a:xfrm>
            <a:off x="2053729" y="1349427"/>
            <a:ext cx="8084542" cy="1697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SzPct val="100000"/>
            </a:pPr>
            <a:r>
              <a:rPr lang="en-US" altLang="zh-CN" sz="24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Joint POS-tagging and Dependency Parsing</a:t>
            </a:r>
          </a:p>
          <a:p>
            <a:pPr marL="342900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Example</a:t>
            </a:r>
          </a:p>
          <a:p>
            <a:pPr lvl="1">
              <a:lnSpc>
                <a:spcPct val="150000"/>
              </a:lnSpc>
              <a:buSzPct val="100000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Next action: LEFT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ARC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altLang="zh-CN" sz="2400" dirty="0">
                <a:latin typeface="Palatino"/>
                <a:cs typeface="Arial" panose="020B0604020202020204" pitchFamily="34" charset="0"/>
              </a:rPr>
              <a:t>NSUBJ</a:t>
            </a:r>
            <a:endParaRPr lang="en-US" altLang="zh-CN" sz="2400" dirty="0">
              <a:latin typeface="Palatino"/>
              <a:ea typeface="Palatino" pitchFamily="2" charset="77"/>
              <a:cs typeface="Calibri Light" panose="020F0302020204030204" pitchFamily="34" charset="0"/>
            </a:endParaRPr>
          </a:p>
        </p:txBody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id="{B1619988-52E8-4CC0-B4AF-BC9E31AE0774}"/>
              </a:ext>
            </a:extLst>
          </p:cNvPr>
          <p:cNvSpPr txBox="1"/>
          <p:nvPr/>
        </p:nvSpPr>
        <p:spPr>
          <a:xfrm>
            <a:off x="3838845" y="3838201"/>
            <a:ext cx="107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Stack [S]</a:t>
            </a:r>
          </a:p>
        </p:txBody>
      </p:sp>
      <p:sp>
        <p:nvSpPr>
          <p:cNvPr id="8" name="TextBox 6">
            <a:extLst>
              <a:ext uri="{FF2B5EF4-FFF2-40B4-BE49-F238E27FC236}">
                <a16:creationId xmlns:a16="http://schemas.microsoft.com/office/drawing/2014/main" id="{E4D19FFE-9FB8-44A3-892F-0E481AB17CB8}"/>
              </a:ext>
            </a:extLst>
          </p:cNvPr>
          <p:cNvSpPr txBox="1"/>
          <p:nvPr/>
        </p:nvSpPr>
        <p:spPr>
          <a:xfrm>
            <a:off x="8053830" y="3810802"/>
            <a:ext cx="1372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Buffer [B]</a:t>
            </a:r>
          </a:p>
        </p:txBody>
      </p:sp>
      <p:sp>
        <p:nvSpPr>
          <p:cNvPr id="9" name="TextBox 4">
            <a:extLst>
              <a:ext uri="{FF2B5EF4-FFF2-40B4-BE49-F238E27FC236}">
                <a16:creationId xmlns:a16="http://schemas.microsoft.com/office/drawing/2014/main" id="{29856D8D-AFAF-48A0-81ED-D120839346FC}"/>
              </a:ext>
            </a:extLst>
          </p:cNvPr>
          <p:cNvSpPr txBox="1"/>
          <p:nvPr/>
        </p:nvSpPr>
        <p:spPr>
          <a:xfrm>
            <a:off x="2569590" y="4207534"/>
            <a:ext cx="3776650" cy="372863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/>
              <a:t>He</a:t>
            </a:r>
            <a:r>
              <a:rPr lang="en-US" baseline="-25000"/>
              <a:t>1/PRP</a:t>
            </a:r>
            <a:r>
              <a:rPr lang="en-US"/>
              <a:t>  won</a:t>
            </a:r>
            <a:r>
              <a:rPr lang="en-US" baseline="-25000"/>
              <a:t>2</a:t>
            </a:r>
            <a:endParaRPr lang="en-US"/>
          </a:p>
        </p:txBody>
      </p:sp>
      <p:sp>
        <p:nvSpPr>
          <p:cNvPr id="10" name="TextBox 8">
            <a:extLst>
              <a:ext uri="{FF2B5EF4-FFF2-40B4-BE49-F238E27FC236}">
                <a16:creationId xmlns:a16="http://schemas.microsoft.com/office/drawing/2014/main" id="{A381B8A9-7917-4CCD-8FC2-824A08C97B93}"/>
              </a:ext>
            </a:extLst>
          </p:cNvPr>
          <p:cNvSpPr txBox="1"/>
          <p:nvPr/>
        </p:nvSpPr>
        <p:spPr>
          <a:xfrm>
            <a:off x="7151918" y="4180135"/>
            <a:ext cx="2887433" cy="372863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/>
              <a:t>the</a:t>
            </a:r>
            <a:r>
              <a:rPr lang="en-US" baseline="-25000"/>
              <a:t>3</a:t>
            </a:r>
            <a:r>
              <a:rPr lang="en-US"/>
              <a:t>  game</a:t>
            </a:r>
            <a:r>
              <a:rPr lang="en-US" baseline="-25000"/>
              <a:t>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763519"/>
      </p:ext>
    </p:extLst>
  </p:cSld>
  <p:clrMapOvr>
    <a:masterClrMapping/>
  </p:clrMapOvr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5">
            <a:extLst>
              <a:ext uri="{FF2B5EF4-FFF2-40B4-BE49-F238E27FC236}">
                <a16:creationId xmlns:a16="http://schemas.microsoft.com/office/drawing/2014/main" id="{E1BF4C49-D9BF-42F3-B713-48595D54AED3}"/>
              </a:ext>
            </a:extLst>
          </p:cNvPr>
          <p:cNvSpPr/>
          <p:nvPr/>
        </p:nvSpPr>
        <p:spPr>
          <a:xfrm>
            <a:off x="742950" y="339582"/>
            <a:ext cx="71482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Joint Models</a:t>
            </a: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B858B95A-D574-44F8-8FD4-240E804025C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981950" y="6356352"/>
            <a:ext cx="2057400" cy="365125"/>
          </a:xfrm>
        </p:spPr>
        <p:txBody>
          <a:bodyPr/>
          <a:lstStyle/>
          <a:p>
            <a:fld id="{11D8FA19-E13B-4121-8BBF-5D41F5A04330}" type="slidenum">
              <a:rPr lang="zh-CN" altLang="en-US" smtClean="0"/>
              <a:t>158</a:t>
            </a:fld>
            <a:endParaRPr lang="zh-CN" altLang="en-US"/>
          </a:p>
        </p:txBody>
      </p:sp>
      <p:sp>
        <p:nvSpPr>
          <p:cNvPr id="6" name="矩形 8">
            <a:extLst>
              <a:ext uri="{FF2B5EF4-FFF2-40B4-BE49-F238E27FC236}">
                <a16:creationId xmlns:a16="http://schemas.microsoft.com/office/drawing/2014/main" id="{E4690199-E31A-48EF-B232-56D24BE05045}"/>
              </a:ext>
            </a:extLst>
          </p:cNvPr>
          <p:cNvSpPr/>
          <p:nvPr/>
        </p:nvSpPr>
        <p:spPr>
          <a:xfrm>
            <a:off x="2053729" y="1349427"/>
            <a:ext cx="8084542" cy="1697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SzPct val="100000"/>
            </a:pPr>
            <a:r>
              <a:rPr lang="en-US" altLang="zh-CN" sz="24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Joint POS-tagging and Dependency Parsing</a:t>
            </a:r>
          </a:p>
          <a:p>
            <a:pPr marL="342900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Example</a:t>
            </a:r>
          </a:p>
          <a:p>
            <a:pPr lvl="1">
              <a:lnSpc>
                <a:spcPct val="150000"/>
              </a:lnSpc>
              <a:buSzPct val="100000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Next action: SHIFT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altLang="zh-CN" sz="2400" dirty="0">
                <a:latin typeface="Palatino"/>
                <a:cs typeface="Arial" panose="020B0604020202020204" pitchFamily="34" charset="0"/>
              </a:rPr>
              <a:t>DT</a:t>
            </a:r>
            <a:endParaRPr lang="en-US" altLang="zh-CN" sz="2400" dirty="0">
              <a:latin typeface="Palatino"/>
              <a:ea typeface="Palatino" pitchFamily="2" charset="77"/>
              <a:cs typeface="Calibri Light" panose="020F0302020204030204" pitchFamily="34" charset="0"/>
            </a:endParaRPr>
          </a:p>
        </p:txBody>
      </p:sp>
      <p:sp>
        <p:nvSpPr>
          <p:cNvPr id="7" name="TextBox 4">
            <a:extLst>
              <a:ext uri="{FF2B5EF4-FFF2-40B4-BE49-F238E27FC236}">
                <a16:creationId xmlns:a16="http://schemas.microsoft.com/office/drawing/2014/main" id="{0472251B-2BE6-40DA-B8D7-411D0151AF4B}"/>
              </a:ext>
            </a:extLst>
          </p:cNvPr>
          <p:cNvSpPr txBox="1"/>
          <p:nvPr/>
        </p:nvSpPr>
        <p:spPr>
          <a:xfrm>
            <a:off x="2569590" y="4207534"/>
            <a:ext cx="3785527" cy="372863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>
                <a:solidFill>
                  <a:schemeClr val="bg1">
                    <a:lumMod val="50000"/>
                  </a:schemeClr>
                </a:solidFill>
              </a:rPr>
              <a:t>He</a:t>
            </a:r>
            <a:r>
              <a:rPr lang="en-US" baseline="-25000">
                <a:solidFill>
                  <a:schemeClr val="bg1">
                    <a:lumMod val="50000"/>
                  </a:schemeClr>
                </a:solidFill>
              </a:rPr>
              <a:t>1/PRP</a:t>
            </a:r>
            <a:r>
              <a:rPr lang="en-US">
                <a:solidFill>
                  <a:schemeClr val="bg1">
                    <a:lumMod val="50000"/>
                  </a:schemeClr>
                </a:solidFill>
              </a:rPr>
              <a:t>  </a:t>
            </a:r>
            <a:r>
              <a:rPr lang="en-US"/>
              <a:t>won</a:t>
            </a:r>
            <a:r>
              <a:rPr lang="en-US" baseline="-25000"/>
              <a:t>2/VBD</a:t>
            </a:r>
            <a:endParaRPr lang="en-US"/>
          </a:p>
        </p:txBody>
      </p:sp>
      <p:sp>
        <p:nvSpPr>
          <p:cNvPr id="8" name="TextBox 8">
            <a:extLst>
              <a:ext uri="{FF2B5EF4-FFF2-40B4-BE49-F238E27FC236}">
                <a16:creationId xmlns:a16="http://schemas.microsoft.com/office/drawing/2014/main" id="{B93486D4-DF0F-4AFE-8A08-E8957D8BDF22}"/>
              </a:ext>
            </a:extLst>
          </p:cNvPr>
          <p:cNvSpPr txBox="1"/>
          <p:nvPr/>
        </p:nvSpPr>
        <p:spPr>
          <a:xfrm>
            <a:off x="7151918" y="4180135"/>
            <a:ext cx="2887433" cy="372863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/>
              <a:t>the</a:t>
            </a:r>
            <a:r>
              <a:rPr lang="en-US" baseline="-25000"/>
              <a:t>3</a:t>
            </a:r>
            <a:r>
              <a:rPr lang="en-US"/>
              <a:t>  game</a:t>
            </a:r>
            <a:r>
              <a:rPr lang="en-US" baseline="-25000"/>
              <a:t>4</a:t>
            </a:r>
            <a:endParaRPr lang="en-US"/>
          </a:p>
        </p:txBody>
      </p:sp>
      <p:cxnSp>
        <p:nvCxnSpPr>
          <p:cNvPr id="9" name="Elbow Connector 13">
            <a:extLst>
              <a:ext uri="{FF2B5EF4-FFF2-40B4-BE49-F238E27FC236}">
                <a16:creationId xmlns:a16="http://schemas.microsoft.com/office/drawing/2014/main" id="{490FC94F-C24F-4210-B96C-B282DFA56D14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5411359" y="4022396"/>
            <a:ext cx="27399" cy="1116000"/>
          </a:xfrm>
          <a:prstGeom prst="bentConnector3">
            <a:avLst>
              <a:gd name="adj1" fmla="val -834337"/>
            </a:avLst>
          </a:prstGeom>
          <a:ln>
            <a:solidFill>
              <a:srgbClr val="FF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19">
            <a:extLst>
              <a:ext uri="{FF2B5EF4-FFF2-40B4-BE49-F238E27FC236}">
                <a16:creationId xmlns:a16="http://schemas.microsoft.com/office/drawing/2014/main" id="{FEBE5F9B-8D2D-4287-8AB4-FBCBFEAA6487}"/>
              </a:ext>
            </a:extLst>
          </p:cNvPr>
          <p:cNvSpPr txBox="1"/>
          <p:nvPr/>
        </p:nvSpPr>
        <p:spPr>
          <a:xfrm>
            <a:off x="5072569" y="4785671"/>
            <a:ext cx="7049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i="1" err="1">
                <a:latin typeface="Times New Roman" panose="02020603050405020304" pitchFamily="18" charset="0"/>
                <a:cs typeface="Times New Roman" panose="02020603050405020304" pitchFamily="18" charset="0"/>
              </a:rPr>
              <a:t>nusbj</a:t>
            </a:r>
            <a:endParaRPr lang="en-US" sz="140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20">
            <a:extLst>
              <a:ext uri="{FF2B5EF4-FFF2-40B4-BE49-F238E27FC236}">
                <a16:creationId xmlns:a16="http://schemas.microsoft.com/office/drawing/2014/main" id="{C10D0E08-2E94-41D8-A3CF-FE363556C9E5}"/>
              </a:ext>
            </a:extLst>
          </p:cNvPr>
          <p:cNvSpPr txBox="1"/>
          <p:nvPr/>
        </p:nvSpPr>
        <p:spPr>
          <a:xfrm>
            <a:off x="3838845" y="3838201"/>
            <a:ext cx="107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Stack [S]</a:t>
            </a:r>
          </a:p>
        </p:txBody>
      </p:sp>
      <p:sp>
        <p:nvSpPr>
          <p:cNvPr id="12" name="TextBox 21">
            <a:extLst>
              <a:ext uri="{FF2B5EF4-FFF2-40B4-BE49-F238E27FC236}">
                <a16:creationId xmlns:a16="http://schemas.microsoft.com/office/drawing/2014/main" id="{B5A2491E-1B54-44E8-961F-54C5CFBFE03C}"/>
              </a:ext>
            </a:extLst>
          </p:cNvPr>
          <p:cNvSpPr txBox="1"/>
          <p:nvPr/>
        </p:nvSpPr>
        <p:spPr>
          <a:xfrm>
            <a:off x="8053830" y="3810802"/>
            <a:ext cx="1372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Buffer [B]</a:t>
            </a:r>
          </a:p>
        </p:txBody>
      </p:sp>
    </p:spTree>
    <p:extLst>
      <p:ext uri="{BB962C8B-B14F-4D97-AF65-F5344CB8AC3E}">
        <p14:creationId xmlns:p14="http://schemas.microsoft.com/office/powerpoint/2010/main" val="3772436462"/>
      </p:ext>
    </p:extLst>
  </p:cSld>
  <p:clrMapOvr>
    <a:masterClrMapping/>
  </p:clrMapOvr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5">
            <a:extLst>
              <a:ext uri="{FF2B5EF4-FFF2-40B4-BE49-F238E27FC236}">
                <a16:creationId xmlns:a16="http://schemas.microsoft.com/office/drawing/2014/main" id="{E1BF4C49-D9BF-42F3-B713-48595D54AED3}"/>
              </a:ext>
            </a:extLst>
          </p:cNvPr>
          <p:cNvSpPr/>
          <p:nvPr/>
        </p:nvSpPr>
        <p:spPr>
          <a:xfrm>
            <a:off x="696516" y="339582"/>
            <a:ext cx="71947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Joint Models</a:t>
            </a: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B858B95A-D574-44F8-8FD4-240E804025C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981950" y="6356352"/>
            <a:ext cx="2057400" cy="365125"/>
          </a:xfrm>
        </p:spPr>
        <p:txBody>
          <a:bodyPr/>
          <a:lstStyle/>
          <a:p>
            <a:fld id="{11D8FA19-E13B-4121-8BBF-5D41F5A04330}" type="slidenum">
              <a:rPr lang="zh-CN" altLang="en-US" smtClean="0"/>
              <a:t>159</a:t>
            </a:fld>
            <a:endParaRPr lang="zh-CN" altLang="en-US"/>
          </a:p>
        </p:txBody>
      </p:sp>
      <p:sp>
        <p:nvSpPr>
          <p:cNvPr id="6" name="矩形 8">
            <a:extLst>
              <a:ext uri="{FF2B5EF4-FFF2-40B4-BE49-F238E27FC236}">
                <a16:creationId xmlns:a16="http://schemas.microsoft.com/office/drawing/2014/main" id="{E4690199-E31A-48EF-B232-56D24BE05045}"/>
              </a:ext>
            </a:extLst>
          </p:cNvPr>
          <p:cNvSpPr/>
          <p:nvPr/>
        </p:nvSpPr>
        <p:spPr>
          <a:xfrm>
            <a:off x="2053729" y="1349427"/>
            <a:ext cx="8084542" cy="1697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SzPct val="100000"/>
            </a:pPr>
            <a:r>
              <a:rPr lang="en-US" altLang="zh-CN" sz="24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Joint POS-tagging and Dependency Parsing</a:t>
            </a:r>
          </a:p>
          <a:p>
            <a:pPr marL="342900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Example</a:t>
            </a:r>
          </a:p>
          <a:p>
            <a:pPr lvl="1">
              <a:lnSpc>
                <a:spcPct val="150000"/>
              </a:lnSpc>
              <a:buSzPct val="100000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Next action: SHIFT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altLang="zh-CN" sz="2400" dirty="0">
                <a:latin typeface="Palatino"/>
                <a:cs typeface="Arial" panose="020B0604020202020204" pitchFamily="34" charset="0"/>
              </a:rPr>
              <a:t>NN</a:t>
            </a:r>
            <a:endParaRPr lang="en-US" altLang="zh-CN" sz="2400" dirty="0">
              <a:latin typeface="Palatino"/>
              <a:ea typeface="Palatino" pitchFamily="2" charset="77"/>
              <a:cs typeface="Calibri Light" panose="020F0302020204030204" pitchFamily="34" charset="0"/>
            </a:endParaRPr>
          </a:p>
        </p:txBody>
      </p:sp>
      <p:sp>
        <p:nvSpPr>
          <p:cNvPr id="13" name="TextBox 4">
            <a:extLst>
              <a:ext uri="{FF2B5EF4-FFF2-40B4-BE49-F238E27FC236}">
                <a16:creationId xmlns:a16="http://schemas.microsoft.com/office/drawing/2014/main" id="{B798900F-0733-4559-A607-9CA658A41189}"/>
              </a:ext>
            </a:extLst>
          </p:cNvPr>
          <p:cNvSpPr txBox="1"/>
          <p:nvPr/>
        </p:nvSpPr>
        <p:spPr>
          <a:xfrm>
            <a:off x="2569590" y="4207534"/>
            <a:ext cx="3785527" cy="372863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>
                <a:solidFill>
                  <a:schemeClr val="bg1">
                    <a:lumMod val="50000"/>
                  </a:schemeClr>
                </a:solidFill>
              </a:rPr>
              <a:t>He</a:t>
            </a:r>
            <a:r>
              <a:rPr lang="en-US" baseline="-25000">
                <a:solidFill>
                  <a:schemeClr val="bg1">
                    <a:lumMod val="50000"/>
                  </a:schemeClr>
                </a:solidFill>
              </a:rPr>
              <a:t>1/PRP</a:t>
            </a:r>
            <a:r>
              <a:rPr lang="en-US">
                <a:solidFill>
                  <a:schemeClr val="bg1">
                    <a:lumMod val="50000"/>
                  </a:schemeClr>
                </a:solidFill>
              </a:rPr>
              <a:t>  </a:t>
            </a:r>
            <a:r>
              <a:rPr lang="en-US"/>
              <a:t>won</a:t>
            </a:r>
            <a:r>
              <a:rPr lang="en-US" baseline="-25000"/>
              <a:t>2/VBD</a:t>
            </a:r>
            <a:r>
              <a:rPr lang="zh-CN" altLang="en-US"/>
              <a:t>  </a:t>
            </a:r>
            <a:r>
              <a:rPr lang="en-US" altLang="zh-CN"/>
              <a:t>the</a:t>
            </a:r>
            <a:r>
              <a:rPr lang="en-US" altLang="zh-CN" baseline="-25000"/>
              <a:t>3/DT</a:t>
            </a:r>
            <a:endParaRPr lang="en-US"/>
          </a:p>
        </p:txBody>
      </p:sp>
      <p:sp>
        <p:nvSpPr>
          <p:cNvPr id="14" name="TextBox 8">
            <a:extLst>
              <a:ext uri="{FF2B5EF4-FFF2-40B4-BE49-F238E27FC236}">
                <a16:creationId xmlns:a16="http://schemas.microsoft.com/office/drawing/2014/main" id="{09A889F6-B67E-473F-A7B5-23E3C1B67A97}"/>
              </a:ext>
            </a:extLst>
          </p:cNvPr>
          <p:cNvSpPr txBox="1"/>
          <p:nvPr/>
        </p:nvSpPr>
        <p:spPr>
          <a:xfrm>
            <a:off x="7151918" y="4180135"/>
            <a:ext cx="2887433" cy="372863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/>
              <a:t>game</a:t>
            </a:r>
            <a:r>
              <a:rPr lang="en-US" baseline="-25000"/>
              <a:t>4</a:t>
            </a:r>
            <a:endParaRPr lang="en-US"/>
          </a:p>
        </p:txBody>
      </p:sp>
      <p:cxnSp>
        <p:nvCxnSpPr>
          <p:cNvPr id="15" name="Elbow Connector 13">
            <a:extLst>
              <a:ext uri="{FF2B5EF4-FFF2-40B4-BE49-F238E27FC236}">
                <a16:creationId xmlns:a16="http://schemas.microsoft.com/office/drawing/2014/main" id="{C6E17A49-1764-45B6-A01B-376B12A64888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4630124" y="4022396"/>
            <a:ext cx="27399" cy="1116000"/>
          </a:xfrm>
          <a:prstGeom prst="bentConnector3">
            <a:avLst>
              <a:gd name="adj1" fmla="val -834337"/>
            </a:avLst>
          </a:prstGeom>
          <a:ln>
            <a:solidFill>
              <a:srgbClr val="FF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9">
            <a:extLst>
              <a:ext uri="{FF2B5EF4-FFF2-40B4-BE49-F238E27FC236}">
                <a16:creationId xmlns:a16="http://schemas.microsoft.com/office/drawing/2014/main" id="{9ABE1B67-25BB-49B4-90D9-58750027F86A}"/>
              </a:ext>
            </a:extLst>
          </p:cNvPr>
          <p:cNvSpPr txBox="1"/>
          <p:nvPr/>
        </p:nvSpPr>
        <p:spPr>
          <a:xfrm>
            <a:off x="4291334" y="4785671"/>
            <a:ext cx="7049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i="1" err="1">
                <a:latin typeface="Times New Roman" panose="02020603050405020304" pitchFamily="18" charset="0"/>
                <a:cs typeface="Times New Roman" panose="02020603050405020304" pitchFamily="18" charset="0"/>
              </a:rPr>
              <a:t>nusbj</a:t>
            </a:r>
            <a:endParaRPr lang="en-US" sz="140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20">
            <a:extLst>
              <a:ext uri="{FF2B5EF4-FFF2-40B4-BE49-F238E27FC236}">
                <a16:creationId xmlns:a16="http://schemas.microsoft.com/office/drawing/2014/main" id="{AA0EC394-3818-4DB3-B9BE-401B23891C24}"/>
              </a:ext>
            </a:extLst>
          </p:cNvPr>
          <p:cNvSpPr txBox="1"/>
          <p:nvPr/>
        </p:nvSpPr>
        <p:spPr>
          <a:xfrm>
            <a:off x="3838845" y="3838201"/>
            <a:ext cx="107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Stack [S]</a:t>
            </a:r>
          </a:p>
        </p:txBody>
      </p:sp>
      <p:sp>
        <p:nvSpPr>
          <p:cNvPr id="18" name="TextBox 21">
            <a:extLst>
              <a:ext uri="{FF2B5EF4-FFF2-40B4-BE49-F238E27FC236}">
                <a16:creationId xmlns:a16="http://schemas.microsoft.com/office/drawing/2014/main" id="{BDBE2EC6-5791-4E44-934E-5547FB19A957}"/>
              </a:ext>
            </a:extLst>
          </p:cNvPr>
          <p:cNvSpPr txBox="1"/>
          <p:nvPr/>
        </p:nvSpPr>
        <p:spPr>
          <a:xfrm>
            <a:off x="8053830" y="3810802"/>
            <a:ext cx="1372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Buffer [B]</a:t>
            </a:r>
          </a:p>
        </p:txBody>
      </p:sp>
    </p:spTree>
    <p:extLst>
      <p:ext uri="{BB962C8B-B14F-4D97-AF65-F5344CB8AC3E}">
        <p14:creationId xmlns:p14="http://schemas.microsoft.com/office/powerpoint/2010/main" val="28602151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96DA29-3DEB-4674-B5DB-FC16E69E56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16</a:t>
            </a:fld>
            <a:endParaRPr lang="zh-CN" altLang="en-US"/>
          </a:p>
        </p:txBody>
      </p:sp>
      <p:sp>
        <p:nvSpPr>
          <p:cNvPr id="3" name="矩形 5">
            <a:extLst>
              <a:ext uri="{FF2B5EF4-FFF2-40B4-BE49-F238E27FC236}">
                <a16:creationId xmlns:a16="http://schemas.microsoft.com/office/drawing/2014/main" id="{E1BF4C49-D9BF-42F3-B713-48595D54AED3}"/>
              </a:ext>
            </a:extLst>
          </p:cNvPr>
          <p:cNvSpPr/>
          <p:nvPr/>
        </p:nvSpPr>
        <p:spPr>
          <a:xfrm>
            <a:off x="707231" y="265472"/>
            <a:ext cx="77039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Example (Word Segmentation)</a:t>
            </a:r>
          </a:p>
        </p:txBody>
      </p:sp>
      <p:sp>
        <p:nvSpPr>
          <p:cNvPr id="4" name="矩形 8">
            <a:extLst>
              <a:ext uri="{FF2B5EF4-FFF2-40B4-BE49-F238E27FC236}">
                <a16:creationId xmlns:a16="http://schemas.microsoft.com/office/drawing/2014/main" id="{2918002F-8C64-4968-9ECA-DC63D9D4E45B}"/>
              </a:ext>
            </a:extLst>
          </p:cNvPr>
          <p:cNvSpPr/>
          <p:nvPr/>
        </p:nvSpPr>
        <p:spPr>
          <a:xfrm>
            <a:off x="1067992" y="1150834"/>
            <a:ext cx="9125984" cy="11376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Input</a:t>
            </a:r>
            <a:r>
              <a:rPr lang="zh-CN" altLang="en-US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：</a:t>
            </a: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"</a:t>
            </a:r>
            <a:r>
              <a:rPr lang="zh-CN" altLang="en-US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以</a:t>
            </a: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(take)  </a:t>
            </a:r>
            <a:r>
              <a:rPr lang="zh-CN" altLang="en-US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前</a:t>
            </a: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(before)  </a:t>
            </a:r>
            <a:r>
              <a:rPr lang="zh-CN" altLang="en-US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天</a:t>
            </a: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(day)  </a:t>
            </a:r>
            <a:r>
              <a:rPr lang="zh-CN" altLang="en-US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下</a:t>
            </a: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(fall)  </a:t>
            </a:r>
            <a:r>
              <a:rPr lang="zh-CN" altLang="en-US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雨</a:t>
            </a: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(rain)  </a:t>
            </a:r>
            <a:r>
              <a:rPr lang="zh-CN" altLang="en-US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为</a:t>
            </a: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(be)  </a:t>
            </a:r>
            <a:r>
              <a:rPr lang="zh-CN" altLang="en-US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例</a:t>
            </a: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(example)"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矩形 8">
                <a:extLst>
                  <a:ext uri="{FF2B5EF4-FFF2-40B4-BE49-F238E27FC236}">
                    <a16:creationId xmlns:a16="http://schemas.microsoft.com/office/drawing/2014/main" id="{558813C3-93FF-41F7-9323-FECCE1C01789}"/>
                  </a:ext>
                </a:extLst>
              </p:cNvPr>
              <p:cNvSpPr/>
              <p:nvPr/>
            </p:nvSpPr>
            <p:spPr>
              <a:xfrm>
                <a:off x="1653778" y="5712532"/>
                <a:ext cx="8649925" cy="46461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buSzPct val="100000"/>
                </a:pP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𝜎</m:t>
                    </m:r>
                  </m:oMath>
                </a14:m>
                <a:r>
                  <a:rPr lang="en-US" altLang="zh-CN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: partial output     </a:t>
                </a:r>
                <a14:m>
                  <m:oMath xmlns:m="http://schemas.openxmlformats.org/officeDocument/2006/math">
                    <m:r>
                      <a:rPr lang="en-US" altLang="zh-CN" i="1" dirty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𝑤</m:t>
                    </m:r>
                  </m:oMath>
                </a14:m>
                <a:r>
                  <a:rPr lang="en-US" altLang="zh-CN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: current partial word    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𝛽</m:t>
                    </m:r>
                  </m:oMath>
                </a14:m>
                <a:r>
                  <a:rPr lang="en-US" altLang="zh-CN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: list of next incoming characters</a:t>
                </a:r>
              </a:p>
            </p:txBody>
          </p:sp>
        </mc:Choice>
        <mc:Fallback xmlns="">
          <p:sp>
            <p:nvSpPr>
              <p:cNvPr id="31" name="矩形 8">
                <a:extLst>
                  <a:ext uri="{FF2B5EF4-FFF2-40B4-BE49-F238E27FC236}">
                    <a16:creationId xmlns:a16="http://schemas.microsoft.com/office/drawing/2014/main" id="{558813C3-93FF-41F7-9323-FECCE1C0178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3778" y="5712532"/>
                <a:ext cx="8649925" cy="464614"/>
              </a:xfrm>
              <a:prstGeom prst="rect">
                <a:avLst/>
              </a:prstGeom>
              <a:blipFill>
                <a:blip r:embed="rId2"/>
                <a:stretch>
                  <a:fillRect b="-2105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EFD61BFD-0A33-4698-BDC2-6C32BEF254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063" y="2545396"/>
            <a:ext cx="8356065" cy="2506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563706"/>
      </p:ext>
    </p:extLst>
  </p:cSld>
  <p:clrMapOvr>
    <a:masterClrMapping/>
  </p:clrMapOvr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5">
            <a:extLst>
              <a:ext uri="{FF2B5EF4-FFF2-40B4-BE49-F238E27FC236}">
                <a16:creationId xmlns:a16="http://schemas.microsoft.com/office/drawing/2014/main" id="{E1BF4C49-D9BF-42F3-B713-48595D54AED3}"/>
              </a:ext>
            </a:extLst>
          </p:cNvPr>
          <p:cNvSpPr/>
          <p:nvPr/>
        </p:nvSpPr>
        <p:spPr>
          <a:xfrm>
            <a:off x="703659" y="339582"/>
            <a:ext cx="71875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Joint Models</a:t>
            </a: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B858B95A-D574-44F8-8FD4-240E804025C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981950" y="6356352"/>
            <a:ext cx="2057400" cy="365125"/>
          </a:xfrm>
        </p:spPr>
        <p:txBody>
          <a:bodyPr/>
          <a:lstStyle/>
          <a:p>
            <a:fld id="{11D8FA19-E13B-4121-8BBF-5D41F5A04330}" type="slidenum">
              <a:rPr lang="zh-CN" altLang="en-US" smtClean="0"/>
              <a:t>160</a:t>
            </a:fld>
            <a:endParaRPr lang="zh-CN" altLang="en-US"/>
          </a:p>
        </p:txBody>
      </p:sp>
      <p:sp>
        <p:nvSpPr>
          <p:cNvPr id="6" name="矩形 8">
            <a:extLst>
              <a:ext uri="{FF2B5EF4-FFF2-40B4-BE49-F238E27FC236}">
                <a16:creationId xmlns:a16="http://schemas.microsoft.com/office/drawing/2014/main" id="{E4690199-E31A-48EF-B232-56D24BE05045}"/>
              </a:ext>
            </a:extLst>
          </p:cNvPr>
          <p:cNvSpPr/>
          <p:nvPr/>
        </p:nvSpPr>
        <p:spPr>
          <a:xfrm>
            <a:off x="2053729" y="1349427"/>
            <a:ext cx="8084542" cy="1697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SzPct val="100000"/>
            </a:pPr>
            <a:r>
              <a:rPr lang="en-US" altLang="zh-CN" sz="24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Joint POS-tagging and Dependency Parsing</a:t>
            </a:r>
          </a:p>
          <a:p>
            <a:pPr marL="342900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Example</a:t>
            </a:r>
          </a:p>
          <a:p>
            <a:pPr lvl="1">
              <a:lnSpc>
                <a:spcPct val="150000"/>
              </a:lnSpc>
              <a:buSzPct val="100000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Next action: LEFT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altLang="zh-CN" sz="2400" dirty="0">
                <a:latin typeface="Palatino"/>
                <a:cs typeface="Arial" panose="020B0604020202020204" pitchFamily="34" charset="0"/>
              </a:rPr>
              <a:t>ARC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altLang="zh-CN" sz="2400" dirty="0">
                <a:latin typeface="Palatino"/>
                <a:cs typeface="Arial" panose="020B0604020202020204" pitchFamily="34" charset="0"/>
              </a:rPr>
              <a:t>DET</a:t>
            </a:r>
            <a:endParaRPr lang="en-US" altLang="zh-CN" sz="2400" dirty="0">
              <a:latin typeface="Palatino"/>
              <a:ea typeface="Palatino" pitchFamily="2" charset="77"/>
              <a:cs typeface="Calibri Light" panose="020F0302020204030204" pitchFamily="34" charset="0"/>
            </a:endParaRPr>
          </a:p>
        </p:txBody>
      </p:sp>
      <p:sp>
        <p:nvSpPr>
          <p:cNvPr id="13" name="TextBox 4">
            <a:extLst>
              <a:ext uri="{FF2B5EF4-FFF2-40B4-BE49-F238E27FC236}">
                <a16:creationId xmlns:a16="http://schemas.microsoft.com/office/drawing/2014/main" id="{CCB3B27D-2809-477C-9B5F-56CA99D9B92E}"/>
              </a:ext>
            </a:extLst>
          </p:cNvPr>
          <p:cNvSpPr txBox="1"/>
          <p:nvPr/>
        </p:nvSpPr>
        <p:spPr>
          <a:xfrm>
            <a:off x="2569590" y="4207534"/>
            <a:ext cx="3785527" cy="372863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>
                <a:solidFill>
                  <a:schemeClr val="bg1">
                    <a:lumMod val="50000"/>
                  </a:schemeClr>
                </a:solidFill>
              </a:rPr>
              <a:t>He</a:t>
            </a:r>
            <a:r>
              <a:rPr lang="en-US" baseline="-25000">
                <a:solidFill>
                  <a:schemeClr val="bg1">
                    <a:lumMod val="50000"/>
                  </a:schemeClr>
                </a:solidFill>
              </a:rPr>
              <a:t>1/PRP</a:t>
            </a:r>
            <a:r>
              <a:rPr lang="en-US">
                <a:solidFill>
                  <a:schemeClr val="bg1">
                    <a:lumMod val="50000"/>
                  </a:schemeClr>
                </a:solidFill>
              </a:rPr>
              <a:t>  </a:t>
            </a:r>
            <a:r>
              <a:rPr lang="en-US"/>
              <a:t>won</a:t>
            </a:r>
            <a:r>
              <a:rPr lang="en-US" baseline="-25000"/>
              <a:t>2/VBD</a:t>
            </a:r>
            <a:r>
              <a:rPr lang="zh-CN" altLang="en-US"/>
              <a:t>  </a:t>
            </a:r>
            <a:r>
              <a:rPr lang="en-US" altLang="zh-CN"/>
              <a:t>the</a:t>
            </a:r>
            <a:r>
              <a:rPr lang="en-US" altLang="zh-CN" baseline="-25000"/>
              <a:t>3/DT</a:t>
            </a:r>
            <a:r>
              <a:rPr lang="zh-CN" altLang="en-US"/>
              <a:t>  </a:t>
            </a:r>
            <a:r>
              <a:rPr lang="en-US" altLang="zh-CN"/>
              <a:t>game</a:t>
            </a:r>
            <a:r>
              <a:rPr lang="en-US" altLang="zh-CN" baseline="-25000"/>
              <a:t>4/NN</a:t>
            </a:r>
            <a:endParaRPr lang="en-US"/>
          </a:p>
        </p:txBody>
      </p:sp>
      <p:sp>
        <p:nvSpPr>
          <p:cNvPr id="14" name="TextBox 8">
            <a:extLst>
              <a:ext uri="{FF2B5EF4-FFF2-40B4-BE49-F238E27FC236}">
                <a16:creationId xmlns:a16="http://schemas.microsoft.com/office/drawing/2014/main" id="{658DE3B6-615B-4B12-B0D4-7175672E3FE0}"/>
              </a:ext>
            </a:extLst>
          </p:cNvPr>
          <p:cNvSpPr txBox="1"/>
          <p:nvPr/>
        </p:nvSpPr>
        <p:spPr>
          <a:xfrm>
            <a:off x="7151918" y="4180135"/>
            <a:ext cx="2887433" cy="372863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/>
          </a:p>
        </p:txBody>
      </p:sp>
      <p:grpSp>
        <p:nvGrpSpPr>
          <p:cNvPr id="15" name="Group 3">
            <a:extLst>
              <a:ext uri="{FF2B5EF4-FFF2-40B4-BE49-F238E27FC236}">
                <a16:creationId xmlns:a16="http://schemas.microsoft.com/office/drawing/2014/main" id="{A435C650-A300-4BFE-B11A-28B5BBB45CBE}"/>
              </a:ext>
            </a:extLst>
          </p:cNvPr>
          <p:cNvGrpSpPr/>
          <p:nvPr/>
        </p:nvGrpSpPr>
        <p:grpSpPr>
          <a:xfrm>
            <a:off x="3215815" y="4566697"/>
            <a:ext cx="1116000" cy="526751"/>
            <a:chOff x="3101696" y="4360457"/>
            <a:chExt cx="1116000" cy="526751"/>
          </a:xfrm>
        </p:grpSpPr>
        <p:cxnSp>
          <p:nvCxnSpPr>
            <p:cNvPr id="16" name="Elbow Connector 13">
              <a:extLst>
                <a:ext uri="{FF2B5EF4-FFF2-40B4-BE49-F238E27FC236}">
                  <a16:creationId xmlns:a16="http://schemas.microsoft.com/office/drawing/2014/main" id="{48294E3E-7FB7-4D3A-BB84-D8E1816920C2}"/>
                </a:ext>
              </a:extLst>
            </p:cNvPr>
            <p:cNvCxnSpPr>
              <a:cxnSpLocks/>
            </p:cNvCxnSpPr>
            <p:nvPr/>
          </p:nvCxnSpPr>
          <p:spPr>
            <a:xfrm rot="5400000" flipH="1" flipV="1">
              <a:off x="3645996" y="3816157"/>
              <a:ext cx="27399" cy="1116000"/>
            </a:xfrm>
            <a:prstGeom prst="bentConnector3">
              <a:avLst>
                <a:gd name="adj1" fmla="val -834337"/>
              </a:avLst>
            </a:prstGeom>
            <a:ln>
              <a:solidFill>
                <a:srgbClr val="FF00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9">
              <a:extLst>
                <a:ext uri="{FF2B5EF4-FFF2-40B4-BE49-F238E27FC236}">
                  <a16:creationId xmlns:a16="http://schemas.microsoft.com/office/drawing/2014/main" id="{6E068FB6-0690-4FCF-A2D7-9B883DCE5062}"/>
                </a:ext>
              </a:extLst>
            </p:cNvPr>
            <p:cNvSpPr txBox="1"/>
            <p:nvPr/>
          </p:nvSpPr>
          <p:spPr>
            <a:xfrm>
              <a:off x="3307207" y="4579431"/>
              <a:ext cx="70497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i="1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nusbj</a:t>
              </a:r>
              <a:endParaRPr lang="en-US" sz="1400" i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8" name="TextBox 20">
            <a:extLst>
              <a:ext uri="{FF2B5EF4-FFF2-40B4-BE49-F238E27FC236}">
                <a16:creationId xmlns:a16="http://schemas.microsoft.com/office/drawing/2014/main" id="{7D1DB081-1676-410D-9FC4-262F0D031A5F}"/>
              </a:ext>
            </a:extLst>
          </p:cNvPr>
          <p:cNvSpPr txBox="1"/>
          <p:nvPr/>
        </p:nvSpPr>
        <p:spPr>
          <a:xfrm>
            <a:off x="3838845" y="3838201"/>
            <a:ext cx="107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Stack [S]</a:t>
            </a:r>
          </a:p>
        </p:txBody>
      </p:sp>
      <p:sp>
        <p:nvSpPr>
          <p:cNvPr id="19" name="TextBox 21">
            <a:extLst>
              <a:ext uri="{FF2B5EF4-FFF2-40B4-BE49-F238E27FC236}">
                <a16:creationId xmlns:a16="http://schemas.microsoft.com/office/drawing/2014/main" id="{74004DDD-04C3-4573-BB0C-53A3ECFBDB09}"/>
              </a:ext>
            </a:extLst>
          </p:cNvPr>
          <p:cNvSpPr txBox="1"/>
          <p:nvPr/>
        </p:nvSpPr>
        <p:spPr>
          <a:xfrm>
            <a:off x="8053830" y="3810802"/>
            <a:ext cx="1372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Buffer [B]</a:t>
            </a:r>
          </a:p>
        </p:txBody>
      </p:sp>
    </p:spTree>
    <p:extLst>
      <p:ext uri="{BB962C8B-B14F-4D97-AF65-F5344CB8AC3E}">
        <p14:creationId xmlns:p14="http://schemas.microsoft.com/office/powerpoint/2010/main" val="1883318256"/>
      </p:ext>
    </p:extLst>
  </p:cSld>
  <p:clrMapOvr>
    <a:masterClrMapping/>
  </p:clrMapOvr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5">
            <a:extLst>
              <a:ext uri="{FF2B5EF4-FFF2-40B4-BE49-F238E27FC236}">
                <a16:creationId xmlns:a16="http://schemas.microsoft.com/office/drawing/2014/main" id="{E1BF4C49-D9BF-42F3-B713-48595D54AED3}"/>
              </a:ext>
            </a:extLst>
          </p:cNvPr>
          <p:cNvSpPr/>
          <p:nvPr/>
        </p:nvSpPr>
        <p:spPr>
          <a:xfrm>
            <a:off x="714375" y="339582"/>
            <a:ext cx="71768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Joint Models</a:t>
            </a: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B858B95A-D574-44F8-8FD4-240E804025C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981950" y="6356352"/>
            <a:ext cx="2057400" cy="365125"/>
          </a:xfrm>
        </p:spPr>
        <p:txBody>
          <a:bodyPr/>
          <a:lstStyle/>
          <a:p>
            <a:fld id="{11D8FA19-E13B-4121-8BBF-5D41F5A04330}" type="slidenum">
              <a:rPr lang="zh-CN" altLang="en-US" smtClean="0"/>
              <a:t>161</a:t>
            </a:fld>
            <a:endParaRPr lang="zh-CN" altLang="en-US"/>
          </a:p>
        </p:txBody>
      </p:sp>
      <p:sp>
        <p:nvSpPr>
          <p:cNvPr id="6" name="矩形 8">
            <a:extLst>
              <a:ext uri="{FF2B5EF4-FFF2-40B4-BE49-F238E27FC236}">
                <a16:creationId xmlns:a16="http://schemas.microsoft.com/office/drawing/2014/main" id="{E4690199-E31A-48EF-B232-56D24BE05045}"/>
              </a:ext>
            </a:extLst>
          </p:cNvPr>
          <p:cNvSpPr/>
          <p:nvPr/>
        </p:nvSpPr>
        <p:spPr>
          <a:xfrm>
            <a:off x="2053729" y="1349427"/>
            <a:ext cx="8084542" cy="1697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SzPct val="100000"/>
            </a:pPr>
            <a:r>
              <a:rPr lang="en-US" altLang="zh-CN" sz="24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Joint POS-tagging and Dependency Parsing</a:t>
            </a:r>
          </a:p>
          <a:p>
            <a:pPr marL="342900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Example</a:t>
            </a:r>
          </a:p>
          <a:p>
            <a:pPr lvl="1">
              <a:lnSpc>
                <a:spcPct val="150000"/>
              </a:lnSpc>
              <a:buSzPct val="100000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Next action: RIGHT</a:t>
            </a:r>
            <a:r>
              <a:rPr lang="en-US" altLang="zh-CN" sz="2400" dirty="0">
                <a:latin typeface="Arial" panose="020B0604020202020204" pitchFamily="34" charset="0"/>
                <a:ea typeface="Palatino" pitchFamily="2" charset="77"/>
                <a:cs typeface="Arial" panose="020B0604020202020204" pitchFamily="34" charset="0"/>
              </a:rPr>
              <a:t>-</a:t>
            </a:r>
            <a:r>
              <a:rPr lang="en-US" altLang="zh-CN" sz="2400" dirty="0">
                <a:latin typeface="Palatino"/>
                <a:cs typeface="Arial" panose="020B0604020202020204" pitchFamily="34" charset="0"/>
              </a:rPr>
              <a:t>ARC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altLang="zh-CN" sz="2400" dirty="0">
                <a:latin typeface="Palatino"/>
                <a:cs typeface="Arial" panose="020B0604020202020204" pitchFamily="34" charset="0"/>
              </a:rPr>
              <a:t>DOBJ</a:t>
            </a:r>
            <a:endParaRPr lang="en-US" altLang="zh-CN" sz="2400" dirty="0">
              <a:latin typeface="Palatino"/>
              <a:ea typeface="Palatino" pitchFamily="2" charset="77"/>
              <a:cs typeface="Calibri Light" panose="020F0302020204030204" pitchFamily="34" charset="0"/>
            </a:endParaRPr>
          </a:p>
        </p:txBody>
      </p:sp>
      <p:sp>
        <p:nvSpPr>
          <p:cNvPr id="12" name="TextBox 4">
            <a:extLst>
              <a:ext uri="{FF2B5EF4-FFF2-40B4-BE49-F238E27FC236}">
                <a16:creationId xmlns:a16="http://schemas.microsoft.com/office/drawing/2014/main" id="{E5309131-A74F-42A7-BA25-98A6C4602F94}"/>
              </a:ext>
            </a:extLst>
          </p:cNvPr>
          <p:cNvSpPr txBox="1"/>
          <p:nvPr/>
        </p:nvSpPr>
        <p:spPr>
          <a:xfrm>
            <a:off x="2668511" y="4207534"/>
            <a:ext cx="3785527" cy="372863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>
                <a:solidFill>
                  <a:schemeClr val="bg1">
                    <a:lumMod val="50000"/>
                  </a:schemeClr>
                </a:solidFill>
              </a:rPr>
              <a:t>He</a:t>
            </a:r>
            <a:r>
              <a:rPr lang="en-US" baseline="-25000">
                <a:solidFill>
                  <a:schemeClr val="bg1">
                    <a:lumMod val="50000"/>
                  </a:schemeClr>
                </a:solidFill>
              </a:rPr>
              <a:t>1/PRP</a:t>
            </a:r>
            <a:r>
              <a:rPr lang="en-US">
                <a:solidFill>
                  <a:schemeClr val="bg1">
                    <a:lumMod val="50000"/>
                  </a:schemeClr>
                </a:solidFill>
              </a:rPr>
              <a:t>  </a:t>
            </a:r>
            <a:r>
              <a:rPr lang="en-US"/>
              <a:t>won</a:t>
            </a:r>
            <a:r>
              <a:rPr lang="en-US" baseline="-25000"/>
              <a:t>2/VBD</a:t>
            </a:r>
            <a:r>
              <a:rPr lang="zh-CN" altLang="en-US"/>
              <a:t>  </a:t>
            </a:r>
            <a:r>
              <a:rPr lang="en-US" altLang="zh-CN">
                <a:solidFill>
                  <a:schemeClr val="bg1">
                    <a:lumMod val="50000"/>
                  </a:schemeClr>
                </a:solidFill>
              </a:rPr>
              <a:t>the</a:t>
            </a:r>
            <a:r>
              <a:rPr lang="en-US" altLang="zh-CN" baseline="-25000">
                <a:solidFill>
                  <a:schemeClr val="bg1">
                    <a:lumMod val="50000"/>
                  </a:schemeClr>
                </a:solidFill>
              </a:rPr>
              <a:t>3/DT</a:t>
            </a:r>
            <a:r>
              <a:rPr lang="zh-CN" altLang="en-US">
                <a:solidFill>
                  <a:schemeClr val="bg1">
                    <a:lumMod val="50000"/>
                  </a:schemeClr>
                </a:solidFill>
              </a:rPr>
              <a:t>  </a:t>
            </a:r>
            <a:r>
              <a:rPr lang="en-US" altLang="zh-CN">
                <a:solidFill>
                  <a:schemeClr val="bg1">
                    <a:lumMod val="50000"/>
                  </a:schemeClr>
                </a:solidFill>
              </a:rPr>
              <a:t>game</a:t>
            </a:r>
            <a:r>
              <a:rPr lang="en-US" altLang="zh-CN" baseline="-25000">
                <a:solidFill>
                  <a:schemeClr val="bg1">
                    <a:lumMod val="50000"/>
                  </a:schemeClr>
                </a:solidFill>
              </a:rPr>
              <a:t>4/NN</a:t>
            </a:r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0" name="TextBox 8">
            <a:extLst>
              <a:ext uri="{FF2B5EF4-FFF2-40B4-BE49-F238E27FC236}">
                <a16:creationId xmlns:a16="http://schemas.microsoft.com/office/drawing/2014/main" id="{C89D581C-A825-472A-A6FC-0B0BDBA4810E}"/>
              </a:ext>
            </a:extLst>
          </p:cNvPr>
          <p:cNvSpPr txBox="1"/>
          <p:nvPr/>
        </p:nvSpPr>
        <p:spPr>
          <a:xfrm>
            <a:off x="7250839" y="4180135"/>
            <a:ext cx="2887433" cy="372863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/>
          </a:p>
        </p:txBody>
      </p:sp>
      <p:grpSp>
        <p:nvGrpSpPr>
          <p:cNvPr id="21" name="Group 3">
            <a:extLst>
              <a:ext uri="{FF2B5EF4-FFF2-40B4-BE49-F238E27FC236}">
                <a16:creationId xmlns:a16="http://schemas.microsoft.com/office/drawing/2014/main" id="{5845C631-77EF-45F6-903C-077452225BF5}"/>
              </a:ext>
            </a:extLst>
          </p:cNvPr>
          <p:cNvGrpSpPr/>
          <p:nvPr/>
        </p:nvGrpSpPr>
        <p:grpSpPr>
          <a:xfrm>
            <a:off x="3314736" y="4566697"/>
            <a:ext cx="1116000" cy="526751"/>
            <a:chOff x="3101696" y="4360457"/>
            <a:chExt cx="1116000" cy="526751"/>
          </a:xfrm>
        </p:grpSpPr>
        <p:cxnSp>
          <p:nvCxnSpPr>
            <p:cNvPr id="22" name="Elbow Connector 13">
              <a:extLst>
                <a:ext uri="{FF2B5EF4-FFF2-40B4-BE49-F238E27FC236}">
                  <a16:creationId xmlns:a16="http://schemas.microsoft.com/office/drawing/2014/main" id="{3D4C9F09-34A2-44AA-884F-D69699967B65}"/>
                </a:ext>
              </a:extLst>
            </p:cNvPr>
            <p:cNvCxnSpPr>
              <a:cxnSpLocks/>
            </p:cNvCxnSpPr>
            <p:nvPr/>
          </p:nvCxnSpPr>
          <p:spPr>
            <a:xfrm rot="5400000" flipH="1" flipV="1">
              <a:off x="3645996" y="3816157"/>
              <a:ext cx="27399" cy="1116000"/>
            </a:xfrm>
            <a:prstGeom prst="bentConnector3">
              <a:avLst>
                <a:gd name="adj1" fmla="val -834337"/>
              </a:avLst>
            </a:prstGeom>
            <a:ln>
              <a:solidFill>
                <a:srgbClr val="FF00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19">
              <a:extLst>
                <a:ext uri="{FF2B5EF4-FFF2-40B4-BE49-F238E27FC236}">
                  <a16:creationId xmlns:a16="http://schemas.microsoft.com/office/drawing/2014/main" id="{A95D63B4-28F5-42E6-B865-9EE2370921D6}"/>
                </a:ext>
              </a:extLst>
            </p:cNvPr>
            <p:cNvSpPr txBox="1"/>
            <p:nvPr/>
          </p:nvSpPr>
          <p:spPr>
            <a:xfrm>
              <a:off x="3307207" y="4579431"/>
              <a:ext cx="70497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i="1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nusbj</a:t>
              </a:r>
              <a:endParaRPr lang="en-US" sz="1400" i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4" name="TextBox 20">
            <a:extLst>
              <a:ext uri="{FF2B5EF4-FFF2-40B4-BE49-F238E27FC236}">
                <a16:creationId xmlns:a16="http://schemas.microsoft.com/office/drawing/2014/main" id="{487DC7C2-7037-4C6D-BA4B-1FC66F740B3F}"/>
              </a:ext>
            </a:extLst>
          </p:cNvPr>
          <p:cNvSpPr txBox="1"/>
          <p:nvPr/>
        </p:nvSpPr>
        <p:spPr>
          <a:xfrm>
            <a:off x="3937766" y="3838201"/>
            <a:ext cx="107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Stack [S]</a:t>
            </a:r>
          </a:p>
        </p:txBody>
      </p:sp>
      <p:sp>
        <p:nvSpPr>
          <p:cNvPr id="25" name="TextBox 21">
            <a:extLst>
              <a:ext uri="{FF2B5EF4-FFF2-40B4-BE49-F238E27FC236}">
                <a16:creationId xmlns:a16="http://schemas.microsoft.com/office/drawing/2014/main" id="{DC489B06-573C-42A1-8F4E-8CB7327FE56B}"/>
              </a:ext>
            </a:extLst>
          </p:cNvPr>
          <p:cNvSpPr txBox="1"/>
          <p:nvPr/>
        </p:nvSpPr>
        <p:spPr>
          <a:xfrm>
            <a:off x="8152751" y="3810802"/>
            <a:ext cx="1372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Buffer [B]</a:t>
            </a:r>
          </a:p>
        </p:txBody>
      </p:sp>
      <p:grpSp>
        <p:nvGrpSpPr>
          <p:cNvPr id="26" name="Group 12">
            <a:extLst>
              <a:ext uri="{FF2B5EF4-FFF2-40B4-BE49-F238E27FC236}">
                <a16:creationId xmlns:a16="http://schemas.microsoft.com/office/drawing/2014/main" id="{4DBCABFA-D83F-4F4A-BE73-427DF76B866D}"/>
              </a:ext>
            </a:extLst>
          </p:cNvPr>
          <p:cNvGrpSpPr/>
          <p:nvPr/>
        </p:nvGrpSpPr>
        <p:grpSpPr>
          <a:xfrm>
            <a:off x="4924222" y="4566696"/>
            <a:ext cx="900000" cy="526750"/>
            <a:chOff x="3317696" y="4360457"/>
            <a:chExt cx="900000" cy="526750"/>
          </a:xfrm>
        </p:grpSpPr>
        <p:cxnSp>
          <p:nvCxnSpPr>
            <p:cNvPr id="27" name="Elbow Connector 14">
              <a:extLst>
                <a:ext uri="{FF2B5EF4-FFF2-40B4-BE49-F238E27FC236}">
                  <a16:creationId xmlns:a16="http://schemas.microsoft.com/office/drawing/2014/main" id="{26949316-913A-4A37-98A4-A5743DD3A2E4}"/>
                </a:ext>
              </a:extLst>
            </p:cNvPr>
            <p:cNvCxnSpPr>
              <a:cxnSpLocks/>
            </p:cNvCxnSpPr>
            <p:nvPr/>
          </p:nvCxnSpPr>
          <p:spPr>
            <a:xfrm rot="5400000" flipH="1" flipV="1">
              <a:off x="3753996" y="3924157"/>
              <a:ext cx="27399" cy="900000"/>
            </a:xfrm>
            <a:prstGeom prst="bentConnector3">
              <a:avLst>
                <a:gd name="adj1" fmla="val -834337"/>
              </a:avLst>
            </a:prstGeom>
            <a:ln>
              <a:solidFill>
                <a:srgbClr val="FF000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15">
              <a:extLst>
                <a:ext uri="{FF2B5EF4-FFF2-40B4-BE49-F238E27FC236}">
                  <a16:creationId xmlns:a16="http://schemas.microsoft.com/office/drawing/2014/main" id="{1BB7A7AC-A6AA-4393-B399-03F28B50BFC8}"/>
                </a:ext>
              </a:extLst>
            </p:cNvPr>
            <p:cNvSpPr txBox="1"/>
            <p:nvPr/>
          </p:nvSpPr>
          <p:spPr>
            <a:xfrm>
              <a:off x="3552396" y="4579430"/>
              <a:ext cx="43059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i="1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det</a:t>
              </a:r>
              <a:endParaRPr lang="en-US" sz="1400" i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21053375"/>
      </p:ext>
    </p:extLst>
  </p:cSld>
  <p:clrMapOvr>
    <a:masterClrMapping/>
  </p:clrMapOvr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5">
            <a:extLst>
              <a:ext uri="{FF2B5EF4-FFF2-40B4-BE49-F238E27FC236}">
                <a16:creationId xmlns:a16="http://schemas.microsoft.com/office/drawing/2014/main" id="{E1BF4C49-D9BF-42F3-B713-48595D54AED3}"/>
              </a:ext>
            </a:extLst>
          </p:cNvPr>
          <p:cNvSpPr/>
          <p:nvPr/>
        </p:nvSpPr>
        <p:spPr>
          <a:xfrm>
            <a:off x="714375" y="339582"/>
            <a:ext cx="71768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Joint Models</a:t>
            </a: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B858B95A-D574-44F8-8FD4-240E804025C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981950" y="6356352"/>
            <a:ext cx="2057400" cy="365125"/>
          </a:xfrm>
        </p:spPr>
        <p:txBody>
          <a:bodyPr/>
          <a:lstStyle/>
          <a:p>
            <a:fld id="{11D8FA19-E13B-4121-8BBF-5D41F5A04330}" type="slidenum">
              <a:rPr lang="zh-CN" altLang="en-US" smtClean="0"/>
              <a:t>162</a:t>
            </a:fld>
            <a:endParaRPr lang="zh-CN" altLang="en-US"/>
          </a:p>
        </p:txBody>
      </p:sp>
      <p:sp>
        <p:nvSpPr>
          <p:cNvPr id="6" name="矩形 8">
            <a:extLst>
              <a:ext uri="{FF2B5EF4-FFF2-40B4-BE49-F238E27FC236}">
                <a16:creationId xmlns:a16="http://schemas.microsoft.com/office/drawing/2014/main" id="{E4690199-E31A-48EF-B232-56D24BE05045}"/>
              </a:ext>
            </a:extLst>
          </p:cNvPr>
          <p:cNvSpPr/>
          <p:nvPr/>
        </p:nvSpPr>
        <p:spPr>
          <a:xfrm>
            <a:off x="2053729" y="1349427"/>
            <a:ext cx="8084542" cy="1697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SzPct val="100000"/>
            </a:pPr>
            <a:r>
              <a:rPr lang="en-US" altLang="zh-CN" sz="24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Joint POS-tagging and Dependency Parsing</a:t>
            </a:r>
          </a:p>
          <a:p>
            <a:pPr marL="342900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Example</a:t>
            </a:r>
          </a:p>
          <a:p>
            <a:pPr lvl="1">
              <a:lnSpc>
                <a:spcPct val="150000"/>
              </a:lnSpc>
              <a:buSzPct val="100000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Next action: END</a:t>
            </a:r>
            <a:endParaRPr lang="en-US" altLang="zh-CN" sz="2400" dirty="0">
              <a:latin typeface="Palatino"/>
              <a:ea typeface="Palatino" pitchFamily="2" charset="77"/>
              <a:cs typeface="Calibri Light" panose="020F0302020204030204" pitchFamily="34" charset="0"/>
            </a:endParaRPr>
          </a:p>
        </p:txBody>
      </p:sp>
      <p:sp>
        <p:nvSpPr>
          <p:cNvPr id="7" name="TextBox 4">
            <a:extLst>
              <a:ext uri="{FF2B5EF4-FFF2-40B4-BE49-F238E27FC236}">
                <a16:creationId xmlns:a16="http://schemas.microsoft.com/office/drawing/2014/main" id="{2C5D424C-0E7B-460F-AB79-E1E1A090AAB9}"/>
              </a:ext>
            </a:extLst>
          </p:cNvPr>
          <p:cNvSpPr txBox="1"/>
          <p:nvPr/>
        </p:nvSpPr>
        <p:spPr>
          <a:xfrm>
            <a:off x="2569590" y="4207534"/>
            <a:ext cx="3785527" cy="372863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>
                <a:solidFill>
                  <a:schemeClr val="bg1">
                    <a:lumMod val="50000"/>
                  </a:schemeClr>
                </a:solidFill>
              </a:rPr>
              <a:t>He</a:t>
            </a:r>
            <a:r>
              <a:rPr lang="en-US" baseline="-25000">
                <a:solidFill>
                  <a:schemeClr val="bg1">
                    <a:lumMod val="50000"/>
                  </a:schemeClr>
                </a:solidFill>
              </a:rPr>
              <a:t>1/PRP</a:t>
            </a:r>
            <a:r>
              <a:rPr lang="en-US">
                <a:solidFill>
                  <a:schemeClr val="bg1">
                    <a:lumMod val="50000"/>
                  </a:schemeClr>
                </a:solidFill>
              </a:rPr>
              <a:t>  </a:t>
            </a:r>
            <a:r>
              <a:rPr lang="en-US"/>
              <a:t>won</a:t>
            </a:r>
            <a:r>
              <a:rPr lang="en-US" baseline="-25000"/>
              <a:t>2/VBD</a:t>
            </a:r>
            <a:r>
              <a:rPr lang="zh-CN" altLang="en-US"/>
              <a:t>  </a:t>
            </a:r>
            <a:r>
              <a:rPr lang="en-US" altLang="zh-CN">
                <a:solidFill>
                  <a:schemeClr val="bg1">
                    <a:lumMod val="50000"/>
                  </a:schemeClr>
                </a:solidFill>
              </a:rPr>
              <a:t>the</a:t>
            </a:r>
            <a:r>
              <a:rPr lang="en-US" altLang="zh-CN" baseline="-25000">
                <a:solidFill>
                  <a:schemeClr val="bg1">
                    <a:lumMod val="50000"/>
                  </a:schemeClr>
                </a:solidFill>
              </a:rPr>
              <a:t>3/DT</a:t>
            </a:r>
            <a:r>
              <a:rPr lang="zh-CN" altLang="en-US"/>
              <a:t>  </a:t>
            </a:r>
            <a:r>
              <a:rPr lang="en-US" altLang="zh-CN">
                <a:solidFill>
                  <a:schemeClr val="bg1">
                    <a:lumMod val="50000"/>
                  </a:schemeClr>
                </a:solidFill>
              </a:rPr>
              <a:t>game</a:t>
            </a:r>
            <a:r>
              <a:rPr lang="en-US" altLang="zh-CN" baseline="-25000">
                <a:solidFill>
                  <a:schemeClr val="bg1">
                    <a:lumMod val="50000"/>
                  </a:schemeClr>
                </a:solidFill>
              </a:rPr>
              <a:t>4/NN</a:t>
            </a:r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TextBox 8">
            <a:extLst>
              <a:ext uri="{FF2B5EF4-FFF2-40B4-BE49-F238E27FC236}">
                <a16:creationId xmlns:a16="http://schemas.microsoft.com/office/drawing/2014/main" id="{ED651D7F-5B2C-4779-8230-0A082281435F}"/>
              </a:ext>
            </a:extLst>
          </p:cNvPr>
          <p:cNvSpPr txBox="1"/>
          <p:nvPr/>
        </p:nvSpPr>
        <p:spPr>
          <a:xfrm>
            <a:off x="7151918" y="4180135"/>
            <a:ext cx="2887433" cy="372863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/>
          </a:p>
        </p:txBody>
      </p:sp>
      <p:grpSp>
        <p:nvGrpSpPr>
          <p:cNvPr id="9" name="Group 3">
            <a:extLst>
              <a:ext uri="{FF2B5EF4-FFF2-40B4-BE49-F238E27FC236}">
                <a16:creationId xmlns:a16="http://schemas.microsoft.com/office/drawing/2014/main" id="{FB0ADBB1-B73F-4C3F-A168-0D46986D0080}"/>
              </a:ext>
            </a:extLst>
          </p:cNvPr>
          <p:cNvGrpSpPr/>
          <p:nvPr/>
        </p:nvGrpSpPr>
        <p:grpSpPr>
          <a:xfrm>
            <a:off x="3215815" y="4566697"/>
            <a:ext cx="1116000" cy="526751"/>
            <a:chOff x="3101696" y="4360457"/>
            <a:chExt cx="1116000" cy="526751"/>
          </a:xfrm>
        </p:grpSpPr>
        <p:cxnSp>
          <p:nvCxnSpPr>
            <p:cNvPr id="10" name="Elbow Connector 13">
              <a:extLst>
                <a:ext uri="{FF2B5EF4-FFF2-40B4-BE49-F238E27FC236}">
                  <a16:creationId xmlns:a16="http://schemas.microsoft.com/office/drawing/2014/main" id="{A8BF2D35-A019-4EDC-B526-F5F9039A8598}"/>
                </a:ext>
              </a:extLst>
            </p:cNvPr>
            <p:cNvCxnSpPr>
              <a:cxnSpLocks/>
            </p:cNvCxnSpPr>
            <p:nvPr/>
          </p:nvCxnSpPr>
          <p:spPr>
            <a:xfrm rot="5400000" flipH="1" flipV="1">
              <a:off x="3645996" y="3816157"/>
              <a:ext cx="27399" cy="1116000"/>
            </a:xfrm>
            <a:prstGeom prst="bentConnector3">
              <a:avLst>
                <a:gd name="adj1" fmla="val -834337"/>
              </a:avLst>
            </a:prstGeom>
            <a:ln>
              <a:solidFill>
                <a:srgbClr val="FF00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9">
              <a:extLst>
                <a:ext uri="{FF2B5EF4-FFF2-40B4-BE49-F238E27FC236}">
                  <a16:creationId xmlns:a16="http://schemas.microsoft.com/office/drawing/2014/main" id="{A40E4505-F891-4EBD-8469-4AF42BB3DD7F}"/>
                </a:ext>
              </a:extLst>
            </p:cNvPr>
            <p:cNvSpPr txBox="1"/>
            <p:nvPr/>
          </p:nvSpPr>
          <p:spPr>
            <a:xfrm>
              <a:off x="3307207" y="4579431"/>
              <a:ext cx="70497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i="1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nusbj</a:t>
              </a:r>
              <a:endParaRPr lang="en-US" sz="1400" i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2" name="TextBox 20">
            <a:extLst>
              <a:ext uri="{FF2B5EF4-FFF2-40B4-BE49-F238E27FC236}">
                <a16:creationId xmlns:a16="http://schemas.microsoft.com/office/drawing/2014/main" id="{25D8C47D-B37C-4290-8D38-D68A041DE5A8}"/>
              </a:ext>
            </a:extLst>
          </p:cNvPr>
          <p:cNvSpPr txBox="1"/>
          <p:nvPr/>
        </p:nvSpPr>
        <p:spPr>
          <a:xfrm>
            <a:off x="3838845" y="3838201"/>
            <a:ext cx="107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Stack [S]</a:t>
            </a:r>
          </a:p>
        </p:txBody>
      </p:sp>
      <p:sp>
        <p:nvSpPr>
          <p:cNvPr id="13" name="TextBox 21">
            <a:extLst>
              <a:ext uri="{FF2B5EF4-FFF2-40B4-BE49-F238E27FC236}">
                <a16:creationId xmlns:a16="http://schemas.microsoft.com/office/drawing/2014/main" id="{DAE840A3-8B58-4C2F-B6CC-EF1376530771}"/>
              </a:ext>
            </a:extLst>
          </p:cNvPr>
          <p:cNvSpPr txBox="1"/>
          <p:nvPr/>
        </p:nvSpPr>
        <p:spPr>
          <a:xfrm>
            <a:off x="8053830" y="3810802"/>
            <a:ext cx="1372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Buffer [B]</a:t>
            </a:r>
          </a:p>
        </p:txBody>
      </p:sp>
      <p:grpSp>
        <p:nvGrpSpPr>
          <p:cNvPr id="14" name="Group 16">
            <a:extLst>
              <a:ext uri="{FF2B5EF4-FFF2-40B4-BE49-F238E27FC236}">
                <a16:creationId xmlns:a16="http://schemas.microsoft.com/office/drawing/2014/main" id="{80355774-BF8F-4A6E-BD62-352638BACEB2}"/>
              </a:ext>
            </a:extLst>
          </p:cNvPr>
          <p:cNvGrpSpPr/>
          <p:nvPr/>
        </p:nvGrpSpPr>
        <p:grpSpPr>
          <a:xfrm>
            <a:off x="4375950" y="4585215"/>
            <a:ext cx="1404000" cy="726809"/>
            <a:chOff x="3101696" y="4360457"/>
            <a:chExt cx="1116000" cy="379809"/>
          </a:xfrm>
        </p:grpSpPr>
        <p:cxnSp>
          <p:nvCxnSpPr>
            <p:cNvPr id="15" name="Elbow Connector 17">
              <a:extLst>
                <a:ext uri="{FF2B5EF4-FFF2-40B4-BE49-F238E27FC236}">
                  <a16:creationId xmlns:a16="http://schemas.microsoft.com/office/drawing/2014/main" id="{C4AC9996-2708-4753-B7AB-2B7D14170FE0}"/>
                </a:ext>
              </a:extLst>
            </p:cNvPr>
            <p:cNvCxnSpPr>
              <a:cxnSpLocks/>
            </p:cNvCxnSpPr>
            <p:nvPr/>
          </p:nvCxnSpPr>
          <p:spPr>
            <a:xfrm rot="5400000" flipH="1" flipV="1">
              <a:off x="3645996" y="3816157"/>
              <a:ext cx="27399" cy="1116000"/>
            </a:xfrm>
            <a:prstGeom prst="bentConnector3">
              <a:avLst>
                <a:gd name="adj1" fmla="val -834337"/>
              </a:avLst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8">
              <a:extLst>
                <a:ext uri="{FF2B5EF4-FFF2-40B4-BE49-F238E27FC236}">
                  <a16:creationId xmlns:a16="http://schemas.microsoft.com/office/drawing/2014/main" id="{619476A6-DE73-4320-A1A3-F075615009F2}"/>
                </a:ext>
              </a:extLst>
            </p:cNvPr>
            <p:cNvSpPr txBox="1"/>
            <p:nvPr/>
          </p:nvSpPr>
          <p:spPr>
            <a:xfrm>
              <a:off x="3307207" y="4579431"/>
              <a:ext cx="704976" cy="1608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i="1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dobj</a:t>
              </a:r>
              <a:endParaRPr lang="en-US" sz="1400" i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7" name="Group 12">
            <a:extLst>
              <a:ext uri="{FF2B5EF4-FFF2-40B4-BE49-F238E27FC236}">
                <a16:creationId xmlns:a16="http://schemas.microsoft.com/office/drawing/2014/main" id="{352C256B-997D-48DD-A56E-27064C82EBAA}"/>
              </a:ext>
            </a:extLst>
          </p:cNvPr>
          <p:cNvGrpSpPr/>
          <p:nvPr/>
        </p:nvGrpSpPr>
        <p:grpSpPr>
          <a:xfrm>
            <a:off x="4825301" y="4566696"/>
            <a:ext cx="900000" cy="526750"/>
            <a:chOff x="3317696" y="4360457"/>
            <a:chExt cx="900000" cy="526750"/>
          </a:xfrm>
        </p:grpSpPr>
        <p:cxnSp>
          <p:nvCxnSpPr>
            <p:cNvPr id="18" name="Elbow Connector 14">
              <a:extLst>
                <a:ext uri="{FF2B5EF4-FFF2-40B4-BE49-F238E27FC236}">
                  <a16:creationId xmlns:a16="http://schemas.microsoft.com/office/drawing/2014/main" id="{95A8E935-B916-4690-9D57-3E8857A76DE1}"/>
                </a:ext>
              </a:extLst>
            </p:cNvPr>
            <p:cNvCxnSpPr>
              <a:cxnSpLocks/>
            </p:cNvCxnSpPr>
            <p:nvPr/>
          </p:nvCxnSpPr>
          <p:spPr>
            <a:xfrm rot="5400000" flipH="1" flipV="1">
              <a:off x="3753996" y="3924157"/>
              <a:ext cx="27399" cy="900000"/>
            </a:xfrm>
            <a:prstGeom prst="bentConnector3">
              <a:avLst>
                <a:gd name="adj1" fmla="val -834337"/>
              </a:avLst>
            </a:prstGeom>
            <a:ln>
              <a:solidFill>
                <a:srgbClr val="FF000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5">
              <a:extLst>
                <a:ext uri="{FF2B5EF4-FFF2-40B4-BE49-F238E27FC236}">
                  <a16:creationId xmlns:a16="http://schemas.microsoft.com/office/drawing/2014/main" id="{1F92E397-A4F9-4A87-8369-A351C35B13C4}"/>
                </a:ext>
              </a:extLst>
            </p:cNvPr>
            <p:cNvSpPr txBox="1"/>
            <p:nvPr/>
          </p:nvSpPr>
          <p:spPr>
            <a:xfrm>
              <a:off x="3552396" y="4579430"/>
              <a:ext cx="43059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i="1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det</a:t>
              </a:r>
              <a:endParaRPr lang="en-US" sz="1400" i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03754311"/>
      </p:ext>
    </p:extLst>
  </p:cSld>
  <p:clrMapOvr>
    <a:masterClrMapping/>
  </p:clrMapOvr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96DA29-3DEB-4674-B5DB-FC16E69E56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163</a:t>
            </a:fld>
            <a:endParaRPr lang="zh-CN" altLang="en-US"/>
          </a:p>
        </p:txBody>
      </p:sp>
      <p:sp>
        <p:nvSpPr>
          <p:cNvPr id="3" name="矩形 5">
            <a:extLst>
              <a:ext uri="{FF2B5EF4-FFF2-40B4-BE49-F238E27FC236}">
                <a16:creationId xmlns:a16="http://schemas.microsoft.com/office/drawing/2014/main" id="{E1BF4C49-D9BF-42F3-B713-48595D54AED3}"/>
              </a:ext>
            </a:extLst>
          </p:cNvPr>
          <p:cNvSpPr/>
          <p:nvPr/>
        </p:nvSpPr>
        <p:spPr>
          <a:xfrm>
            <a:off x="2418680" y="248041"/>
            <a:ext cx="30514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Contents</a:t>
            </a:r>
          </a:p>
        </p:txBody>
      </p:sp>
      <p:sp>
        <p:nvSpPr>
          <p:cNvPr id="4" name="矩形 8">
            <a:extLst>
              <a:ext uri="{FF2B5EF4-FFF2-40B4-BE49-F238E27FC236}">
                <a16:creationId xmlns:a16="http://schemas.microsoft.com/office/drawing/2014/main" id="{2918002F-8C64-4968-9ECA-DC63D9D4E45B}"/>
              </a:ext>
            </a:extLst>
          </p:cNvPr>
          <p:cNvSpPr/>
          <p:nvPr/>
        </p:nvSpPr>
        <p:spPr>
          <a:xfrm>
            <a:off x="1934476" y="904923"/>
            <a:ext cx="8323048" cy="54514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11.1 Transition-based Structured Prediction	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11.1.1 Greedy Local Modelling	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11.1.2 Structured Modelling</a:t>
            </a:r>
          </a:p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11.2 Transition-based Constituent Parsing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11.2.1 Shift-reduce Constituent Parsing	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11.2.2 Feature Templates</a:t>
            </a:r>
          </a:p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11.3 Shift-reduce Dependency Parsing	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11.3.1 Arc-standard Dependency Parsing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11.3.2 Arc-eager Projective Parsing	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11.3.3 The Swap Action and Non-projective Trees</a:t>
            </a:r>
          </a:p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11.4 Joint Models</a:t>
            </a:r>
            <a:r>
              <a:rPr lang="en-US" altLang="zh-CN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	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11.4.1 Joint POS-tagging and Dependency Parsing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11.4.2 Joint Word Segmentation, POS-tagging and Dependency Parsing</a:t>
            </a:r>
          </a:p>
        </p:txBody>
      </p:sp>
    </p:spTree>
    <p:extLst>
      <p:ext uri="{BB962C8B-B14F-4D97-AF65-F5344CB8AC3E}">
        <p14:creationId xmlns:p14="http://schemas.microsoft.com/office/powerpoint/2010/main" val="520905648"/>
      </p:ext>
    </p:extLst>
  </p:cSld>
  <p:clrMapOvr>
    <a:masterClrMapping/>
  </p:clrMapOvr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5">
            <a:extLst>
              <a:ext uri="{FF2B5EF4-FFF2-40B4-BE49-F238E27FC236}">
                <a16:creationId xmlns:a16="http://schemas.microsoft.com/office/drawing/2014/main" id="{E1BF4C49-D9BF-42F3-B713-48595D54AED3}"/>
              </a:ext>
            </a:extLst>
          </p:cNvPr>
          <p:cNvSpPr/>
          <p:nvPr/>
        </p:nvSpPr>
        <p:spPr>
          <a:xfrm>
            <a:off x="714376" y="157710"/>
            <a:ext cx="70999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Joint Models</a:t>
            </a: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B858B95A-D574-44F8-8FD4-240E804025C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981950" y="6356352"/>
            <a:ext cx="2057400" cy="365125"/>
          </a:xfrm>
        </p:spPr>
        <p:txBody>
          <a:bodyPr/>
          <a:lstStyle/>
          <a:p>
            <a:fld id="{11D8FA19-E13B-4121-8BBF-5D41F5A04330}" type="slidenum">
              <a:rPr lang="zh-CN" altLang="en-US" smtClean="0"/>
              <a:t>164</a:t>
            </a:fld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矩形 8">
                <a:extLst>
                  <a:ext uri="{FF2B5EF4-FFF2-40B4-BE49-F238E27FC236}">
                    <a16:creationId xmlns:a16="http://schemas.microsoft.com/office/drawing/2014/main" id="{E4690199-E31A-48EF-B232-56D24BE05045}"/>
                  </a:ext>
                </a:extLst>
              </p:cNvPr>
              <p:cNvSpPr/>
              <p:nvPr/>
            </p:nvSpPr>
            <p:spPr>
              <a:xfrm>
                <a:off x="1104884" y="1032640"/>
                <a:ext cx="9344521" cy="28161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buSzPct val="100000"/>
                </a:pPr>
                <a:r>
                  <a:rPr lang="en-US" altLang="zh-CN" sz="2400" b="1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Joint Word Segmentation, POS-tagging and Dependency Parsing</a:t>
                </a:r>
              </a:p>
              <a:p>
                <a:pPr marL="342900" indent="-34290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Input: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 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𝐶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1: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𝑛</m:t>
                        </m:r>
                      </m:sub>
                    </m:sSub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=</m:t>
                    </m:r>
                    <m:sSub>
                      <m:sSubPr>
                        <m:ctrlPr>
                          <a:rPr lang="en-US" altLang="zh-CN" sz="240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𝑐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1</m:t>
                        </m:r>
                      </m:sub>
                    </m:sSub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…</m:t>
                    </m:r>
                    <m:sSub>
                      <m:sSubPr>
                        <m:ctrlPr>
                          <a:rPr lang="en-US" altLang="zh-CN" sz="240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𝑐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𝑛</m:t>
                        </m:r>
                      </m:sub>
                    </m:sSub>
                  </m:oMath>
                </a14:m>
                <a:endParaRPr lang="en-US" altLang="zh-CN" sz="24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 marL="342900" indent="-34290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Output: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(</m:t>
                    </m:r>
                    <m:sSub>
                      <m:sSubPr>
                        <m:ctrlPr>
                          <a:rPr lang="en-US" altLang="zh-CN" sz="240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𝑊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1: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𝑚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 </m:t>
                        </m:r>
                      </m:sub>
                    </m:sSub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,</m:t>
                    </m:r>
                    <m:sSub>
                      <m:sSubPr>
                        <m:ctrlPr>
                          <a:rPr lang="en-US" altLang="zh-CN" sz="240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𝑇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1: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𝑚</m:t>
                        </m:r>
                      </m:sub>
                    </m:sSub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, 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𝐴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)</m:t>
                    </m:r>
                  </m:oMath>
                </a14:m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𝑤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1</m:t>
                        </m:r>
                      </m:sub>
                    </m:sSub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…</m:t>
                    </m:r>
                    <m:sSub>
                      <m:sSubPr>
                        <m:ctrlPr>
                          <a:rPr lang="en-US" altLang="zh-CN" sz="240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𝑤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𝑚</m:t>
                        </m:r>
                      </m:sub>
                    </m:sSub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 </m:t>
                    </m:r>
                  </m:oMath>
                </a14:m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are words,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𝑡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1</m:t>
                        </m:r>
                      </m:sub>
                    </m:sSub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…</m:t>
                    </m:r>
                    <m:sSub>
                      <m:sSubPr>
                        <m:ctrlPr>
                          <a:rPr lang="en-US" altLang="zh-CN" sz="240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𝑡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 are POS, and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𝐴</m:t>
                    </m:r>
                  </m:oMath>
                </a14:m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is the set of dependency arcs.  </a:t>
                </a:r>
              </a:p>
              <a:p>
                <a:pPr marL="342900" indent="-34290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Also consider the dependencies within each word.</a:t>
                </a:r>
              </a:p>
            </p:txBody>
          </p:sp>
        </mc:Choice>
        <mc:Fallback>
          <p:sp>
            <p:nvSpPr>
              <p:cNvPr id="6" name="矩形 8">
                <a:extLst>
                  <a:ext uri="{FF2B5EF4-FFF2-40B4-BE49-F238E27FC236}">
                    <a16:creationId xmlns:a16="http://schemas.microsoft.com/office/drawing/2014/main" id="{E4690199-E31A-48EF-B232-56D24BE0504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4884" y="1032640"/>
                <a:ext cx="9344521" cy="2816156"/>
              </a:xfrm>
              <a:prstGeom prst="rect">
                <a:avLst/>
              </a:prstGeom>
              <a:blipFill>
                <a:blip r:embed="rId2"/>
                <a:stretch>
                  <a:fillRect l="-950" b="-4054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>
            <a:extLst>
              <a:ext uri="{FF2B5EF4-FFF2-40B4-BE49-F238E27FC236}">
                <a16:creationId xmlns:a16="http://schemas.microsoft.com/office/drawing/2014/main" id="{B8E5849B-D9D2-1C49-88BE-EF4037CA58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1294" y="3848796"/>
            <a:ext cx="9791700" cy="248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238873"/>
      </p:ext>
    </p:extLst>
  </p:cSld>
  <p:clrMapOvr>
    <a:masterClrMapping/>
  </p:clrMapOvr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5">
            <a:extLst>
              <a:ext uri="{FF2B5EF4-FFF2-40B4-BE49-F238E27FC236}">
                <a16:creationId xmlns:a16="http://schemas.microsoft.com/office/drawing/2014/main" id="{E1BF4C49-D9BF-42F3-B713-48595D54AED3}"/>
              </a:ext>
            </a:extLst>
          </p:cNvPr>
          <p:cNvSpPr/>
          <p:nvPr/>
        </p:nvSpPr>
        <p:spPr>
          <a:xfrm>
            <a:off x="714376" y="157710"/>
            <a:ext cx="70999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Joint Models</a:t>
            </a: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B858B95A-D574-44F8-8FD4-240E804025C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981950" y="6356352"/>
            <a:ext cx="2057400" cy="365125"/>
          </a:xfrm>
        </p:spPr>
        <p:txBody>
          <a:bodyPr/>
          <a:lstStyle/>
          <a:p>
            <a:fld id="{11D8FA19-E13B-4121-8BBF-5D41F5A04330}" type="slidenum">
              <a:rPr lang="zh-CN" altLang="en-US" smtClean="0"/>
              <a:t>165</a:t>
            </a:fld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矩形 8">
                <a:extLst>
                  <a:ext uri="{FF2B5EF4-FFF2-40B4-BE49-F238E27FC236}">
                    <a16:creationId xmlns:a16="http://schemas.microsoft.com/office/drawing/2014/main" id="{E4690199-E31A-48EF-B232-56D24BE05045}"/>
                  </a:ext>
                </a:extLst>
              </p:cNvPr>
              <p:cNvSpPr/>
              <p:nvPr/>
            </p:nvSpPr>
            <p:spPr>
              <a:xfrm>
                <a:off x="1104884" y="1032640"/>
                <a:ext cx="9344521" cy="55746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buSzPct val="100000"/>
                </a:pPr>
                <a:r>
                  <a:rPr lang="en-US" altLang="zh-CN" sz="2400" b="1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Joint Word Segmentation, POS-tagging and Dependency Parsing</a:t>
                </a:r>
              </a:p>
              <a:p>
                <a:pPr marL="342900" indent="-34290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Input: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 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𝐶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1: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𝑛</m:t>
                        </m:r>
                      </m:sub>
                    </m:sSub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=</m:t>
                    </m:r>
                    <m:sSub>
                      <m:sSubPr>
                        <m:ctrlPr>
                          <a:rPr lang="en-US" altLang="zh-CN" sz="240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𝑐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1</m:t>
                        </m:r>
                      </m:sub>
                    </m:sSub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…</m:t>
                    </m:r>
                    <m:sSub>
                      <m:sSubPr>
                        <m:ctrlPr>
                          <a:rPr lang="en-US" altLang="zh-CN" sz="240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𝑐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𝑛</m:t>
                        </m:r>
                      </m:sub>
                    </m:sSub>
                  </m:oMath>
                </a14:m>
                <a:endParaRPr lang="en-US" altLang="zh-CN" sz="24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 marL="342900" indent="-34290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Output: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(</m:t>
                    </m:r>
                    <m:sSub>
                      <m:sSubPr>
                        <m:ctrlPr>
                          <a:rPr lang="en-US" altLang="zh-CN" sz="240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𝑊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1: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𝑚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 </m:t>
                        </m:r>
                      </m:sub>
                    </m:sSub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,</m:t>
                    </m:r>
                    <m:sSub>
                      <m:sSubPr>
                        <m:ctrlPr>
                          <a:rPr lang="en-US" altLang="zh-CN" sz="240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𝑇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1: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𝑚</m:t>
                        </m:r>
                      </m:sub>
                    </m:sSub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, 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𝐴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)</m:t>
                    </m:r>
                  </m:oMath>
                </a14:m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𝑤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1</m:t>
                        </m:r>
                      </m:sub>
                    </m:sSub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…</m:t>
                    </m:r>
                    <m:sSub>
                      <m:sSubPr>
                        <m:ctrlPr>
                          <a:rPr lang="en-US" altLang="zh-CN" sz="240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𝑤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𝑚</m:t>
                        </m:r>
                      </m:sub>
                    </m:sSub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 </m:t>
                    </m:r>
                  </m:oMath>
                </a14:m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are words,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𝑡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1</m:t>
                        </m:r>
                      </m:sub>
                    </m:sSub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…</m:t>
                    </m:r>
                    <m:sSub>
                      <m:sSubPr>
                        <m:ctrlPr>
                          <a:rPr lang="en-US" altLang="zh-CN" sz="240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𝑡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 are POS, and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𝐴</m:t>
                    </m:r>
                  </m:oMath>
                </a14:m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is the set of dependency arcs.  </a:t>
                </a:r>
              </a:p>
              <a:p>
                <a:pPr marL="342900" indent="-34290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State:</a:t>
                </a:r>
              </a:p>
              <a:p>
                <a:pPr>
                  <a:lnSpc>
                    <a:spcPct val="150000"/>
                  </a:lnSpc>
                  <a:buSzPct val="100000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𝜎</m:t>
                    </m:r>
                  </m:oMath>
                </a14:m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 -- partially built outputs</a:t>
                </a:r>
              </a:p>
              <a:p>
                <a:pPr>
                  <a:lnSpc>
                    <a:spcPct val="150000"/>
                  </a:lnSpc>
                  <a:buSzPct val="100000"/>
                </a:pPr>
                <a:r>
                  <a:rPr lang="en-US" altLang="zh-CN" sz="2400" dirty="0">
                    <a:ea typeface="Palatino" pitchFamily="2" charset="77"/>
                    <a:cs typeface="Calibri Light" panose="020F0302020204030204" pitchFamily="34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𝛿</m:t>
                    </m:r>
                  </m:oMath>
                </a14:m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 -- words</a:t>
                </a:r>
              </a:p>
              <a:p>
                <a:pPr>
                  <a:lnSpc>
                    <a:spcPct val="150000"/>
                  </a:lnSpc>
                  <a:buSzPct val="100000"/>
                </a:pPr>
                <a:r>
                  <a:rPr lang="en-US" altLang="zh-CN" sz="2400" dirty="0">
                    <a:ea typeface="Palatino" pitchFamily="2" charset="77"/>
                    <a:cs typeface="Calibri Light" panose="020F0302020204030204" pitchFamily="34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𝛽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 </m:t>
                    </m:r>
                  </m:oMath>
                </a14:m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-- incoming characters</a:t>
                </a:r>
              </a:p>
              <a:p>
                <a:pPr>
                  <a:lnSpc>
                    <a:spcPct val="150000"/>
                  </a:lnSpc>
                  <a:buSzPct val="100000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𝐴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𝑐</m:t>
                        </m:r>
                      </m:sub>
                    </m:sSub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 </m:t>
                    </m:r>
                  </m:oMath>
                </a14:m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-- character dependencies</a:t>
                </a:r>
              </a:p>
              <a:p>
                <a:pPr>
                  <a:lnSpc>
                    <a:spcPct val="150000"/>
                  </a:lnSpc>
                  <a:buSzPct val="100000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𝐴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𝑤</m:t>
                        </m:r>
                      </m:sub>
                    </m:sSub>
                  </m:oMath>
                </a14:m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-- word dependencies</a:t>
                </a:r>
              </a:p>
            </p:txBody>
          </p:sp>
        </mc:Choice>
        <mc:Fallback>
          <p:sp>
            <p:nvSpPr>
              <p:cNvPr id="6" name="矩形 8">
                <a:extLst>
                  <a:ext uri="{FF2B5EF4-FFF2-40B4-BE49-F238E27FC236}">
                    <a16:creationId xmlns:a16="http://schemas.microsoft.com/office/drawing/2014/main" id="{E4690199-E31A-48EF-B232-56D24BE0504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4884" y="1032640"/>
                <a:ext cx="9344521" cy="5574668"/>
              </a:xfrm>
              <a:prstGeom prst="rect">
                <a:avLst/>
              </a:prstGeom>
              <a:blipFill>
                <a:blip r:embed="rId2"/>
                <a:stretch>
                  <a:fillRect l="-950" b="-1818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74497716"/>
      </p:ext>
    </p:extLst>
  </p:cSld>
  <p:clrMapOvr>
    <a:masterClrMapping/>
  </p:clrMapOvr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5">
            <a:extLst>
              <a:ext uri="{FF2B5EF4-FFF2-40B4-BE49-F238E27FC236}">
                <a16:creationId xmlns:a16="http://schemas.microsoft.com/office/drawing/2014/main" id="{E1BF4C49-D9BF-42F3-B713-48595D54AED3}"/>
              </a:ext>
            </a:extLst>
          </p:cNvPr>
          <p:cNvSpPr/>
          <p:nvPr/>
        </p:nvSpPr>
        <p:spPr>
          <a:xfrm>
            <a:off x="703659" y="71985"/>
            <a:ext cx="70963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Joint Models</a:t>
            </a: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B858B95A-D574-44F8-8FD4-240E804025C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981950" y="6356352"/>
            <a:ext cx="2057400" cy="365125"/>
          </a:xfrm>
        </p:spPr>
        <p:txBody>
          <a:bodyPr/>
          <a:lstStyle/>
          <a:p>
            <a:fld id="{11D8FA19-E13B-4121-8BBF-5D41F5A04330}" type="slidenum">
              <a:rPr lang="zh-CN" altLang="en-US" smtClean="0"/>
              <a:t>166</a:t>
            </a:fld>
            <a:endParaRPr lang="zh-CN" altLang="en-US"/>
          </a:p>
        </p:txBody>
      </p:sp>
      <p:sp>
        <p:nvSpPr>
          <p:cNvPr id="6" name="矩形 8">
            <a:extLst>
              <a:ext uri="{FF2B5EF4-FFF2-40B4-BE49-F238E27FC236}">
                <a16:creationId xmlns:a16="http://schemas.microsoft.com/office/drawing/2014/main" id="{E4690199-E31A-48EF-B232-56D24BE05045}"/>
              </a:ext>
            </a:extLst>
          </p:cNvPr>
          <p:cNvSpPr/>
          <p:nvPr/>
        </p:nvSpPr>
        <p:spPr>
          <a:xfrm>
            <a:off x="1937131" y="718316"/>
            <a:ext cx="9344521" cy="506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SzPct val="100000"/>
            </a:pPr>
            <a:r>
              <a:rPr lang="en-US" altLang="zh-CN" sz="20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Joint Word Segmentation, POS-tagging and Dependency Parsing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8">
                <a:extLst>
                  <a:ext uri="{FF2B5EF4-FFF2-40B4-BE49-F238E27FC236}">
                    <a16:creationId xmlns:a16="http://schemas.microsoft.com/office/drawing/2014/main" id="{66C16438-2CF7-4332-AFCA-6039890B6330}"/>
                  </a:ext>
                </a:extLst>
              </p:cNvPr>
              <p:cNvSpPr/>
              <p:nvPr/>
            </p:nvSpPr>
            <p:spPr>
              <a:xfrm>
                <a:off x="2044287" y="5871779"/>
                <a:ext cx="8325265" cy="8801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buSzPct val="100000"/>
                </a:pPr>
                <a14:m>
                  <m:oMath xmlns:m="http://schemas.openxmlformats.org/officeDocument/2006/math">
                    <m:r>
                      <a:rPr lang="en-US" altLang="zh-CN" i="1" dirty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𝑆𝑡𝑎𝑡𝑒</m:t>
                    </m:r>
                    <m:r>
                      <a:rPr lang="en-US" altLang="zh-CN" i="1" dirty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:(</m:t>
                    </m:r>
                    <m:r>
                      <a:rPr lang="en-US" altLang="zh-CN" i="1" dirty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𝜎</m:t>
                    </m:r>
                    <m:r>
                      <a:rPr lang="en-US" altLang="zh-CN" i="1" dirty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,</m:t>
                    </m:r>
                    <m:r>
                      <a:rPr lang="en-US" altLang="zh-CN" i="1" dirty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𝛿</m:t>
                    </m:r>
                    <m:r>
                      <a:rPr lang="en-US" altLang="zh-CN" i="1" dirty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,</m:t>
                    </m:r>
                    <m:r>
                      <a:rPr lang="en-US" altLang="zh-CN" i="1" dirty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𝛽</m:t>
                    </m:r>
                    <m:r>
                      <a:rPr lang="en-US" altLang="zh-CN" i="1" dirty="0" err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,</m:t>
                    </m:r>
                    <m:r>
                      <a:rPr lang="en-US" altLang="zh-CN" i="1" dirty="0" err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𝐴</m:t>
                    </m:r>
                    <m:r>
                      <a:rPr lang="en-US" altLang="zh-CN" i="1" dirty="0" err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_</m:t>
                    </m:r>
                    <m:r>
                      <a:rPr lang="en-US" altLang="zh-CN" i="1" dirty="0" err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𝑐</m:t>
                    </m:r>
                    <m:r>
                      <a:rPr lang="en-US" altLang="zh-CN" i="1" dirty="0" err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,</m:t>
                    </m:r>
                    <m:r>
                      <a:rPr lang="en-US" altLang="zh-CN" i="1" dirty="0" err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𝐴</m:t>
                    </m:r>
                    <m:r>
                      <a:rPr lang="en-US" altLang="zh-CN" i="1" dirty="0" err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_</m:t>
                    </m:r>
                    <m:r>
                      <a:rPr lang="en-US" altLang="zh-CN" i="1" dirty="0" err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𝑤</m:t>
                    </m:r>
                    <m:r>
                      <a:rPr lang="en-US" altLang="zh-CN" i="1" dirty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)</m:t>
                    </m:r>
                  </m:oMath>
                </a14:m>
                <a:r>
                  <a:rPr lang="en-US" altLang="zh-CN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	</a:t>
                </a:r>
                <a14:m>
                  <m:oMath xmlns:m="http://schemas.openxmlformats.org/officeDocument/2006/math">
                    <m:r>
                      <a:rPr lang="en-US" altLang="zh-CN" i="1" dirty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𝜎</m:t>
                    </m:r>
                  </m:oMath>
                </a14:m>
                <a:r>
                  <a:rPr lang="en-US" altLang="zh-CN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: stack;  	</a:t>
                </a:r>
                <a14:m>
                  <m:oMath xmlns:m="http://schemas.openxmlformats.org/officeDocument/2006/math">
                    <m:r>
                      <a:rPr lang="en-US" altLang="zh-CN" i="1" dirty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𝛽</m:t>
                    </m:r>
                  </m:oMath>
                </a14:m>
                <a:r>
                  <a:rPr lang="en-US" altLang="zh-CN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:buffer;  	</a:t>
                </a:r>
                <a14:m>
                  <m:oMath xmlns:m="http://schemas.openxmlformats.org/officeDocument/2006/math">
                    <m:r>
                      <a:rPr lang="en-US" altLang="zh-CN" i="1" dirty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𝛿</m:t>
                    </m:r>
                  </m:oMath>
                </a14:m>
                <a:r>
                  <a:rPr lang="en-US" altLang="zh-CN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: partial-word buffer;   </a:t>
                </a:r>
              </a:p>
              <a:p>
                <a:pPr>
                  <a:lnSpc>
                    <a:spcPct val="150000"/>
                  </a:lnSpc>
                  <a:buSzPct val="100000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dirty="0" err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en-US" altLang="zh-CN" i="1" dirty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𝐴</m:t>
                        </m:r>
                      </m:e>
                      <m:sub>
                        <m:r>
                          <a:rPr lang="en-US" altLang="zh-CN" i="1" dirty="0" err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altLang="zh-CN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: the set of character dependencies;  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dirty="0" err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en-US" altLang="zh-CN" i="1" dirty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𝐴</m:t>
                        </m:r>
                      </m:e>
                      <m:sub>
                        <m:r>
                          <a:rPr lang="en-US" altLang="zh-CN" i="1" dirty="0" err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𝑤</m:t>
                        </m:r>
                      </m:sub>
                    </m:sSub>
                  </m:oMath>
                </a14:m>
                <a:r>
                  <a:rPr lang="en-US" altLang="zh-CN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: the set of word dependencies</a:t>
                </a:r>
              </a:p>
            </p:txBody>
          </p:sp>
        </mc:Choice>
        <mc:Fallback xmlns="">
          <p:sp>
            <p:nvSpPr>
              <p:cNvPr id="8" name="矩形 8">
                <a:extLst>
                  <a:ext uri="{FF2B5EF4-FFF2-40B4-BE49-F238E27FC236}">
                    <a16:creationId xmlns:a16="http://schemas.microsoft.com/office/drawing/2014/main" id="{66C16438-2CF7-4332-AFCA-6039890B633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4287" y="5871779"/>
                <a:ext cx="8325265" cy="880113"/>
              </a:xfrm>
              <a:prstGeom prst="rect">
                <a:avLst/>
              </a:prstGeom>
              <a:blipFill>
                <a:blip r:embed="rId2"/>
                <a:stretch>
                  <a:fillRect l="-73" b="-965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0B5B44E6-832D-4C28-B1FB-FE10981BEEB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5"/>
          <a:stretch/>
        </p:blipFill>
        <p:spPr>
          <a:xfrm>
            <a:off x="3052539" y="1337907"/>
            <a:ext cx="6086922" cy="4577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203194"/>
      </p:ext>
    </p:extLst>
  </p:cSld>
  <p:clrMapOvr>
    <a:masterClrMapping/>
  </p:clrMapOvr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5">
            <a:extLst>
              <a:ext uri="{FF2B5EF4-FFF2-40B4-BE49-F238E27FC236}">
                <a16:creationId xmlns:a16="http://schemas.microsoft.com/office/drawing/2014/main" id="{E1BF4C49-D9BF-42F3-B713-48595D54AED3}"/>
              </a:ext>
            </a:extLst>
          </p:cNvPr>
          <p:cNvSpPr/>
          <p:nvPr/>
        </p:nvSpPr>
        <p:spPr>
          <a:xfrm>
            <a:off x="689372" y="339582"/>
            <a:ext cx="720187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Joint Models</a:t>
            </a: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B858B95A-D574-44F8-8FD4-240E804025C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981950" y="6356352"/>
            <a:ext cx="2057400" cy="365125"/>
          </a:xfrm>
        </p:spPr>
        <p:txBody>
          <a:bodyPr/>
          <a:lstStyle/>
          <a:p>
            <a:fld id="{11D8FA19-E13B-4121-8BBF-5D41F5A04330}" type="slidenum">
              <a:rPr lang="zh-CN" altLang="en-US" smtClean="0"/>
              <a:t>167</a:t>
            </a:fld>
            <a:endParaRPr lang="zh-CN" altLang="en-US"/>
          </a:p>
        </p:txBody>
      </p:sp>
      <p:pic>
        <p:nvPicPr>
          <p:cNvPr id="4" name="Picture 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5FC5138E-087A-4C0B-BCDD-CD6D71FB7C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1128" y="4299423"/>
            <a:ext cx="6676571" cy="2295071"/>
          </a:xfrm>
          <a:prstGeom prst="rect">
            <a:avLst/>
          </a:prstGeom>
        </p:spPr>
      </p:pic>
      <p:pic>
        <p:nvPicPr>
          <p:cNvPr id="8" name="Picture 7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1D1BB7FF-92A5-4D36-B956-8D5D5B3375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729" y="3272273"/>
            <a:ext cx="6935168" cy="1171739"/>
          </a:xfrm>
          <a:prstGeom prst="rect">
            <a:avLst/>
          </a:prstGeom>
        </p:spPr>
      </p:pic>
      <p:sp>
        <p:nvSpPr>
          <p:cNvPr id="7" name="矩形 8">
            <a:extLst>
              <a:ext uri="{FF2B5EF4-FFF2-40B4-BE49-F238E27FC236}">
                <a16:creationId xmlns:a16="http://schemas.microsoft.com/office/drawing/2014/main" id="{DDFF0EC0-1A99-4AB9-8990-7658F8AE1BE3}"/>
              </a:ext>
            </a:extLst>
          </p:cNvPr>
          <p:cNvSpPr/>
          <p:nvPr/>
        </p:nvSpPr>
        <p:spPr>
          <a:xfrm>
            <a:off x="1132284" y="1383169"/>
            <a:ext cx="10369154" cy="1143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SzPct val="100000"/>
            </a:pPr>
            <a:r>
              <a:rPr lang="en-US" altLang="zh-CN" sz="24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Joint Word Segmentation, POS-tagging and Dependency Parsing</a:t>
            </a:r>
          </a:p>
          <a:p>
            <a:pPr marL="342900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Example</a:t>
            </a:r>
          </a:p>
        </p:txBody>
      </p:sp>
    </p:spTree>
    <p:extLst>
      <p:ext uri="{BB962C8B-B14F-4D97-AF65-F5344CB8AC3E}">
        <p14:creationId xmlns:p14="http://schemas.microsoft.com/office/powerpoint/2010/main" val="765684735"/>
      </p:ext>
    </p:extLst>
  </p:cSld>
  <p:clrMapOvr>
    <a:masterClrMapping/>
  </p:clrMapOvr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5">
            <a:extLst>
              <a:ext uri="{FF2B5EF4-FFF2-40B4-BE49-F238E27FC236}">
                <a16:creationId xmlns:a16="http://schemas.microsoft.com/office/drawing/2014/main" id="{E1BF4C49-D9BF-42F3-B713-48595D54AED3}"/>
              </a:ext>
            </a:extLst>
          </p:cNvPr>
          <p:cNvSpPr/>
          <p:nvPr/>
        </p:nvSpPr>
        <p:spPr>
          <a:xfrm>
            <a:off x="678656" y="339582"/>
            <a:ext cx="721259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Joint Models</a:t>
            </a: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B858B95A-D574-44F8-8FD4-240E804025C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981950" y="6356352"/>
            <a:ext cx="2057400" cy="365125"/>
          </a:xfrm>
        </p:spPr>
        <p:txBody>
          <a:bodyPr/>
          <a:lstStyle/>
          <a:p>
            <a:fld id="{11D8FA19-E13B-4121-8BBF-5D41F5A04330}" type="slidenum">
              <a:rPr lang="zh-CN" altLang="en-US" smtClean="0"/>
              <a:t>168</a:t>
            </a:fld>
            <a:endParaRPr lang="zh-CN" altLang="en-US"/>
          </a:p>
        </p:txBody>
      </p:sp>
      <p:pic>
        <p:nvPicPr>
          <p:cNvPr id="4" name="Picture 3" descr="A picture containing table&#10;&#10;Description automatically generated">
            <a:extLst>
              <a:ext uri="{FF2B5EF4-FFF2-40B4-BE49-F238E27FC236}">
                <a16:creationId xmlns:a16="http://schemas.microsoft.com/office/drawing/2014/main" id="{292CA9AC-F606-4D21-9CBD-C1B52A7C25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5149" y="4288355"/>
            <a:ext cx="6547080" cy="2250559"/>
          </a:xfrm>
          <a:prstGeom prst="rect">
            <a:avLst/>
          </a:prstGeom>
        </p:spPr>
      </p:pic>
      <p:pic>
        <p:nvPicPr>
          <p:cNvPr id="9" name="Picture 8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D4F5CA0C-2773-4E20-A7A6-5B2B08234C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4935" y="3297663"/>
            <a:ext cx="6487430" cy="1105054"/>
          </a:xfrm>
          <a:prstGeom prst="rect">
            <a:avLst/>
          </a:prstGeom>
        </p:spPr>
      </p:pic>
      <p:sp>
        <p:nvSpPr>
          <p:cNvPr id="7" name="矩形 8">
            <a:extLst>
              <a:ext uri="{FF2B5EF4-FFF2-40B4-BE49-F238E27FC236}">
                <a16:creationId xmlns:a16="http://schemas.microsoft.com/office/drawing/2014/main" id="{EA24E879-9714-4401-90B2-F23F660B82B8}"/>
              </a:ext>
            </a:extLst>
          </p:cNvPr>
          <p:cNvSpPr/>
          <p:nvPr/>
        </p:nvSpPr>
        <p:spPr>
          <a:xfrm>
            <a:off x="1132284" y="1383169"/>
            <a:ext cx="10369154" cy="1143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SzPct val="100000"/>
            </a:pPr>
            <a:r>
              <a:rPr lang="en-US" altLang="zh-CN" sz="24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Joint Word Segmentation, POS-tagging and Dependency Parsing</a:t>
            </a:r>
          </a:p>
          <a:p>
            <a:pPr marL="342900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Example</a:t>
            </a:r>
          </a:p>
        </p:txBody>
      </p:sp>
    </p:spTree>
    <p:extLst>
      <p:ext uri="{BB962C8B-B14F-4D97-AF65-F5344CB8AC3E}">
        <p14:creationId xmlns:p14="http://schemas.microsoft.com/office/powerpoint/2010/main" val="4182820847"/>
      </p:ext>
    </p:extLst>
  </p:cSld>
  <p:clrMapOvr>
    <a:masterClrMapping/>
  </p:clrMapOvr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5">
            <a:extLst>
              <a:ext uri="{FF2B5EF4-FFF2-40B4-BE49-F238E27FC236}">
                <a16:creationId xmlns:a16="http://schemas.microsoft.com/office/drawing/2014/main" id="{E1BF4C49-D9BF-42F3-B713-48595D54AED3}"/>
              </a:ext>
            </a:extLst>
          </p:cNvPr>
          <p:cNvSpPr/>
          <p:nvPr/>
        </p:nvSpPr>
        <p:spPr>
          <a:xfrm>
            <a:off x="689372" y="339582"/>
            <a:ext cx="720187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Joint Models</a:t>
            </a: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B858B95A-D574-44F8-8FD4-240E804025C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981950" y="6356352"/>
            <a:ext cx="2057400" cy="365125"/>
          </a:xfrm>
        </p:spPr>
        <p:txBody>
          <a:bodyPr/>
          <a:lstStyle/>
          <a:p>
            <a:fld id="{11D8FA19-E13B-4121-8BBF-5D41F5A04330}" type="slidenum">
              <a:rPr lang="zh-CN" altLang="en-US" smtClean="0"/>
              <a:t>169</a:t>
            </a:fld>
            <a:endParaRPr lang="zh-CN" altLang="en-US"/>
          </a:p>
        </p:txBody>
      </p:sp>
      <p:pic>
        <p:nvPicPr>
          <p:cNvPr id="4" name="Picture 3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58FA4D40-C24D-4789-9E24-93D5E522FE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730" y="4426406"/>
            <a:ext cx="6676571" cy="2295071"/>
          </a:xfrm>
          <a:prstGeom prst="rect">
            <a:avLst/>
          </a:prstGeom>
        </p:spPr>
      </p:pic>
      <p:pic>
        <p:nvPicPr>
          <p:cNvPr id="8" name="Picture 7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1A57E0C6-C467-42EA-B2EF-811AC64212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4936" y="3279349"/>
            <a:ext cx="6808331" cy="1147056"/>
          </a:xfrm>
          <a:prstGeom prst="rect">
            <a:avLst/>
          </a:prstGeom>
        </p:spPr>
      </p:pic>
      <p:sp>
        <p:nvSpPr>
          <p:cNvPr id="7" name="矩形 8">
            <a:extLst>
              <a:ext uri="{FF2B5EF4-FFF2-40B4-BE49-F238E27FC236}">
                <a16:creationId xmlns:a16="http://schemas.microsoft.com/office/drawing/2014/main" id="{D948EEE0-FDFD-43CF-BA4E-7518FAE2D74C}"/>
              </a:ext>
            </a:extLst>
          </p:cNvPr>
          <p:cNvSpPr/>
          <p:nvPr/>
        </p:nvSpPr>
        <p:spPr>
          <a:xfrm>
            <a:off x="1132284" y="1383169"/>
            <a:ext cx="10369154" cy="1143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SzPct val="100000"/>
            </a:pPr>
            <a:r>
              <a:rPr lang="en-US" altLang="zh-CN" sz="24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Joint Word Segmentation, POS-tagging and Dependency Parsing</a:t>
            </a:r>
          </a:p>
          <a:p>
            <a:pPr marL="342900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Example</a:t>
            </a:r>
          </a:p>
        </p:txBody>
      </p:sp>
    </p:spTree>
    <p:extLst>
      <p:ext uri="{BB962C8B-B14F-4D97-AF65-F5344CB8AC3E}">
        <p14:creationId xmlns:p14="http://schemas.microsoft.com/office/powerpoint/2010/main" val="35621890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96DA29-3DEB-4674-B5DB-FC16E69E56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17</a:t>
            </a:fld>
            <a:endParaRPr lang="zh-CN" altLang="en-US"/>
          </a:p>
        </p:txBody>
      </p:sp>
      <p:sp>
        <p:nvSpPr>
          <p:cNvPr id="3" name="矩形 5">
            <a:extLst>
              <a:ext uri="{FF2B5EF4-FFF2-40B4-BE49-F238E27FC236}">
                <a16:creationId xmlns:a16="http://schemas.microsoft.com/office/drawing/2014/main" id="{E1BF4C49-D9BF-42F3-B713-48595D54AED3}"/>
              </a:ext>
            </a:extLst>
          </p:cNvPr>
          <p:cNvSpPr/>
          <p:nvPr/>
        </p:nvSpPr>
        <p:spPr>
          <a:xfrm>
            <a:off x="671513" y="265472"/>
            <a:ext cx="77396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Example (Word Segmentation)</a:t>
            </a:r>
          </a:p>
        </p:txBody>
      </p:sp>
      <p:sp>
        <p:nvSpPr>
          <p:cNvPr id="4" name="矩形 8">
            <a:extLst>
              <a:ext uri="{FF2B5EF4-FFF2-40B4-BE49-F238E27FC236}">
                <a16:creationId xmlns:a16="http://schemas.microsoft.com/office/drawing/2014/main" id="{2918002F-8C64-4968-9ECA-DC63D9D4E45B}"/>
              </a:ext>
            </a:extLst>
          </p:cNvPr>
          <p:cNvSpPr/>
          <p:nvPr/>
        </p:nvSpPr>
        <p:spPr>
          <a:xfrm>
            <a:off x="1100138" y="1150834"/>
            <a:ext cx="9093837" cy="11376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Input</a:t>
            </a:r>
            <a:r>
              <a:rPr lang="zh-CN" altLang="en-US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：</a:t>
            </a: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"</a:t>
            </a:r>
            <a:r>
              <a:rPr lang="zh-CN" altLang="en-US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以</a:t>
            </a: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(take)  </a:t>
            </a:r>
            <a:r>
              <a:rPr lang="zh-CN" altLang="en-US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前</a:t>
            </a: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(before)  </a:t>
            </a:r>
            <a:r>
              <a:rPr lang="zh-CN" altLang="en-US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天</a:t>
            </a: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(day)  </a:t>
            </a:r>
            <a:r>
              <a:rPr lang="zh-CN" altLang="en-US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下</a:t>
            </a: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(fall)  </a:t>
            </a:r>
            <a:r>
              <a:rPr lang="zh-CN" altLang="en-US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雨</a:t>
            </a: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(rain)  </a:t>
            </a:r>
            <a:r>
              <a:rPr lang="zh-CN" altLang="en-US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为</a:t>
            </a: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(be)  </a:t>
            </a:r>
            <a:r>
              <a:rPr lang="zh-CN" altLang="en-US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例</a:t>
            </a: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(example)"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矩形 8">
                <a:extLst>
                  <a:ext uri="{FF2B5EF4-FFF2-40B4-BE49-F238E27FC236}">
                    <a16:creationId xmlns:a16="http://schemas.microsoft.com/office/drawing/2014/main" id="{558813C3-93FF-41F7-9323-FECCE1C01789}"/>
                  </a:ext>
                </a:extLst>
              </p:cNvPr>
              <p:cNvSpPr/>
              <p:nvPr/>
            </p:nvSpPr>
            <p:spPr>
              <a:xfrm>
                <a:off x="1630864" y="5712532"/>
                <a:ext cx="8672840" cy="46461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buSzPct val="100000"/>
                </a:pP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𝜎</m:t>
                    </m:r>
                  </m:oMath>
                </a14:m>
                <a:r>
                  <a:rPr lang="en-US" altLang="zh-CN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: partial output     </a:t>
                </a:r>
                <a14:m>
                  <m:oMath xmlns:m="http://schemas.openxmlformats.org/officeDocument/2006/math">
                    <m:r>
                      <a:rPr lang="en-US" altLang="zh-CN" i="1" dirty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𝑤</m:t>
                    </m:r>
                  </m:oMath>
                </a14:m>
                <a:r>
                  <a:rPr lang="en-US" altLang="zh-CN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: current partial word    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𝛽</m:t>
                    </m:r>
                  </m:oMath>
                </a14:m>
                <a:r>
                  <a:rPr lang="en-US" altLang="zh-CN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: list of next incoming characters</a:t>
                </a:r>
              </a:p>
            </p:txBody>
          </p:sp>
        </mc:Choice>
        <mc:Fallback xmlns="">
          <p:sp>
            <p:nvSpPr>
              <p:cNvPr id="31" name="矩形 8">
                <a:extLst>
                  <a:ext uri="{FF2B5EF4-FFF2-40B4-BE49-F238E27FC236}">
                    <a16:creationId xmlns:a16="http://schemas.microsoft.com/office/drawing/2014/main" id="{558813C3-93FF-41F7-9323-FECCE1C0178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0864" y="5712532"/>
                <a:ext cx="8672840" cy="464614"/>
              </a:xfrm>
              <a:prstGeom prst="rect">
                <a:avLst/>
              </a:prstGeom>
              <a:blipFill>
                <a:blip r:embed="rId2"/>
                <a:stretch>
                  <a:fillRect b="-2105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328FBCF9-C13D-4111-BBFF-DE0E30910C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0863" y="2680457"/>
            <a:ext cx="8419236" cy="2525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905448"/>
      </p:ext>
    </p:extLst>
  </p:cSld>
  <p:clrMapOvr>
    <a:masterClrMapping/>
  </p:clrMapOvr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5">
            <a:extLst>
              <a:ext uri="{FF2B5EF4-FFF2-40B4-BE49-F238E27FC236}">
                <a16:creationId xmlns:a16="http://schemas.microsoft.com/office/drawing/2014/main" id="{E1BF4C49-D9BF-42F3-B713-48595D54AED3}"/>
              </a:ext>
            </a:extLst>
          </p:cNvPr>
          <p:cNvSpPr/>
          <p:nvPr/>
        </p:nvSpPr>
        <p:spPr>
          <a:xfrm>
            <a:off x="660797" y="339582"/>
            <a:ext cx="72304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Joint Models</a:t>
            </a: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B858B95A-D574-44F8-8FD4-240E804025C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981950" y="6356352"/>
            <a:ext cx="2057400" cy="365125"/>
          </a:xfrm>
        </p:spPr>
        <p:txBody>
          <a:bodyPr/>
          <a:lstStyle/>
          <a:p>
            <a:fld id="{11D8FA19-E13B-4121-8BBF-5D41F5A04330}" type="slidenum">
              <a:rPr lang="zh-CN" altLang="en-US" smtClean="0"/>
              <a:t>170</a:t>
            </a:fld>
            <a:endParaRPr lang="zh-CN" altLang="en-US"/>
          </a:p>
        </p:txBody>
      </p:sp>
      <p:pic>
        <p:nvPicPr>
          <p:cNvPr id="4" name="Picture 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66BCFECE-2053-4265-B0C4-B94BE05C40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729" y="4179966"/>
            <a:ext cx="6738850" cy="2316480"/>
          </a:xfrm>
          <a:prstGeom prst="rect">
            <a:avLst/>
          </a:prstGeom>
        </p:spPr>
      </p:pic>
      <p:pic>
        <p:nvPicPr>
          <p:cNvPr id="8" name="Picture 7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B6A3E662-0313-4E27-9CB7-1895116C12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4936" y="3234059"/>
            <a:ext cx="6963747" cy="1086002"/>
          </a:xfrm>
          <a:prstGeom prst="rect">
            <a:avLst/>
          </a:prstGeom>
        </p:spPr>
      </p:pic>
      <p:sp>
        <p:nvSpPr>
          <p:cNvPr id="7" name="矩形 8">
            <a:extLst>
              <a:ext uri="{FF2B5EF4-FFF2-40B4-BE49-F238E27FC236}">
                <a16:creationId xmlns:a16="http://schemas.microsoft.com/office/drawing/2014/main" id="{14DDB589-37D4-4DD2-8972-D243096938CE}"/>
              </a:ext>
            </a:extLst>
          </p:cNvPr>
          <p:cNvSpPr/>
          <p:nvPr/>
        </p:nvSpPr>
        <p:spPr>
          <a:xfrm>
            <a:off x="1132284" y="1383169"/>
            <a:ext cx="10369154" cy="1143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SzPct val="100000"/>
            </a:pPr>
            <a:r>
              <a:rPr lang="en-US" altLang="zh-CN" sz="24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Joint Word Segmentation, POS-tagging and Dependency Parsing</a:t>
            </a:r>
          </a:p>
          <a:p>
            <a:pPr marL="342900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Example</a:t>
            </a:r>
          </a:p>
        </p:txBody>
      </p:sp>
    </p:spTree>
    <p:extLst>
      <p:ext uri="{BB962C8B-B14F-4D97-AF65-F5344CB8AC3E}">
        <p14:creationId xmlns:p14="http://schemas.microsoft.com/office/powerpoint/2010/main" val="2565098279"/>
      </p:ext>
    </p:extLst>
  </p:cSld>
  <p:clrMapOvr>
    <a:masterClrMapping/>
  </p:clrMapOvr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5">
            <a:extLst>
              <a:ext uri="{FF2B5EF4-FFF2-40B4-BE49-F238E27FC236}">
                <a16:creationId xmlns:a16="http://schemas.microsoft.com/office/drawing/2014/main" id="{E1BF4C49-D9BF-42F3-B713-48595D54AED3}"/>
              </a:ext>
            </a:extLst>
          </p:cNvPr>
          <p:cNvSpPr/>
          <p:nvPr/>
        </p:nvSpPr>
        <p:spPr>
          <a:xfrm>
            <a:off x="671513" y="339582"/>
            <a:ext cx="72197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Joint Models</a:t>
            </a: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B858B95A-D574-44F8-8FD4-240E804025C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981950" y="6356352"/>
            <a:ext cx="2057400" cy="365125"/>
          </a:xfrm>
        </p:spPr>
        <p:txBody>
          <a:bodyPr/>
          <a:lstStyle/>
          <a:p>
            <a:fld id="{11D8FA19-E13B-4121-8BBF-5D41F5A04330}" type="slidenum">
              <a:rPr lang="zh-CN" altLang="en-US" smtClean="0"/>
              <a:t>171</a:t>
            </a:fld>
            <a:endParaRPr lang="zh-CN" alt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FE3A7AD-BB4A-4E78-B969-2D433A3F77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729" y="4396896"/>
            <a:ext cx="6606400" cy="2270951"/>
          </a:xfrm>
          <a:prstGeom prst="rect">
            <a:avLst/>
          </a:prstGeom>
        </p:spPr>
      </p:pic>
      <p:pic>
        <p:nvPicPr>
          <p:cNvPr id="8" name="Picture 7" descr="Graphical user interface&#10;&#10;Description automatically generated">
            <a:extLst>
              <a:ext uri="{FF2B5EF4-FFF2-40B4-BE49-F238E27FC236}">
                <a16:creationId xmlns:a16="http://schemas.microsoft.com/office/drawing/2014/main" id="{19E51999-EA28-43C0-ABAA-C6CEDDEBB5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4935" y="3282315"/>
            <a:ext cx="6935168" cy="1114581"/>
          </a:xfrm>
          <a:prstGeom prst="rect">
            <a:avLst/>
          </a:prstGeom>
        </p:spPr>
      </p:pic>
      <p:sp>
        <p:nvSpPr>
          <p:cNvPr id="7" name="矩形 8">
            <a:extLst>
              <a:ext uri="{FF2B5EF4-FFF2-40B4-BE49-F238E27FC236}">
                <a16:creationId xmlns:a16="http://schemas.microsoft.com/office/drawing/2014/main" id="{15213A84-9686-4235-962A-09922D964FD2}"/>
              </a:ext>
            </a:extLst>
          </p:cNvPr>
          <p:cNvSpPr/>
          <p:nvPr/>
        </p:nvSpPr>
        <p:spPr>
          <a:xfrm>
            <a:off x="1132284" y="1383169"/>
            <a:ext cx="10369154" cy="1143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SzPct val="100000"/>
            </a:pPr>
            <a:r>
              <a:rPr lang="en-US" altLang="zh-CN" sz="24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Joint Word Segmentation, POS-tagging and Dependency Parsing</a:t>
            </a:r>
          </a:p>
          <a:p>
            <a:pPr marL="342900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Example</a:t>
            </a:r>
          </a:p>
        </p:txBody>
      </p:sp>
    </p:spTree>
    <p:extLst>
      <p:ext uri="{BB962C8B-B14F-4D97-AF65-F5344CB8AC3E}">
        <p14:creationId xmlns:p14="http://schemas.microsoft.com/office/powerpoint/2010/main" val="2881457037"/>
      </p:ext>
    </p:extLst>
  </p:cSld>
  <p:clrMapOvr>
    <a:masterClrMapping/>
  </p:clrMapOvr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5">
            <a:extLst>
              <a:ext uri="{FF2B5EF4-FFF2-40B4-BE49-F238E27FC236}">
                <a16:creationId xmlns:a16="http://schemas.microsoft.com/office/drawing/2014/main" id="{E1BF4C49-D9BF-42F3-B713-48595D54AED3}"/>
              </a:ext>
            </a:extLst>
          </p:cNvPr>
          <p:cNvSpPr/>
          <p:nvPr/>
        </p:nvSpPr>
        <p:spPr>
          <a:xfrm>
            <a:off x="696516" y="339582"/>
            <a:ext cx="71947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Joint Models</a:t>
            </a: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B858B95A-D574-44F8-8FD4-240E804025C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981950" y="6356352"/>
            <a:ext cx="2057400" cy="365125"/>
          </a:xfrm>
        </p:spPr>
        <p:txBody>
          <a:bodyPr/>
          <a:lstStyle/>
          <a:p>
            <a:fld id="{11D8FA19-E13B-4121-8BBF-5D41F5A04330}" type="slidenum">
              <a:rPr lang="zh-CN" altLang="en-US" smtClean="0"/>
              <a:t>172</a:t>
            </a:fld>
            <a:endParaRPr lang="zh-CN" altLang="en-US"/>
          </a:p>
        </p:txBody>
      </p:sp>
      <p:pic>
        <p:nvPicPr>
          <p:cNvPr id="4" name="Picture 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104BDE9D-5D56-495F-974D-66547BF369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0650" y="4413652"/>
            <a:ext cx="6713672" cy="2307825"/>
          </a:xfrm>
          <a:prstGeom prst="rect">
            <a:avLst/>
          </a:prstGeom>
        </p:spPr>
      </p:pic>
      <p:pic>
        <p:nvPicPr>
          <p:cNvPr id="8" name="Picture 7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2AF97E6F-8B8F-4E7A-AE43-1C20B299C3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729" y="3328905"/>
            <a:ext cx="6706536" cy="1190791"/>
          </a:xfrm>
          <a:prstGeom prst="rect">
            <a:avLst/>
          </a:prstGeom>
        </p:spPr>
      </p:pic>
      <p:sp>
        <p:nvSpPr>
          <p:cNvPr id="7" name="矩形 8">
            <a:extLst>
              <a:ext uri="{FF2B5EF4-FFF2-40B4-BE49-F238E27FC236}">
                <a16:creationId xmlns:a16="http://schemas.microsoft.com/office/drawing/2014/main" id="{A167FAD5-BDD5-41F5-B7C1-0442CBA2BBDF}"/>
              </a:ext>
            </a:extLst>
          </p:cNvPr>
          <p:cNvSpPr/>
          <p:nvPr/>
        </p:nvSpPr>
        <p:spPr>
          <a:xfrm>
            <a:off x="1132284" y="1383169"/>
            <a:ext cx="10369154" cy="1143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SzPct val="100000"/>
            </a:pPr>
            <a:r>
              <a:rPr lang="en-US" altLang="zh-CN" sz="24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Joint Word Segmentation, POS-tagging and Dependency Parsing</a:t>
            </a:r>
          </a:p>
          <a:p>
            <a:pPr marL="342900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Example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E77FAB2-1218-C543-B2AB-1FEAE375D21F}"/>
              </a:ext>
            </a:extLst>
          </p:cNvPr>
          <p:cNvSpPr txBox="1"/>
          <p:nvPr/>
        </p:nvSpPr>
        <p:spPr>
          <a:xfrm>
            <a:off x="8447920" y="3924300"/>
            <a:ext cx="375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i="1" dirty="0"/>
              <a:t>-C</a:t>
            </a:r>
          </a:p>
        </p:txBody>
      </p:sp>
    </p:spTree>
    <p:extLst>
      <p:ext uri="{BB962C8B-B14F-4D97-AF65-F5344CB8AC3E}">
        <p14:creationId xmlns:p14="http://schemas.microsoft.com/office/powerpoint/2010/main" val="410764074"/>
      </p:ext>
    </p:extLst>
  </p:cSld>
  <p:clrMapOvr>
    <a:masterClrMapping/>
  </p:clrMapOvr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5">
            <a:extLst>
              <a:ext uri="{FF2B5EF4-FFF2-40B4-BE49-F238E27FC236}">
                <a16:creationId xmlns:a16="http://schemas.microsoft.com/office/drawing/2014/main" id="{E1BF4C49-D9BF-42F3-B713-48595D54AED3}"/>
              </a:ext>
            </a:extLst>
          </p:cNvPr>
          <p:cNvSpPr/>
          <p:nvPr/>
        </p:nvSpPr>
        <p:spPr>
          <a:xfrm>
            <a:off x="689372" y="339582"/>
            <a:ext cx="720187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Joint Models</a:t>
            </a: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B858B95A-D574-44F8-8FD4-240E804025C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981950" y="6356352"/>
            <a:ext cx="2057400" cy="365125"/>
          </a:xfrm>
        </p:spPr>
        <p:txBody>
          <a:bodyPr/>
          <a:lstStyle/>
          <a:p>
            <a:fld id="{11D8FA19-E13B-4121-8BBF-5D41F5A04330}" type="slidenum">
              <a:rPr lang="zh-CN" altLang="en-US" smtClean="0"/>
              <a:t>173</a:t>
            </a:fld>
            <a:endParaRPr lang="zh-CN" alt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F4C7DBC-536F-4A4E-9A9E-69128E1FBB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8324" y="4261322"/>
            <a:ext cx="6992326" cy="2403612"/>
          </a:xfrm>
          <a:prstGeom prst="rect">
            <a:avLst/>
          </a:prstGeom>
        </p:spPr>
      </p:pic>
      <p:pic>
        <p:nvPicPr>
          <p:cNvPr id="8" name="Picture 7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E9D65ABE-0DF4-4799-8CAC-D1B1FACD4B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5198" y="3301287"/>
            <a:ext cx="6992326" cy="1124107"/>
          </a:xfrm>
          <a:prstGeom prst="rect">
            <a:avLst/>
          </a:prstGeom>
        </p:spPr>
      </p:pic>
      <p:sp>
        <p:nvSpPr>
          <p:cNvPr id="7" name="矩形 8">
            <a:extLst>
              <a:ext uri="{FF2B5EF4-FFF2-40B4-BE49-F238E27FC236}">
                <a16:creationId xmlns:a16="http://schemas.microsoft.com/office/drawing/2014/main" id="{5BF523C6-E611-40A7-88B7-A209EF67059B}"/>
              </a:ext>
            </a:extLst>
          </p:cNvPr>
          <p:cNvSpPr/>
          <p:nvPr/>
        </p:nvSpPr>
        <p:spPr>
          <a:xfrm>
            <a:off x="1132284" y="1383169"/>
            <a:ext cx="10369154" cy="1143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SzPct val="100000"/>
            </a:pPr>
            <a:r>
              <a:rPr lang="en-US" altLang="zh-CN" sz="24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Joint Word Segmentation, POS-tagging and Dependency Parsing</a:t>
            </a:r>
          </a:p>
          <a:p>
            <a:pPr marL="342900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Example</a:t>
            </a:r>
          </a:p>
        </p:txBody>
      </p:sp>
    </p:spTree>
    <p:extLst>
      <p:ext uri="{BB962C8B-B14F-4D97-AF65-F5344CB8AC3E}">
        <p14:creationId xmlns:p14="http://schemas.microsoft.com/office/powerpoint/2010/main" val="3128006433"/>
      </p:ext>
    </p:extLst>
  </p:cSld>
  <p:clrMapOvr>
    <a:masterClrMapping/>
  </p:clrMapOvr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5">
            <a:extLst>
              <a:ext uri="{FF2B5EF4-FFF2-40B4-BE49-F238E27FC236}">
                <a16:creationId xmlns:a16="http://schemas.microsoft.com/office/drawing/2014/main" id="{E1BF4C49-D9BF-42F3-B713-48595D54AED3}"/>
              </a:ext>
            </a:extLst>
          </p:cNvPr>
          <p:cNvSpPr/>
          <p:nvPr/>
        </p:nvSpPr>
        <p:spPr>
          <a:xfrm>
            <a:off x="707231" y="339582"/>
            <a:ext cx="71840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Joint Models</a:t>
            </a: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B858B95A-D574-44F8-8FD4-240E804025C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981950" y="6356352"/>
            <a:ext cx="2057400" cy="365125"/>
          </a:xfrm>
        </p:spPr>
        <p:txBody>
          <a:bodyPr/>
          <a:lstStyle/>
          <a:p>
            <a:fld id="{11D8FA19-E13B-4121-8BBF-5D41F5A04330}" type="slidenum">
              <a:rPr lang="zh-CN" altLang="en-US" smtClean="0"/>
              <a:t>174</a:t>
            </a:fld>
            <a:endParaRPr lang="zh-CN" altLang="en-US"/>
          </a:p>
        </p:txBody>
      </p:sp>
      <p:pic>
        <p:nvPicPr>
          <p:cNvPr id="4" name="Picture 3" descr="A picture containing letter&#10;&#10;Description automatically generated">
            <a:extLst>
              <a:ext uri="{FF2B5EF4-FFF2-40B4-BE49-F238E27FC236}">
                <a16:creationId xmlns:a16="http://schemas.microsoft.com/office/drawing/2014/main" id="{734429C4-E204-49D2-AD15-64B972B229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729" y="4446362"/>
            <a:ext cx="6618514" cy="227511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08133A7-9AA7-4B63-BF09-4665C5AB88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8049" y="3284150"/>
            <a:ext cx="8040222" cy="1162212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9E5FF2D7-F07A-4651-858A-30A32A71363F}"/>
              </a:ext>
            </a:extLst>
          </p:cNvPr>
          <p:cNvSpPr/>
          <p:nvPr/>
        </p:nvSpPr>
        <p:spPr>
          <a:xfrm>
            <a:off x="1132284" y="1383169"/>
            <a:ext cx="10369154" cy="1143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SzPct val="100000"/>
            </a:pPr>
            <a:r>
              <a:rPr lang="en-US" altLang="zh-CN" sz="24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Joint Word Segmentation, POS-tagging and Dependency Parsing</a:t>
            </a:r>
          </a:p>
          <a:p>
            <a:pPr marL="342900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Example</a:t>
            </a:r>
          </a:p>
        </p:txBody>
      </p:sp>
    </p:spTree>
    <p:extLst>
      <p:ext uri="{BB962C8B-B14F-4D97-AF65-F5344CB8AC3E}">
        <p14:creationId xmlns:p14="http://schemas.microsoft.com/office/powerpoint/2010/main" val="2589319055"/>
      </p:ext>
    </p:extLst>
  </p:cSld>
  <p:clrMapOvr>
    <a:masterClrMapping/>
  </p:clrMapOvr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5">
            <a:extLst>
              <a:ext uri="{FF2B5EF4-FFF2-40B4-BE49-F238E27FC236}">
                <a16:creationId xmlns:a16="http://schemas.microsoft.com/office/drawing/2014/main" id="{E1BF4C49-D9BF-42F3-B713-48595D54AED3}"/>
              </a:ext>
            </a:extLst>
          </p:cNvPr>
          <p:cNvSpPr/>
          <p:nvPr/>
        </p:nvSpPr>
        <p:spPr>
          <a:xfrm>
            <a:off x="689372" y="339582"/>
            <a:ext cx="720187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Joint Models</a:t>
            </a: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B858B95A-D574-44F8-8FD4-240E804025C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981950" y="6356352"/>
            <a:ext cx="2057400" cy="365125"/>
          </a:xfrm>
        </p:spPr>
        <p:txBody>
          <a:bodyPr/>
          <a:lstStyle/>
          <a:p>
            <a:fld id="{11D8FA19-E13B-4121-8BBF-5D41F5A04330}" type="slidenum">
              <a:rPr lang="zh-CN" altLang="en-US" smtClean="0"/>
              <a:t>175</a:t>
            </a:fld>
            <a:endParaRPr lang="zh-CN" altLang="en-US"/>
          </a:p>
        </p:txBody>
      </p:sp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33FFC653-095C-4E78-9095-2053B8C3AC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730" y="4579623"/>
            <a:ext cx="6426883" cy="2209241"/>
          </a:xfrm>
          <a:prstGeom prst="rect">
            <a:avLst/>
          </a:prstGeom>
        </p:spPr>
      </p:pic>
      <p:pic>
        <p:nvPicPr>
          <p:cNvPr id="8" name="Picture 7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F52E1976-DC7D-47B3-84D7-A06A94E3BB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729" y="3263466"/>
            <a:ext cx="8049748" cy="1133633"/>
          </a:xfrm>
          <a:prstGeom prst="rect">
            <a:avLst/>
          </a:prstGeom>
        </p:spPr>
      </p:pic>
      <p:sp>
        <p:nvSpPr>
          <p:cNvPr id="7" name="矩形 8">
            <a:extLst>
              <a:ext uri="{FF2B5EF4-FFF2-40B4-BE49-F238E27FC236}">
                <a16:creationId xmlns:a16="http://schemas.microsoft.com/office/drawing/2014/main" id="{670FB554-230E-46FE-909A-90B53F954F3E}"/>
              </a:ext>
            </a:extLst>
          </p:cNvPr>
          <p:cNvSpPr/>
          <p:nvPr/>
        </p:nvSpPr>
        <p:spPr>
          <a:xfrm>
            <a:off x="1132284" y="1383169"/>
            <a:ext cx="10369154" cy="1143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SzPct val="100000"/>
            </a:pPr>
            <a:r>
              <a:rPr lang="en-US" altLang="zh-CN" sz="24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Joint Word Segmentation, POS-tagging and Dependency Parsing</a:t>
            </a:r>
          </a:p>
          <a:p>
            <a:pPr marL="342900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Example</a:t>
            </a:r>
          </a:p>
        </p:txBody>
      </p:sp>
    </p:spTree>
    <p:extLst>
      <p:ext uri="{BB962C8B-B14F-4D97-AF65-F5344CB8AC3E}">
        <p14:creationId xmlns:p14="http://schemas.microsoft.com/office/powerpoint/2010/main" val="2661456204"/>
      </p:ext>
    </p:extLst>
  </p:cSld>
  <p:clrMapOvr>
    <a:masterClrMapping/>
  </p:clrMapOvr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5">
            <a:extLst>
              <a:ext uri="{FF2B5EF4-FFF2-40B4-BE49-F238E27FC236}">
                <a16:creationId xmlns:a16="http://schemas.microsoft.com/office/drawing/2014/main" id="{E1BF4C49-D9BF-42F3-B713-48595D54AED3}"/>
              </a:ext>
            </a:extLst>
          </p:cNvPr>
          <p:cNvSpPr/>
          <p:nvPr/>
        </p:nvSpPr>
        <p:spPr>
          <a:xfrm>
            <a:off x="667941" y="339582"/>
            <a:ext cx="72233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Joint Models</a:t>
            </a: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B858B95A-D574-44F8-8FD4-240E804025C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981950" y="6356352"/>
            <a:ext cx="2057400" cy="365125"/>
          </a:xfrm>
        </p:spPr>
        <p:txBody>
          <a:bodyPr/>
          <a:lstStyle/>
          <a:p>
            <a:fld id="{11D8FA19-E13B-4121-8BBF-5D41F5A04330}" type="slidenum">
              <a:rPr lang="zh-CN" altLang="en-US" smtClean="0"/>
              <a:t>176</a:t>
            </a:fld>
            <a:endParaRPr lang="zh-CN" altLang="en-US"/>
          </a:p>
        </p:txBody>
      </p:sp>
      <p:pic>
        <p:nvPicPr>
          <p:cNvPr id="4" name="Picture 3" descr="A picture containing text, bird&#10;&#10;Description automatically generated">
            <a:extLst>
              <a:ext uri="{FF2B5EF4-FFF2-40B4-BE49-F238E27FC236}">
                <a16:creationId xmlns:a16="http://schemas.microsoft.com/office/drawing/2014/main" id="{B7926833-AD09-4259-BA44-002806F4D3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2417" y="4277403"/>
            <a:ext cx="6966857" cy="2394857"/>
          </a:xfrm>
          <a:prstGeom prst="rect">
            <a:avLst/>
          </a:prstGeom>
        </p:spPr>
      </p:pic>
      <p:pic>
        <p:nvPicPr>
          <p:cNvPr id="8" name="Picture 7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842C96E7-A2B5-476D-9037-37D5397FDD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730" y="3304091"/>
            <a:ext cx="8297433" cy="1143160"/>
          </a:xfrm>
          <a:prstGeom prst="rect">
            <a:avLst/>
          </a:prstGeom>
        </p:spPr>
      </p:pic>
      <p:sp>
        <p:nvSpPr>
          <p:cNvPr id="7" name="矩形 8">
            <a:extLst>
              <a:ext uri="{FF2B5EF4-FFF2-40B4-BE49-F238E27FC236}">
                <a16:creationId xmlns:a16="http://schemas.microsoft.com/office/drawing/2014/main" id="{7C7ACA7F-26E0-446A-B654-B98A629B9D29}"/>
              </a:ext>
            </a:extLst>
          </p:cNvPr>
          <p:cNvSpPr/>
          <p:nvPr/>
        </p:nvSpPr>
        <p:spPr>
          <a:xfrm>
            <a:off x="1132284" y="1383169"/>
            <a:ext cx="10369154" cy="1143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SzPct val="100000"/>
            </a:pPr>
            <a:r>
              <a:rPr lang="en-US" altLang="zh-CN" sz="24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Joint Word Segmentation, POS-tagging and Dependency Parsing</a:t>
            </a:r>
          </a:p>
          <a:p>
            <a:pPr marL="342900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Example</a:t>
            </a:r>
          </a:p>
        </p:txBody>
      </p:sp>
    </p:spTree>
    <p:extLst>
      <p:ext uri="{BB962C8B-B14F-4D97-AF65-F5344CB8AC3E}">
        <p14:creationId xmlns:p14="http://schemas.microsoft.com/office/powerpoint/2010/main" val="3461180289"/>
      </p:ext>
    </p:extLst>
  </p:cSld>
  <p:clrMapOvr>
    <a:masterClrMapping/>
  </p:clrMapOvr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5">
            <a:extLst>
              <a:ext uri="{FF2B5EF4-FFF2-40B4-BE49-F238E27FC236}">
                <a16:creationId xmlns:a16="http://schemas.microsoft.com/office/drawing/2014/main" id="{E1BF4C49-D9BF-42F3-B713-48595D54AED3}"/>
              </a:ext>
            </a:extLst>
          </p:cNvPr>
          <p:cNvSpPr/>
          <p:nvPr/>
        </p:nvSpPr>
        <p:spPr>
          <a:xfrm>
            <a:off x="689372" y="339582"/>
            <a:ext cx="720187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Joint Models</a:t>
            </a: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B858B95A-D574-44F8-8FD4-240E804025C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981950" y="6356352"/>
            <a:ext cx="2057400" cy="365125"/>
          </a:xfrm>
        </p:spPr>
        <p:txBody>
          <a:bodyPr/>
          <a:lstStyle/>
          <a:p>
            <a:fld id="{11D8FA19-E13B-4121-8BBF-5D41F5A04330}" type="slidenum">
              <a:rPr lang="zh-CN" altLang="en-US" smtClean="0"/>
              <a:t>177</a:t>
            </a:fld>
            <a:endParaRPr lang="zh-CN" altLang="en-US"/>
          </a:p>
        </p:txBody>
      </p:sp>
      <p:pic>
        <p:nvPicPr>
          <p:cNvPr id="4" name="Picture 3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486938DA-BDF1-44E2-928A-31E995A924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2651" y="4404623"/>
            <a:ext cx="6367249" cy="218874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260930A-861B-419A-ACBB-90F15D0760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6198" y="3298804"/>
            <a:ext cx="8611802" cy="1162212"/>
          </a:xfrm>
          <a:prstGeom prst="rect">
            <a:avLst/>
          </a:prstGeom>
        </p:spPr>
      </p:pic>
      <p:sp>
        <p:nvSpPr>
          <p:cNvPr id="7" name="矩形 8">
            <a:extLst>
              <a:ext uri="{FF2B5EF4-FFF2-40B4-BE49-F238E27FC236}">
                <a16:creationId xmlns:a16="http://schemas.microsoft.com/office/drawing/2014/main" id="{8A666AA0-CE85-4F3C-8D01-EC33A096FD76}"/>
              </a:ext>
            </a:extLst>
          </p:cNvPr>
          <p:cNvSpPr/>
          <p:nvPr/>
        </p:nvSpPr>
        <p:spPr>
          <a:xfrm>
            <a:off x="1132284" y="1383169"/>
            <a:ext cx="10369154" cy="1143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SzPct val="100000"/>
            </a:pPr>
            <a:r>
              <a:rPr lang="en-US" altLang="zh-CN" sz="24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Joint Word Segmentation, POS-tagging and Dependency Parsing</a:t>
            </a:r>
          </a:p>
          <a:p>
            <a:pPr marL="342900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Example</a:t>
            </a:r>
          </a:p>
        </p:txBody>
      </p:sp>
    </p:spTree>
    <p:extLst>
      <p:ext uri="{BB962C8B-B14F-4D97-AF65-F5344CB8AC3E}">
        <p14:creationId xmlns:p14="http://schemas.microsoft.com/office/powerpoint/2010/main" val="610574074"/>
      </p:ext>
    </p:extLst>
  </p:cSld>
  <p:clrMapOvr>
    <a:masterClrMapping/>
  </p:clrMapOvr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5">
            <a:extLst>
              <a:ext uri="{FF2B5EF4-FFF2-40B4-BE49-F238E27FC236}">
                <a16:creationId xmlns:a16="http://schemas.microsoft.com/office/drawing/2014/main" id="{E1BF4C49-D9BF-42F3-B713-48595D54AED3}"/>
              </a:ext>
            </a:extLst>
          </p:cNvPr>
          <p:cNvSpPr/>
          <p:nvPr/>
        </p:nvSpPr>
        <p:spPr>
          <a:xfrm>
            <a:off x="696516" y="339582"/>
            <a:ext cx="71947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Joint Models</a:t>
            </a: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B858B95A-D574-44F8-8FD4-240E804025C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981950" y="6356352"/>
            <a:ext cx="2057400" cy="365125"/>
          </a:xfrm>
        </p:spPr>
        <p:txBody>
          <a:bodyPr/>
          <a:lstStyle/>
          <a:p>
            <a:fld id="{11D8FA19-E13B-4121-8BBF-5D41F5A04330}" type="slidenum">
              <a:rPr lang="zh-CN" altLang="en-US" smtClean="0"/>
              <a:t>178</a:t>
            </a:fld>
            <a:endParaRPr lang="zh-CN" altLang="en-US"/>
          </a:p>
        </p:txBody>
      </p:sp>
      <p:pic>
        <p:nvPicPr>
          <p:cNvPr id="4" name="Picture 3" descr="A picture containing letter&#10;&#10;Description automatically generated">
            <a:extLst>
              <a:ext uri="{FF2B5EF4-FFF2-40B4-BE49-F238E27FC236}">
                <a16:creationId xmlns:a16="http://schemas.microsoft.com/office/drawing/2014/main" id="{46953155-ECA4-40BF-9A82-EA3859D902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4936" y="4356018"/>
            <a:ext cx="6509457" cy="223762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9A528CE-8391-4818-BAC0-E20AA83118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729" y="3429001"/>
            <a:ext cx="8391118" cy="1007285"/>
          </a:xfrm>
          <a:prstGeom prst="rect">
            <a:avLst/>
          </a:prstGeom>
        </p:spPr>
      </p:pic>
      <p:sp>
        <p:nvSpPr>
          <p:cNvPr id="7" name="矩形 8">
            <a:extLst>
              <a:ext uri="{FF2B5EF4-FFF2-40B4-BE49-F238E27FC236}">
                <a16:creationId xmlns:a16="http://schemas.microsoft.com/office/drawing/2014/main" id="{46C0073D-D029-4A4E-8FEE-46F8AC32E42A}"/>
              </a:ext>
            </a:extLst>
          </p:cNvPr>
          <p:cNvSpPr/>
          <p:nvPr/>
        </p:nvSpPr>
        <p:spPr>
          <a:xfrm>
            <a:off x="1132284" y="1383169"/>
            <a:ext cx="10369154" cy="1143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SzPct val="100000"/>
            </a:pPr>
            <a:r>
              <a:rPr lang="en-US" altLang="zh-CN" sz="24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Joint Word Segmentation, POS-tagging and Dependency Parsing</a:t>
            </a:r>
          </a:p>
          <a:p>
            <a:pPr marL="342900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Example</a:t>
            </a:r>
          </a:p>
        </p:txBody>
      </p:sp>
    </p:spTree>
    <p:extLst>
      <p:ext uri="{BB962C8B-B14F-4D97-AF65-F5344CB8AC3E}">
        <p14:creationId xmlns:p14="http://schemas.microsoft.com/office/powerpoint/2010/main" val="780812576"/>
      </p:ext>
    </p:extLst>
  </p:cSld>
  <p:clrMapOvr>
    <a:masterClrMapping/>
  </p:clrMapOvr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5">
            <a:extLst>
              <a:ext uri="{FF2B5EF4-FFF2-40B4-BE49-F238E27FC236}">
                <a16:creationId xmlns:a16="http://schemas.microsoft.com/office/drawing/2014/main" id="{E1BF4C49-D9BF-42F3-B713-48595D54AED3}"/>
              </a:ext>
            </a:extLst>
          </p:cNvPr>
          <p:cNvSpPr/>
          <p:nvPr/>
        </p:nvSpPr>
        <p:spPr>
          <a:xfrm>
            <a:off x="696516" y="339582"/>
            <a:ext cx="71947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Joint Models</a:t>
            </a: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B858B95A-D574-44F8-8FD4-240E804025C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981950" y="6356352"/>
            <a:ext cx="2057400" cy="365125"/>
          </a:xfrm>
        </p:spPr>
        <p:txBody>
          <a:bodyPr/>
          <a:lstStyle/>
          <a:p>
            <a:fld id="{11D8FA19-E13B-4121-8BBF-5D41F5A04330}" type="slidenum">
              <a:rPr lang="zh-CN" altLang="en-US" smtClean="0"/>
              <a:t>179</a:t>
            </a:fld>
            <a:endParaRPr lang="zh-CN" altLang="en-US"/>
          </a:p>
        </p:txBody>
      </p:sp>
      <p:pic>
        <p:nvPicPr>
          <p:cNvPr id="4" name="Picture 3" descr="A picture containing diagram&#10;&#10;Description automatically generated">
            <a:extLst>
              <a:ext uri="{FF2B5EF4-FFF2-40B4-BE49-F238E27FC236}">
                <a16:creationId xmlns:a16="http://schemas.microsoft.com/office/drawing/2014/main" id="{1A9BCA49-C66C-4EBA-BC02-D6292DDF3C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4935" y="4193949"/>
            <a:ext cx="6821714" cy="234496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0100754-91F2-4F79-865F-8B7466D5B9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6829" y="3350330"/>
            <a:ext cx="7998342" cy="987878"/>
          </a:xfrm>
          <a:prstGeom prst="rect">
            <a:avLst/>
          </a:prstGeom>
        </p:spPr>
      </p:pic>
      <p:sp>
        <p:nvSpPr>
          <p:cNvPr id="7" name="矩形 8">
            <a:extLst>
              <a:ext uri="{FF2B5EF4-FFF2-40B4-BE49-F238E27FC236}">
                <a16:creationId xmlns:a16="http://schemas.microsoft.com/office/drawing/2014/main" id="{6BD6FE0F-C1C0-4DC1-AEC2-2B99DD804D38}"/>
              </a:ext>
            </a:extLst>
          </p:cNvPr>
          <p:cNvSpPr/>
          <p:nvPr/>
        </p:nvSpPr>
        <p:spPr>
          <a:xfrm>
            <a:off x="1132284" y="1383169"/>
            <a:ext cx="10369154" cy="1143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SzPct val="100000"/>
            </a:pPr>
            <a:r>
              <a:rPr lang="en-US" altLang="zh-CN" sz="24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Joint Word Segmentation, POS-tagging and Dependency Parsing</a:t>
            </a:r>
          </a:p>
          <a:p>
            <a:pPr marL="342900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Example</a:t>
            </a:r>
          </a:p>
        </p:txBody>
      </p:sp>
    </p:spTree>
    <p:extLst>
      <p:ext uri="{BB962C8B-B14F-4D97-AF65-F5344CB8AC3E}">
        <p14:creationId xmlns:p14="http://schemas.microsoft.com/office/powerpoint/2010/main" val="35363717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96DA29-3DEB-4674-B5DB-FC16E69E56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18</a:t>
            </a:fld>
            <a:endParaRPr lang="zh-CN" altLang="en-US"/>
          </a:p>
        </p:txBody>
      </p:sp>
      <p:sp>
        <p:nvSpPr>
          <p:cNvPr id="3" name="矩形 5">
            <a:extLst>
              <a:ext uri="{FF2B5EF4-FFF2-40B4-BE49-F238E27FC236}">
                <a16:creationId xmlns:a16="http://schemas.microsoft.com/office/drawing/2014/main" id="{E1BF4C49-D9BF-42F3-B713-48595D54AED3}"/>
              </a:ext>
            </a:extLst>
          </p:cNvPr>
          <p:cNvSpPr/>
          <p:nvPr/>
        </p:nvSpPr>
        <p:spPr>
          <a:xfrm>
            <a:off x="732234" y="265472"/>
            <a:ext cx="76789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Example (Word Segmentation)</a:t>
            </a:r>
          </a:p>
        </p:txBody>
      </p:sp>
      <p:sp>
        <p:nvSpPr>
          <p:cNvPr id="4" name="矩形 8">
            <a:extLst>
              <a:ext uri="{FF2B5EF4-FFF2-40B4-BE49-F238E27FC236}">
                <a16:creationId xmlns:a16="http://schemas.microsoft.com/office/drawing/2014/main" id="{2918002F-8C64-4968-9ECA-DC63D9D4E45B}"/>
              </a:ext>
            </a:extLst>
          </p:cNvPr>
          <p:cNvSpPr/>
          <p:nvPr/>
        </p:nvSpPr>
        <p:spPr>
          <a:xfrm>
            <a:off x="1125142" y="1150834"/>
            <a:ext cx="9068834" cy="11376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Input</a:t>
            </a:r>
            <a:r>
              <a:rPr lang="zh-CN" altLang="en-US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：</a:t>
            </a: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"</a:t>
            </a:r>
            <a:r>
              <a:rPr lang="zh-CN" altLang="en-US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以</a:t>
            </a: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(take)  </a:t>
            </a:r>
            <a:r>
              <a:rPr lang="zh-CN" altLang="en-US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前</a:t>
            </a: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(before)  </a:t>
            </a:r>
            <a:r>
              <a:rPr lang="zh-CN" altLang="en-US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天</a:t>
            </a: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(day)  </a:t>
            </a:r>
            <a:r>
              <a:rPr lang="zh-CN" altLang="en-US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下</a:t>
            </a: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(fall)  </a:t>
            </a:r>
            <a:r>
              <a:rPr lang="zh-CN" altLang="en-US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雨</a:t>
            </a: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(rain)  </a:t>
            </a:r>
            <a:r>
              <a:rPr lang="zh-CN" altLang="en-US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为</a:t>
            </a: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(be)  </a:t>
            </a:r>
            <a:r>
              <a:rPr lang="zh-CN" altLang="en-US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例</a:t>
            </a: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(example)"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矩形 8">
                <a:extLst>
                  <a:ext uri="{FF2B5EF4-FFF2-40B4-BE49-F238E27FC236}">
                    <a16:creationId xmlns:a16="http://schemas.microsoft.com/office/drawing/2014/main" id="{558813C3-93FF-41F7-9323-FECCE1C01789}"/>
                  </a:ext>
                </a:extLst>
              </p:cNvPr>
              <p:cNvSpPr/>
              <p:nvPr/>
            </p:nvSpPr>
            <p:spPr>
              <a:xfrm>
                <a:off x="1671638" y="5712532"/>
                <a:ext cx="8632065" cy="46461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buSzPct val="100000"/>
                </a:pP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𝜎</m:t>
                    </m:r>
                  </m:oMath>
                </a14:m>
                <a:r>
                  <a:rPr lang="en-US" altLang="zh-CN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: partial output     </a:t>
                </a:r>
                <a14:m>
                  <m:oMath xmlns:m="http://schemas.openxmlformats.org/officeDocument/2006/math">
                    <m:r>
                      <a:rPr lang="en-US" altLang="zh-CN" i="1" dirty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𝑤</m:t>
                    </m:r>
                  </m:oMath>
                </a14:m>
                <a:r>
                  <a:rPr lang="en-US" altLang="zh-CN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: current partial word    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𝛽</m:t>
                    </m:r>
                  </m:oMath>
                </a14:m>
                <a:r>
                  <a:rPr lang="en-US" altLang="zh-CN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: list of next incoming characters</a:t>
                </a:r>
              </a:p>
            </p:txBody>
          </p:sp>
        </mc:Choice>
        <mc:Fallback xmlns="">
          <p:sp>
            <p:nvSpPr>
              <p:cNvPr id="31" name="矩形 8">
                <a:extLst>
                  <a:ext uri="{FF2B5EF4-FFF2-40B4-BE49-F238E27FC236}">
                    <a16:creationId xmlns:a16="http://schemas.microsoft.com/office/drawing/2014/main" id="{558813C3-93FF-41F7-9323-FECCE1C0178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1638" y="5712532"/>
                <a:ext cx="8632065" cy="464614"/>
              </a:xfrm>
              <a:prstGeom prst="rect">
                <a:avLst/>
              </a:prstGeom>
              <a:blipFill>
                <a:blip r:embed="rId2"/>
                <a:stretch>
                  <a:fillRect b="-2105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 descr="Diagram&#10;&#10;Description automatically generated">
            <a:extLst>
              <a:ext uri="{FF2B5EF4-FFF2-40B4-BE49-F238E27FC236}">
                <a16:creationId xmlns:a16="http://schemas.microsoft.com/office/drawing/2014/main" id="{D1959AD7-7E87-4C3F-9CD5-00091152DA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5660" y="2687471"/>
            <a:ext cx="8467725" cy="2540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828698"/>
      </p:ext>
    </p:extLst>
  </p:cSld>
  <p:clrMapOvr>
    <a:masterClrMapping/>
  </p:clrMapOvr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5">
            <a:extLst>
              <a:ext uri="{FF2B5EF4-FFF2-40B4-BE49-F238E27FC236}">
                <a16:creationId xmlns:a16="http://schemas.microsoft.com/office/drawing/2014/main" id="{E1BF4C49-D9BF-42F3-B713-48595D54AED3}"/>
              </a:ext>
            </a:extLst>
          </p:cNvPr>
          <p:cNvSpPr/>
          <p:nvPr/>
        </p:nvSpPr>
        <p:spPr>
          <a:xfrm>
            <a:off x="696516" y="339582"/>
            <a:ext cx="71947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Joint Models</a:t>
            </a: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B858B95A-D574-44F8-8FD4-240E804025C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981950" y="6356352"/>
            <a:ext cx="2057400" cy="365125"/>
          </a:xfrm>
        </p:spPr>
        <p:txBody>
          <a:bodyPr/>
          <a:lstStyle/>
          <a:p>
            <a:fld id="{11D8FA19-E13B-4121-8BBF-5D41F5A04330}" type="slidenum">
              <a:rPr lang="zh-CN" altLang="en-US" smtClean="0"/>
              <a:t>180</a:t>
            </a:fld>
            <a:endParaRPr lang="zh-CN" altLang="en-US"/>
          </a:p>
        </p:txBody>
      </p:sp>
      <p:pic>
        <p:nvPicPr>
          <p:cNvPr id="8" name="Picture 7" descr="A picture containing text, bird&#10;&#10;Description automatically generated">
            <a:extLst>
              <a:ext uri="{FF2B5EF4-FFF2-40B4-BE49-F238E27FC236}">
                <a16:creationId xmlns:a16="http://schemas.microsoft.com/office/drawing/2014/main" id="{F043F312-D8DF-4698-A0CB-F6FED56EC7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0794" y="4316314"/>
            <a:ext cx="6740462" cy="2317034"/>
          </a:xfrm>
          <a:prstGeom prst="rect">
            <a:avLst/>
          </a:prstGeom>
        </p:spPr>
      </p:pic>
      <p:pic>
        <p:nvPicPr>
          <p:cNvPr id="10" name="Picture 9" descr="Graphical user interface, chart&#10;&#10;Description automatically generated">
            <a:extLst>
              <a:ext uri="{FF2B5EF4-FFF2-40B4-BE49-F238E27FC236}">
                <a16:creationId xmlns:a16="http://schemas.microsoft.com/office/drawing/2014/main" id="{36883C92-5544-4F33-A6AC-0971494A1A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729" y="3294228"/>
            <a:ext cx="8084542" cy="1022087"/>
          </a:xfrm>
          <a:prstGeom prst="rect">
            <a:avLst/>
          </a:prstGeom>
        </p:spPr>
      </p:pic>
      <p:sp>
        <p:nvSpPr>
          <p:cNvPr id="7" name="矩形 8">
            <a:extLst>
              <a:ext uri="{FF2B5EF4-FFF2-40B4-BE49-F238E27FC236}">
                <a16:creationId xmlns:a16="http://schemas.microsoft.com/office/drawing/2014/main" id="{00107A97-AED0-444A-80B9-545E96B6A3C3}"/>
              </a:ext>
            </a:extLst>
          </p:cNvPr>
          <p:cNvSpPr/>
          <p:nvPr/>
        </p:nvSpPr>
        <p:spPr>
          <a:xfrm>
            <a:off x="1132284" y="1383169"/>
            <a:ext cx="10369154" cy="1143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SzPct val="100000"/>
            </a:pPr>
            <a:r>
              <a:rPr lang="en-US" altLang="zh-CN" sz="24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Joint Word Segmentation, POS-tagging and Dependency Parsing</a:t>
            </a:r>
          </a:p>
          <a:p>
            <a:pPr marL="342900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Example</a:t>
            </a:r>
          </a:p>
        </p:txBody>
      </p:sp>
    </p:spTree>
    <p:extLst>
      <p:ext uri="{BB962C8B-B14F-4D97-AF65-F5344CB8AC3E}">
        <p14:creationId xmlns:p14="http://schemas.microsoft.com/office/powerpoint/2010/main" val="3209886134"/>
      </p:ext>
    </p:extLst>
  </p:cSld>
  <p:clrMapOvr>
    <a:masterClrMapping/>
  </p:clrMapOvr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5">
            <a:extLst>
              <a:ext uri="{FF2B5EF4-FFF2-40B4-BE49-F238E27FC236}">
                <a16:creationId xmlns:a16="http://schemas.microsoft.com/office/drawing/2014/main" id="{E1BF4C49-D9BF-42F3-B713-48595D54AED3}"/>
              </a:ext>
            </a:extLst>
          </p:cNvPr>
          <p:cNvSpPr/>
          <p:nvPr/>
        </p:nvSpPr>
        <p:spPr>
          <a:xfrm>
            <a:off x="625078" y="339582"/>
            <a:ext cx="72661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Joint Models</a:t>
            </a: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B858B95A-D574-44F8-8FD4-240E804025C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981950" y="6356352"/>
            <a:ext cx="2057400" cy="365125"/>
          </a:xfrm>
        </p:spPr>
        <p:txBody>
          <a:bodyPr/>
          <a:lstStyle/>
          <a:p>
            <a:fld id="{11D8FA19-E13B-4121-8BBF-5D41F5A04330}" type="slidenum">
              <a:rPr lang="zh-CN" altLang="en-US" smtClean="0"/>
              <a:t>181</a:t>
            </a:fld>
            <a:endParaRPr lang="zh-CN" altLang="en-US"/>
          </a:p>
        </p:txBody>
      </p:sp>
      <p:pic>
        <p:nvPicPr>
          <p:cNvPr id="7" name="Picture 6" descr="A picture containing diagram&#10;&#10;Description automatically generated">
            <a:extLst>
              <a:ext uri="{FF2B5EF4-FFF2-40B4-BE49-F238E27FC236}">
                <a16:creationId xmlns:a16="http://schemas.microsoft.com/office/drawing/2014/main" id="{37C4BDC9-C3E9-47B2-B734-0E14E098B5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729" y="4006087"/>
            <a:ext cx="7308606" cy="2512333"/>
          </a:xfrm>
          <a:prstGeom prst="rect">
            <a:avLst/>
          </a:prstGeom>
        </p:spPr>
      </p:pic>
      <p:pic>
        <p:nvPicPr>
          <p:cNvPr id="4" name="Picture 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14715CCA-885A-44C8-A4B3-3F94B037E0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6377" y="3189665"/>
            <a:ext cx="8319247" cy="1062584"/>
          </a:xfrm>
          <a:prstGeom prst="rect">
            <a:avLst/>
          </a:prstGeom>
        </p:spPr>
      </p:pic>
      <p:sp>
        <p:nvSpPr>
          <p:cNvPr id="8" name="矩形 8">
            <a:extLst>
              <a:ext uri="{FF2B5EF4-FFF2-40B4-BE49-F238E27FC236}">
                <a16:creationId xmlns:a16="http://schemas.microsoft.com/office/drawing/2014/main" id="{87B7E91E-38DF-42A5-9957-9124C58C00B2}"/>
              </a:ext>
            </a:extLst>
          </p:cNvPr>
          <p:cNvSpPr/>
          <p:nvPr/>
        </p:nvSpPr>
        <p:spPr>
          <a:xfrm>
            <a:off x="1132284" y="1383169"/>
            <a:ext cx="10369154" cy="1143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SzPct val="100000"/>
            </a:pPr>
            <a:r>
              <a:rPr lang="en-US" altLang="zh-CN" sz="24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Joint Word Segmentation, POS-tagging and Dependency Parsing</a:t>
            </a:r>
          </a:p>
          <a:p>
            <a:pPr marL="342900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Example</a:t>
            </a:r>
          </a:p>
        </p:txBody>
      </p:sp>
    </p:spTree>
    <p:extLst>
      <p:ext uri="{BB962C8B-B14F-4D97-AF65-F5344CB8AC3E}">
        <p14:creationId xmlns:p14="http://schemas.microsoft.com/office/powerpoint/2010/main" val="1755907662"/>
      </p:ext>
    </p:extLst>
  </p:cSld>
  <p:clrMapOvr>
    <a:masterClrMapping/>
  </p:clrMapOvr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5">
            <a:extLst>
              <a:ext uri="{FF2B5EF4-FFF2-40B4-BE49-F238E27FC236}">
                <a16:creationId xmlns:a16="http://schemas.microsoft.com/office/drawing/2014/main" id="{E1BF4C49-D9BF-42F3-B713-48595D54AED3}"/>
              </a:ext>
            </a:extLst>
          </p:cNvPr>
          <p:cNvSpPr/>
          <p:nvPr/>
        </p:nvSpPr>
        <p:spPr>
          <a:xfrm>
            <a:off x="678656" y="339582"/>
            <a:ext cx="721259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Joint Models</a:t>
            </a: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B858B95A-D574-44F8-8FD4-240E804025C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981950" y="6356352"/>
            <a:ext cx="2057400" cy="365125"/>
          </a:xfrm>
        </p:spPr>
        <p:txBody>
          <a:bodyPr/>
          <a:lstStyle/>
          <a:p>
            <a:fld id="{11D8FA19-E13B-4121-8BBF-5D41F5A04330}" type="slidenum">
              <a:rPr lang="zh-CN" altLang="en-US" smtClean="0"/>
              <a:t>182</a:t>
            </a:fld>
            <a:endParaRPr lang="zh-CN" altLang="en-US"/>
          </a:p>
        </p:txBody>
      </p:sp>
      <p:pic>
        <p:nvPicPr>
          <p:cNvPr id="4" name="Picture 3" descr="Text, letter&#10;&#10;Description automatically generated">
            <a:extLst>
              <a:ext uri="{FF2B5EF4-FFF2-40B4-BE49-F238E27FC236}">
                <a16:creationId xmlns:a16="http://schemas.microsoft.com/office/drawing/2014/main" id="{59AFEA1D-EAD2-4AC9-8E67-DAB0B2AE43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4936" y="4227510"/>
            <a:ext cx="7257143" cy="2494643"/>
          </a:xfrm>
          <a:prstGeom prst="rect">
            <a:avLst/>
          </a:prstGeom>
        </p:spPr>
      </p:pic>
      <p:pic>
        <p:nvPicPr>
          <p:cNvPr id="8" name="Picture 7" descr="Chart, scatter chart&#10;&#10;Description automatically generated">
            <a:extLst>
              <a:ext uri="{FF2B5EF4-FFF2-40B4-BE49-F238E27FC236}">
                <a16:creationId xmlns:a16="http://schemas.microsoft.com/office/drawing/2014/main" id="{695411E6-E84D-404A-82DB-28BE8D9FB2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729" y="3260477"/>
            <a:ext cx="8515350" cy="1180116"/>
          </a:xfrm>
          <a:prstGeom prst="rect">
            <a:avLst/>
          </a:prstGeom>
        </p:spPr>
      </p:pic>
      <p:sp>
        <p:nvSpPr>
          <p:cNvPr id="7" name="矩形 8">
            <a:extLst>
              <a:ext uri="{FF2B5EF4-FFF2-40B4-BE49-F238E27FC236}">
                <a16:creationId xmlns:a16="http://schemas.microsoft.com/office/drawing/2014/main" id="{B7A7C270-57C2-4824-9D88-8C4E3D8EBDB9}"/>
              </a:ext>
            </a:extLst>
          </p:cNvPr>
          <p:cNvSpPr/>
          <p:nvPr/>
        </p:nvSpPr>
        <p:spPr>
          <a:xfrm>
            <a:off x="1132284" y="1383169"/>
            <a:ext cx="10369154" cy="1143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SzPct val="100000"/>
            </a:pPr>
            <a:r>
              <a:rPr lang="en-US" altLang="zh-CN" sz="24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Joint Word Segmentation, POS-tagging and Dependency Parsing</a:t>
            </a:r>
          </a:p>
          <a:p>
            <a:pPr marL="342900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Example</a:t>
            </a:r>
          </a:p>
        </p:txBody>
      </p:sp>
    </p:spTree>
    <p:extLst>
      <p:ext uri="{BB962C8B-B14F-4D97-AF65-F5344CB8AC3E}">
        <p14:creationId xmlns:p14="http://schemas.microsoft.com/office/powerpoint/2010/main" val="3180584206"/>
      </p:ext>
    </p:extLst>
  </p:cSld>
  <p:clrMapOvr>
    <a:masterClrMapping/>
  </p:clrMapOvr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5">
            <a:extLst>
              <a:ext uri="{FF2B5EF4-FFF2-40B4-BE49-F238E27FC236}">
                <a16:creationId xmlns:a16="http://schemas.microsoft.com/office/drawing/2014/main" id="{E1BF4C49-D9BF-42F3-B713-48595D54AED3}"/>
              </a:ext>
            </a:extLst>
          </p:cNvPr>
          <p:cNvSpPr/>
          <p:nvPr/>
        </p:nvSpPr>
        <p:spPr>
          <a:xfrm>
            <a:off x="671513" y="339582"/>
            <a:ext cx="72197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Joint Models</a:t>
            </a: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B858B95A-D574-44F8-8FD4-240E804025C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981950" y="6356352"/>
            <a:ext cx="2057400" cy="365125"/>
          </a:xfrm>
        </p:spPr>
        <p:txBody>
          <a:bodyPr/>
          <a:lstStyle/>
          <a:p>
            <a:fld id="{11D8FA19-E13B-4121-8BBF-5D41F5A04330}" type="slidenum">
              <a:rPr lang="zh-CN" altLang="en-US" smtClean="0"/>
              <a:t>183</a:t>
            </a:fld>
            <a:endParaRPr lang="zh-CN" altLang="en-US"/>
          </a:p>
        </p:txBody>
      </p:sp>
      <p:pic>
        <p:nvPicPr>
          <p:cNvPr id="4" name="Picture 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5600F9BE-B669-4CB0-896F-CBDCCAAE2D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5000" y="4223658"/>
            <a:ext cx="7663543" cy="2634343"/>
          </a:xfrm>
          <a:prstGeom prst="rect">
            <a:avLst/>
          </a:prstGeom>
        </p:spPr>
      </p:pic>
      <p:pic>
        <p:nvPicPr>
          <p:cNvPr id="8" name="Picture 7" descr="Chart, scatter chart&#10;&#10;Description automatically generated">
            <a:extLst>
              <a:ext uri="{FF2B5EF4-FFF2-40B4-BE49-F238E27FC236}">
                <a16:creationId xmlns:a16="http://schemas.microsoft.com/office/drawing/2014/main" id="{2B87025F-2F29-42FE-9659-1B5C16BA3D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729" y="3336217"/>
            <a:ext cx="8193272" cy="1090952"/>
          </a:xfrm>
          <a:prstGeom prst="rect">
            <a:avLst/>
          </a:prstGeom>
        </p:spPr>
      </p:pic>
      <p:sp>
        <p:nvSpPr>
          <p:cNvPr id="7" name="矩形 8">
            <a:extLst>
              <a:ext uri="{FF2B5EF4-FFF2-40B4-BE49-F238E27FC236}">
                <a16:creationId xmlns:a16="http://schemas.microsoft.com/office/drawing/2014/main" id="{ED6DBB73-58B6-4750-A176-BEE17E99D082}"/>
              </a:ext>
            </a:extLst>
          </p:cNvPr>
          <p:cNvSpPr/>
          <p:nvPr/>
        </p:nvSpPr>
        <p:spPr>
          <a:xfrm>
            <a:off x="1132284" y="1383169"/>
            <a:ext cx="10369154" cy="1143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SzPct val="100000"/>
            </a:pPr>
            <a:r>
              <a:rPr lang="en-US" altLang="zh-CN" sz="24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Joint Word Segmentation, POS-tagging and Dependency Parsing</a:t>
            </a:r>
          </a:p>
          <a:p>
            <a:pPr marL="342900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Example</a:t>
            </a:r>
          </a:p>
        </p:txBody>
      </p:sp>
    </p:spTree>
    <p:extLst>
      <p:ext uri="{BB962C8B-B14F-4D97-AF65-F5344CB8AC3E}">
        <p14:creationId xmlns:p14="http://schemas.microsoft.com/office/powerpoint/2010/main" val="560499323"/>
      </p:ext>
    </p:extLst>
  </p:cSld>
  <p:clrMapOvr>
    <a:masterClrMapping/>
  </p:clrMapOvr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5">
            <a:extLst>
              <a:ext uri="{FF2B5EF4-FFF2-40B4-BE49-F238E27FC236}">
                <a16:creationId xmlns:a16="http://schemas.microsoft.com/office/drawing/2014/main" id="{E1BF4C49-D9BF-42F3-B713-48595D54AED3}"/>
              </a:ext>
            </a:extLst>
          </p:cNvPr>
          <p:cNvSpPr/>
          <p:nvPr/>
        </p:nvSpPr>
        <p:spPr>
          <a:xfrm>
            <a:off x="696516" y="339582"/>
            <a:ext cx="71947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Joint Models</a:t>
            </a: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B858B95A-D574-44F8-8FD4-240E804025C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981950" y="6356352"/>
            <a:ext cx="2057400" cy="365125"/>
          </a:xfrm>
        </p:spPr>
        <p:txBody>
          <a:bodyPr/>
          <a:lstStyle/>
          <a:p>
            <a:fld id="{11D8FA19-E13B-4121-8BBF-5D41F5A04330}" type="slidenum">
              <a:rPr lang="zh-CN" altLang="en-US" smtClean="0"/>
              <a:t>184</a:t>
            </a:fld>
            <a:endParaRPr lang="zh-CN" altLang="en-US"/>
          </a:p>
        </p:txBody>
      </p:sp>
      <p:sp>
        <p:nvSpPr>
          <p:cNvPr id="6" name="矩形 8">
            <a:extLst>
              <a:ext uri="{FF2B5EF4-FFF2-40B4-BE49-F238E27FC236}">
                <a16:creationId xmlns:a16="http://schemas.microsoft.com/office/drawing/2014/main" id="{E4690199-E31A-48EF-B232-56D24BE05045}"/>
              </a:ext>
            </a:extLst>
          </p:cNvPr>
          <p:cNvSpPr/>
          <p:nvPr/>
        </p:nvSpPr>
        <p:spPr>
          <a:xfrm>
            <a:off x="1132284" y="1383169"/>
            <a:ext cx="10369154" cy="1143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SzPct val="100000"/>
            </a:pPr>
            <a:r>
              <a:rPr lang="en-US" altLang="zh-CN" sz="24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Joint Word Segmentation, POS-tagging and Dependency Parsing</a:t>
            </a:r>
          </a:p>
          <a:p>
            <a:pPr marL="342900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Example</a:t>
            </a:r>
          </a:p>
        </p:txBody>
      </p:sp>
      <p:pic>
        <p:nvPicPr>
          <p:cNvPr id="4" name="Picture 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AA1BA224-C7A8-4DD2-90D1-BCC1287344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4935" y="4325924"/>
            <a:ext cx="7366042" cy="2532077"/>
          </a:xfrm>
          <a:prstGeom prst="rect">
            <a:avLst/>
          </a:prstGeom>
        </p:spPr>
      </p:pic>
      <p:pic>
        <p:nvPicPr>
          <p:cNvPr id="8" name="Picture 7" descr="A picture containing chart&#10;&#10;Description automatically generated">
            <a:extLst>
              <a:ext uri="{FF2B5EF4-FFF2-40B4-BE49-F238E27FC236}">
                <a16:creationId xmlns:a16="http://schemas.microsoft.com/office/drawing/2014/main" id="{41F1A3B2-AACE-4549-9340-37E594C203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729" y="3293391"/>
            <a:ext cx="8084542" cy="1081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397531"/>
      </p:ext>
    </p:extLst>
  </p:cSld>
  <p:clrMapOvr>
    <a:masterClrMapping/>
  </p:clrMapOvr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5">
            <a:extLst>
              <a:ext uri="{FF2B5EF4-FFF2-40B4-BE49-F238E27FC236}">
                <a16:creationId xmlns:a16="http://schemas.microsoft.com/office/drawing/2014/main" id="{E1BF4C49-D9BF-42F3-B713-48595D54AED3}"/>
              </a:ext>
            </a:extLst>
          </p:cNvPr>
          <p:cNvSpPr/>
          <p:nvPr/>
        </p:nvSpPr>
        <p:spPr>
          <a:xfrm>
            <a:off x="728663" y="339582"/>
            <a:ext cx="71625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Summary</a:t>
            </a: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B858B95A-D574-44F8-8FD4-240E804025C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981950" y="6356352"/>
            <a:ext cx="2057400" cy="365125"/>
          </a:xfrm>
        </p:spPr>
        <p:txBody>
          <a:bodyPr/>
          <a:lstStyle/>
          <a:p>
            <a:fld id="{11D8FA19-E13B-4121-8BBF-5D41F5A04330}" type="slidenum">
              <a:rPr lang="zh-CN" altLang="en-US" smtClean="0"/>
              <a:t>185</a:t>
            </a:fld>
            <a:endParaRPr lang="zh-CN" altLang="en-US"/>
          </a:p>
        </p:txBody>
      </p:sp>
      <p:sp>
        <p:nvSpPr>
          <p:cNvPr id="6" name="矩形 8">
            <a:extLst>
              <a:ext uri="{FF2B5EF4-FFF2-40B4-BE49-F238E27FC236}">
                <a16:creationId xmlns:a16="http://schemas.microsoft.com/office/drawing/2014/main" id="{E4690199-E31A-48EF-B232-56D24BE05045}"/>
              </a:ext>
            </a:extLst>
          </p:cNvPr>
          <p:cNvSpPr/>
          <p:nvPr/>
        </p:nvSpPr>
        <p:spPr>
          <a:xfrm>
            <a:off x="1314351" y="1838494"/>
            <a:ext cx="8084542" cy="1697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What is transition-based method?</a:t>
            </a:r>
          </a:p>
          <a:p>
            <a:pPr marL="342900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Apply transition-based methods on different tasks.</a:t>
            </a:r>
          </a:p>
          <a:p>
            <a:pPr marL="342900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Joint modeling with transition-based methods.</a:t>
            </a:r>
          </a:p>
        </p:txBody>
      </p:sp>
    </p:spTree>
    <p:extLst>
      <p:ext uri="{BB962C8B-B14F-4D97-AF65-F5344CB8AC3E}">
        <p14:creationId xmlns:p14="http://schemas.microsoft.com/office/powerpoint/2010/main" val="36973276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96DA29-3DEB-4674-B5DB-FC16E69E56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19</a:t>
            </a:fld>
            <a:endParaRPr lang="zh-CN" altLang="en-US"/>
          </a:p>
        </p:txBody>
      </p:sp>
      <p:sp>
        <p:nvSpPr>
          <p:cNvPr id="3" name="矩形 5">
            <a:extLst>
              <a:ext uri="{FF2B5EF4-FFF2-40B4-BE49-F238E27FC236}">
                <a16:creationId xmlns:a16="http://schemas.microsoft.com/office/drawing/2014/main" id="{E1BF4C49-D9BF-42F3-B713-48595D54AED3}"/>
              </a:ext>
            </a:extLst>
          </p:cNvPr>
          <p:cNvSpPr/>
          <p:nvPr/>
        </p:nvSpPr>
        <p:spPr>
          <a:xfrm>
            <a:off x="714375" y="265472"/>
            <a:ext cx="76967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Example (Word Segmentation)</a:t>
            </a:r>
          </a:p>
        </p:txBody>
      </p:sp>
      <p:sp>
        <p:nvSpPr>
          <p:cNvPr id="4" name="矩形 8">
            <a:extLst>
              <a:ext uri="{FF2B5EF4-FFF2-40B4-BE49-F238E27FC236}">
                <a16:creationId xmlns:a16="http://schemas.microsoft.com/office/drawing/2014/main" id="{2918002F-8C64-4968-9ECA-DC63D9D4E45B}"/>
              </a:ext>
            </a:extLst>
          </p:cNvPr>
          <p:cNvSpPr/>
          <p:nvPr/>
        </p:nvSpPr>
        <p:spPr>
          <a:xfrm>
            <a:off x="1060848" y="1150834"/>
            <a:ext cx="9133128" cy="11376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Input</a:t>
            </a:r>
            <a:r>
              <a:rPr lang="zh-CN" altLang="en-US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：</a:t>
            </a: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"</a:t>
            </a:r>
            <a:r>
              <a:rPr lang="zh-CN" altLang="en-US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以</a:t>
            </a: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(take)  </a:t>
            </a:r>
            <a:r>
              <a:rPr lang="zh-CN" altLang="en-US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前</a:t>
            </a: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(before)  </a:t>
            </a:r>
            <a:r>
              <a:rPr lang="zh-CN" altLang="en-US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天</a:t>
            </a: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(day)  </a:t>
            </a:r>
            <a:r>
              <a:rPr lang="zh-CN" altLang="en-US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下</a:t>
            </a: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(fall)  </a:t>
            </a:r>
            <a:r>
              <a:rPr lang="zh-CN" altLang="en-US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雨</a:t>
            </a: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(rain)  </a:t>
            </a:r>
            <a:r>
              <a:rPr lang="zh-CN" altLang="en-US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为</a:t>
            </a: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(be)  </a:t>
            </a:r>
            <a:r>
              <a:rPr lang="zh-CN" altLang="en-US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例</a:t>
            </a: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(example)"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矩形 8">
                <a:extLst>
                  <a:ext uri="{FF2B5EF4-FFF2-40B4-BE49-F238E27FC236}">
                    <a16:creationId xmlns:a16="http://schemas.microsoft.com/office/drawing/2014/main" id="{558813C3-93FF-41F7-9323-FECCE1C01789}"/>
                  </a:ext>
                </a:extLst>
              </p:cNvPr>
              <p:cNvSpPr/>
              <p:nvPr/>
            </p:nvSpPr>
            <p:spPr>
              <a:xfrm>
                <a:off x="1671638" y="5712532"/>
                <a:ext cx="8632065" cy="46461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buSzPct val="100000"/>
                </a:pP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𝜎</m:t>
                    </m:r>
                  </m:oMath>
                </a14:m>
                <a:r>
                  <a:rPr lang="en-US" altLang="zh-CN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: partial output     </a:t>
                </a:r>
                <a14:m>
                  <m:oMath xmlns:m="http://schemas.openxmlformats.org/officeDocument/2006/math">
                    <m:r>
                      <a:rPr lang="en-US" altLang="zh-CN" i="1" dirty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𝑤</m:t>
                    </m:r>
                  </m:oMath>
                </a14:m>
                <a:r>
                  <a:rPr lang="en-US" altLang="zh-CN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: current partial word    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𝛽</m:t>
                    </m:r>
                  </m:oMath>
                </a14:m>
                <a:r>
                  <a:rPr lang="en-US" altLang="zh-CN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: list of next incoming characters</a:t>
                </a:r>
              </a:p>
            </p:txBody>
          </p:sp>
        </mc:Choice>
        <mc:Fallback xmlns="">
          <p:sp>
            <p:nvSpPr>
              <p:cNvPr id="31" name="矩形 8">
                <a:extLst>
                  <a:ext uri="{FF2B5EF4-FFF2-40B4-BE49-F238E27FC236}">
                    <a16:creationId xmlns:a16="http://schemas.microsoft.com/office/drawing/2014/main" id="{558813C3-93FF-41F7-9323-FECCE1C0178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1638" y="5712532"/>
                <a:ext cx="8632065" cy="464614"/>
              </a:xfrm>
              <a:prstGeom prst="rect">
                <a:avLst/>
              </a:prstGeom>
              <a:blipFill>
                <a:blip r:embed="rId2"/>
                <a:stretch>
                  <a:fillRect b="-2105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3C407E17-7E4A-4C20-A3A2-350BD9DB05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962" y="2722661"/>
            <a:ext cx="8518877" cy="2555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1256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E867693-945D-4AEC-9D56-D29D514CD55B}"/>
              </a:ext>
            </a:extLst>
          </p:cNvPr>
          <p:cNvSpPr txBox="1"/>
          <p:nvPr/>
        </p:nvSpPr>
        <p:spPr>
          <a:xfrm>
            <a:off x="2063705" y="1760572"/>
            <a:ext cx="825973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Chapter 11</a:t>
            </a:r>
          </a:p>
          <a:p>
            <a:endParaRPr lang="en-US" altLang="zh-CN" sz="3600" b="1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  <a:p>
            <a:r>
              <a:rPr lang="en-US" altLang="zh-CN" sz="4400" b="1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Transition-based Methods for Structured Prediction</a:t>
            </a:r>
            <a:endParaRPr lang="en-US" altLang="zh-CN" sz="4000" b="1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0CC8FB-44B9-4D54-9B25-99C91632F33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3832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96DA29-3DEB-4674-B5DB-FC16E69E56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20</a:t>
            </a:fld>
            <a:endParaRPr lang="zh-CN" altLang="en-US"/>
          </a:p>
        </p:txBody>
      </p:sp>
      <p:sp>
        <p:nvSpPr>
          <p:cNvPr id="3" name="矩形 5">
            <a:extLst>
              <a:ext uri="{FF2B5EF4-FFF2-40B4-BE49-F238E27FC236}">
                <a16:creationId xmlns:a16="http://schemas.microsoft.com/office/drawing/2014/main" id="{E1BF4C49-D9BF-42F3-B713-48595D54AED3}"/>
              </a:ext>
            </a:extLst>
          </p:cNvPr>
          <p:cNvSpPr/>
          <p:nvPr/>
        </p:nvSpPr>
        <p:spPr>
          <a:xfrm>
            <a:off x="689372" y="265472"/>
            <a:ext cx="77217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Example (Word Segmentation)</a:t>
            </a:r>
          </a:p>
        </p:txBody>
      </p:sp>
      <p:sp>
        <p:nvSpPr>
          <p:cNvPr id="4" name="矩形 8">
            <a:extLst>
              <a:ext uri="{FF2B5EF4-FFF2-40B4-BE49-F238E27FC236}">
                <a16:creationId xmlns:a16="http://schemas.microsoft.com/office/drawing/2014/main" id="{2918002F-8C64-4968-9ECA-DC63D9D4E45B}"/>
              </a:ext>
            </a:extLst>
          </p:cNvPr>
          <p:cNvSpPr/>
          <p:nvPr/>
        </p:nvSpPr>
        <p:spPr>
          <a:xfrm>
            <a:off x="1107282" y="1150834"/>
            <a:ext cx="9086694" cy="11376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Input</a:t>
            </a:r>
            <a:r>
              <a:rPr lang="zh-CN" altLang="en-US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：</a:t>
            </a: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"</a:t>
            </a:r>
            <a:r>
              <a:rPr lang="zh-CN" altLang="en-US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以</a:t>
            </a: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(take)  </a:t>
            </a:r>
            <a:r>
              <a:rPr lang="zh-CN" altLang="en-US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前</a:t>
            </a: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(before)  </a:t>
            </a:r>
            <a:r>
              <a:rPr lang="zh-CN" altLang="en-US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天</a:t>
            </a: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(day)  </a:t>
            </a:r>
            <a:r>
              <a:rPr lang="zh-CN" altLang="en-US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下</a:t>
            </a: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(fall)  </a:t>
            </a:r>
            <a:r>
              <a:rPr lang="zh-CN" altLang="en-US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雨</a:t>
            </a: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(rain)  </a:t>
            </a:r>
            <a:r>
              <a:rPr lang="zh-CN" altLang="en-US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为</a:t>
            </a: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(be)  </a:t>
            </a:r>
            <a:r>
              <a:rPr lang="zh-CN" altLang="en-US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例</a:t>
            </a: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(example)"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矩形 8">
                <a:extLst>
                  <a:ext uri="{FF2B5EF4-FFF2-40B4-BE49-F238E27FC236}">
                    <a16:creationId xmlns:a16="http://schemas.microsoft.com/office/drawing/2014/main" id="{558813C3-93FF-41F7-9323-FECCE1C01789}"/>
                  </a:ext>
                </a:extLst>
              </p:cNvPr>
              <p:cNvSpPr/>
              <p:nvPr/>
            </p:nvSpPr>
            <p:spPr>
              <a:xfrm>
                <a:off x="1696642" y="5712532"/>
                <a:ext cx="8607062" cy="46461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buSzPct val="100000"/>
                </a:pP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𝜎</m:t>
                    </m:r>
                  </m:oMath>
                </a14:m>
                <a:r>
                  <a:rPr lang="en-US" altLang="zh-CN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: partial output     </a:t>
                </a:r>
                <a14:m>
                  <m:oMath xmlns:m="http://schemas.openxmlformats.org/officeDocument/2006/math">
                    <m:r>
                      <a:rPr lang="en-US" altLang="zh-CN" i="1" dirty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𝑤</m:t>
                    </m:r>
                  </m:oMath>
                </a14:m>
                <a:r>
                  <a:rPr lang="en-US" altLang="zh-CN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: current partial word    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𝛽</m:t>
                    </m:r>
                  </m:oMath>
                </a14:m>
                <a:r>
                  <a:rPr lang="en-US" altLang="zh-CN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: list of next incoming characters</a:t>
                </a:r>
              </a:p>
            </p:txBody>
          </p:sp>
        </mc:Choice>
        <mc:Fallback xmlns="">
          <p:sp>
            <p:nvSpPr>
              <p:cNvPr id="31" name="矩形 8">
                <a:extLst>
                  <a:ext uri="{FF2B5EF4-FFF2-40B4-BE49-F238E27FC236}">
                    <a16:creationId xmlns:a16="http://schemas.microsoft.com/office/drawing/2014/main" id="{558813C3-93FF-41F7-9323-FECCE1C0178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6642" y="5712532"/>
                <a:ext cx="8607062" cy="464614"/>
              </a:xfrm>
              <a:prstGeom prst="rect">
                <a:avLst/>
              </a:prstGeom>
              <a:blipFill>
                <a:blip r:embed="rId2"/>
                <a:stretch>
                  <a:fillRect b="-2105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28647B19-5C6E-4478-8405-3C04ECFED6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3192" y="2626257"/>
            <a:ext cx="8469008" cy="2540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5920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96DA29-3DEB-4674-B5DB-FC16E69E56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21</a:t>
            </a:fld>
            <a:endParaRPr lang="zh-CN" altLang="en-US"/>
          </a:p>
        </p:txBody>
      </p:sp>
      <p:sp>
        <p:nvSpPr>
          <p:cNvPr id="3" name="矩形 5">
            <a:extLst>
              <a:ext uri="{FF2B5EF4-FFF2-40B4-BE49-F238E27FC236}">
                <a16:creationId xmlns:a16="http://schemas.microsoft.com/office/drawing/2014/main" id="{E1BF4C49-D9BF-42F3-B713-48595D54AED3}"/>
              </a:ext>
            </a:extLst>
          </p:cNvPr>
          <p:cNvSpPr/>
          <p:nvPr/>
        </p:nvSpPr>
        <p:spPr>
          <a:xfrm>
            <a:off x="707231" y="265472"/>
            <a:ext cx="77039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Example (Word Segmentation)</a:t>
            </a:r>
          </a:p>
        </p:txBody>
      </p:sp>
      <p:sp>
        <p:nvSpPr>
          <p:cNvPr id="4" name="矩形 8">
            <a:extLst>
              <a:ext uri="{FF2B5EF4-FFF2-40B4-BE49-F238E27FC236}">
                <a16:creationId xmlns:a16="http://schemas.microsoft.com/office/drawing/2014/main" id="{2918002F-8C64-4968-9ECA-DC63D9D4E45B}"/>
              </a:ext>
            </a:extLst>
          </p:cNvPr>
          <p:cNvSpPr/>
          <p:nvPr/>
        </p:nvSpPr>
        <p:spPr>
          <a:xfrm>
            <a:off x="1050132" y="1150834"/>
            <a:ext cx="9143844" cy="11376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Input</a:t>
            </a:r>
            <a:r>
              <a:rPr lang="zh-CN" altLang="en-US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：</a:t>
            </a: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"</a:t>
            </a:r>
            <a:r>
              <a:rPr lang="zh-CN" altLang="en-US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以</a:t>
            </a: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(take)  </a:t>
            </a:r>
            <a:r>
              <a:rPr lang="zh-CN" altLang="en-US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前</a:t>
            </a: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(before)  </a:t>
            </a:r>
            <a:r>
              <a:rPr lang="zh-CN" altLang="en-US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天</a:t>
            </a: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(day)  </a:t>
            </a:r>
            <a:r>
              <a:rPr lang="zh-CN" altLang="en-US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下</a:t>
            </a: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(fall)  </a:t>
            </a:r>
            <a:r>
              <a:rPr lang="zh-CN" altLang="en-US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雨</a:t>
            </a: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(rain)  </a:t>
            </a:r>
            <a:r>
              <a:rPr lang="zh-CN" altLang="en-US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为</a:t>
            </a: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(be)  </a:t>
            </a:r>
            <a:r>
              <a:rPr lang="zh-CN" altLang="en-US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例</a:t>
            </a: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(example)"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矩形 8">
                <a:extLst>
                  <a:ext uri="{FF2B5EF4-FFF2-40B4-BE49-F238E27FC236}">
                    <a16:creationId xmlns:a16="http://schemas.microsoft.com/office/drawing/2014/main" id="{558813C3-93FF-41F7-9323-FECCE1C01789}"/>
                  </a:ext>
                </a:extLst>
              </p:cNvPr>
              <p:cNvSpPr/>
              <p:nvPr/>
            </p:nvSpPr>
            <p:spPr>
              <a:xfrm>
                <a:off x="1678782" y="5712532"/>
                <a:ext cx="8624922" cy="46461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buSzPct val="100000"/>
                </a:pP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𝜎</m:t>
                    </m:r>
                  </m:oMath>
                </a14:m>
                <a:r>
                  <a:rPr lang="en-US" altLang="zh-CN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: partial output     </a:t>
                </a:r>
                <a14:m>
                  <m:oMath xmlns:m="http://schemas.openxmlformats.org/officeDocument/2006/math">
                    <m:r>
                      <a:rPr lang="en-US" altLang="zh-CN" i="1" dirty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𝑤</m:t>
                    </m:r>
                  </m:oMath>
                </a14:m>
                <a:r>
                  <a:rPr lang="en-US" altLang="zh-CN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: current partial word    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𝛽</m:t>
                    </m:r>
                  </m:oMath>
                </a14:m>
                <a:r>
                  <a:rPr lang="en-US" altLang="zh-CN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: list of next incoming characters</a:t>
                </a:r>
              </a:p>
            </p:txBody>
          </p:sp>
        </mc:Choice>
        <mc:Fallback xmlns="">
          <p:sp>
            <p:nvSpPr>
              <p:cNvPr id="31" name="矩形 8">
                <a:extLst>
                  <a:ext uri="{FF2B5EF4-FFF2-40B4-BE49-F238E27FC236}">
                    <a16:creationId xmlns:a16="http://schemas.microsoft.com/office/drawing/2014/main" id="{558813C3-93FF-41F7-9323-FECCE1C0178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8782" y="5712532"/>
                <a:ext cx="8624922" cy="464614"/>
              </a:xfrm>
              <a:prstGeom prst="rect">
                <a:avLst/>
              </a:prstGeom>
              <a:blipFill>
                <a:blip r:embed="rId2"/>
                <a:stretch>
                  <a:fillRect b="-2105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E96830AC-A465-43CD-B81A-273CCF648A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9071" y="2753501"/>
            <a:ext cx="8493129" cy="2547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6494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96DA29-3DEB-4674-B5DB-FC16E69E56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22</a:t>
            </a:fld>
            <a:endParaRPr lang="zh-CN" altLang="en-US"/>
          </a:p>
        </p:txBody>
      </p:sp>
      <p:sp>
        <p:nvSpPr>
          <p:cNvPr id="3" name="矩形 5">
            <a:extLst>
              <a:ext uri="{FF2B5EF4-FFF2-40B4-BE49-F238E27FC236}">
                <a16:creationId xmlns:a16="http://schemas.microsoft.com/office/drawing/2014/main" id="{E1BF4C49-D9BF-42F3-B713-48595D54AED3}"/>
              </a:ext>
            </a:extLst>
          </p:cNvPr>
          <p:cNvSpPr/>
          <p:nvPr/>
        </p:nvSpPr>
        <p:spPr>
          <a:xfrm>
            <a:off x="696516" y="265472"/>
            <a:ext cx="77146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Example (Word Segmentation)</a:t>
            </a:r>
          </a:p>
        </p:txBody>
      </p:sp>
      <p:sp>
        <p:nvSpPr>
          <p:cNvPr id="4" name="矩形 8">
            <a:extLst>
              <a:ext uri="{FF2B5EF4-FFF2-40B4-BE49-F238E27FC236}">
                <a16:creationId xmlns:a16="http://schemas.microsoft.com/office/drawing/2014/main" id="{2918002F-8C64-4968-9ECA-DC63D9D4E45B}"/>
              </a:ext>
            </a:extLst>
          </p:cNvPr>
          <p:cNvSpPr/>
          <p:nvPr/>
        </p:nvSpPr>
        <p:spPr>
          <a:xfrm>
            <a:off x="1067992" y="1150834"/>
            <a:ext cx="9125984" cy="11376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Input</a:t>
            </a:r>
            <a:r>
              <a:rPr lang="zh-CN" altLang="en-US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：</a:t>
            </a: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"</a:t>
            </a:r>
            <a:r>
              <a:rPr lang="zh-CN" altLang="en-US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以</a:t>
            </a: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(take)  </a:t>
            </a:r>
            <a:r>
              <a:rPr lang="zh-CN" altLang="en-US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前</a:t>
            </a: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(before)  </a:t>
            </a:r>
            <a:r>
              <a:rPr lang="zh-CN" altLang="en-US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天</a:t>
            </a: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(day)  </a:t>
            </a:r>
            <a:r>
              <a:rPr lang="zh-CN" altLang="en-US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下</a:t>
            </a: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(fall)  </a:t>
            </a:r>
            <a:r>
              <a:rPr lang="zh-CN" altLang="en-US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雨</a:t>
            </a: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(rain)  </a:t>
            </a:r>
            <a:r>
              <a:rPr lang="zh-CN" altLang="en-US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为</a:t>
            </a: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(be)  </a:t>
            </a:r>
            <a:r>
              <a:rPr lang="zh-CN" altLang="en-US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例</a:t>
            </a: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(example)"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矩形 8">
                <a:extLst>
                  <a:ext uri="{FF2B5EF4-FFF2-40B4-BE49-F238E27FC236}">
                    <a16:creationId xmlns:a16="http://schemas.microsoft.com/office/drawing/2014/main" id="{558813C3-93FF-41F7-9323-FECCE1C01789}"/>
                  </a:ext>
                </a:extLst>
              </p:cNvPr>
              <p:cNvSpPr/>
              <p:nvPr/>
            </p:nvSpPr>
            <p:spPr>
              <a:xfrm>
                <a:off x="1632348" y="5712532"/>
                <a:ext cx="8671356" cy="46461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buSzPct val="100000"/>
                </a:pP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𝜎</m:t>
                    </m:r>
                  </m:oMath>
                </a14:m>
                <a:r>
                  <a:rPr lang="en-US" altLang="zh-CN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: partial output     </a:t>
                </a:r>
                <a14:m>
                  <m:oMath xmlns:m="http://schemas.openxmlformats.org/officeDocument/2006/math">
                    <m:r>
                      <a:rPr lang="en-US" altLang="zh-CN" i="1" dirty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𝑤</m:t>
                    </m:r>
                  </m:oMath>
                </a14:m>
                <a:r>
                  <a:rPr lang="en-US" altLang="zh-CN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: current partial word    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𝛽</m:t>
                    </m:r>
                  </m:oMath>
                </a14:m>
                <a:r>
                  <a:rPr lang="en-US" altLang="zh-CN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: list of next incoming characters</a:t>
                </a:r>
              </a:p>
            </p:txBody>
          </p:sp>
        </mc:Choice>
        <mc:Fallback xmlns="">
          <p:sp>
            <p:nvSpPr>
              <p:cNvPr id="31" name="矩形 8">
                <a:extLst>
                  <a:ext uri="{FF2B5EF4-FFF2-40B4-BE49-F238E27FC236}">
                    <a16:creationId xmlns:a16="http://schemas.microsoft.com/office/drawing/2014/main" id="{558813C3-93FF-41F7-9323-FECCE1C0178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2348" y="5712532"/>
                <a:ext cx="8671356" cy="464614"/>
              </a:xfrm>
              <a:prstGeom prst="rect">
                <a:avLst/>
              </a:prstGeom>
              <a:blipFill>
                <a:blip r:embed="rId2"/>
                <a:stretch>
                  <a:fillRect b="-2105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E3EFEB9F-96EA-4DF2-AEB8-8FEAD18B2D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3319" y="2646722"/>
            <a:ext cx="8548881" cy="2564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3919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2CABD4D-31B5-459D-84F3-4810EADCB74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23</a:t>
            </a:fld>
            <a:endParaRPr lang="zh-CN" altLang="en-US"/>
          </a:p>
        </p:txBody>
      </p:sp>
      <p:sp>
        <p:nvSpPr>
          <p:cNvPr id="5" name="矩形 5">
            <a:extLst>
              <a:ext uri="{FF2B5EF4-FFF2-40B4-BE49-F238E27FC236}">
                <a16:creationId xmlns:a16="http://schemas.microsoft.com/office/drawing/2014/main" id="{9B8729BB-5DA7-4343-B1BC-324B752A657F}"/>
              </a:ext>
            </a:extLst>
          </p:cNvPr>
          <p:cNvSpPr/>
          <p:nvPr/>
        </p:nvSpPr>
        <p:spPr>
          <a:xfrm>
            <a:off x="696516" y="265472"/>
            <a:ext cx="77146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Example (Dependency Parsing)</a:t>
            </a:r>
          </a:p>
        </p:txBody>
      </p:sp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DC6D3D7B-13B8-4D7B-811C-57125B364B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5679" y="2047063"/>
            <a:ext cx="6729105" cy="2098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7599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96DA29-3DEB-4674-B5DB-FC16E69E56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24</a:t>
            </a:fld>
            <a:endParaRPr lang="zh-CN" altLang="en-US"/>
          </a:p>
        </p:txBody>
      </p:sp>
      <p:sp>
        <p:nvSpPr>
          <p:cNvPr id="14" name="Text Box 4">
            <a:extLst>
              <a:ext uri="{FF2B5EF4-FFF2-40B4-BE49-F238E27FC236}">
                <a16:creationId xmlns:a16="http://schemas.microsoft.com/office/drawing/2014/main" id="{CB34CA3E-361D-474A-ABF0-A670CC59E4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44708" y="3579539"/>
            <a:ext cx="2364171" cy="490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999" tIns="51929" rIns="89999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5pPr>
            <a:lvl6pPr marL="2514600" indent="-228600"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6pPr>
            <a:lvl7pPr marL="2971800" indent="-228600"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7pPr>
            <a:lvl8pPr marL="3429000" indent="-228600"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8pPr>
            <a:lvl9pPr marL="3886200" indent="-228600"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9pPr>
          </a:lstStyle>
          <a:p>
            <a:r>
              <a:rPr lang="en-US" sz="2400">
                <a:latin typeface="Palatino"/>
              </a:rPr>
              <a:t>He does it here</a:t>
            </a: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37CBF59A-AAE3-454F-961C-55D94ECCD415}"/>
              </a:ext>
            </a:extLst>
          </p:cNvPr>
          <p:cNvGrpSpPr/>
          <p:nvPr/>
        </p:nvGrpSpPr>
        <p:grpSpPr>
          <a:xfrm>
            <a:off x="3781491" y="3571883"/>
            <a:ext cx="1613938" cy="466345"/>
            <a:chOff x="2756255" y="3267082"/>
            <a:chExt cx="1613938" cy="466345"/>
          </a:xfrm>
        </p:grpSpPr>
        <p:sp>
          <p:nvSpPr>
            <p:cNvPr id="15" name="Line 5">
              <a:extLst>
                <a:ext uri="{FF2B5EF4-FFF2-40B4-BE49-F238E27FC236}">
                  <a16:creationId xmlns:a16="http://schemas.microsoft.com/office/drawing/2014/main" id="{85F1A69C-CDA8-469B-9607-B4A00991693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56255" y="3267082"/>
              <a:ext cx="1613938" cy="107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1439" tIns="45719" rIns="91439" bIns="45719"/>
            <a:lstStyle/>
            <a:p>
              <a:endParaRPr lang="zh-CN" altLang="en-US" sz="2400"/>
            </a:p>
          </p:txBody>
        </p:sp>
        <p:sp>
          <p:nvSpPr>
            <p:cNvPr id="16" name="Line 6">
              <a:extLst>
                <a:ext uri="{FF2B5EF4-FFF2-40B4-BE49-F238E27FC236}">
                  <a16:creationId xmlns:a16="http://schemas.microsoft.com/office/drawing/2014/main" id="{A76FF0CB-DE77-4C03-B840-0C56C2D9DF8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65399" y="3274738"/>
              <a:ext cx="1588" cy="45868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1439" tIns="45719" rIns="91439" bIns="45719"/>
            <a:lstStyle/>
            <a:p>
              <a:endParaRPr lang="zh-CN" altLang="en-US" sz="2400"/>
            </a:p>
          </p:txBody>
        </p:sp>
        <p:sp>
          <p:nvSpPr>
            <p:cNvPr id="18" name="Line 5">
              <a:extLst>
                <a:ext uri="{FF2B5EF4-FFF2-40B4-BE49-F238E27FC236}">
                  <a16:creationId xmlns:a16="http://schemas.microsoft.com/office/drawing/2014/main" id="{13477F58-DE0C-481D-AACD-C35E5B2F82F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56255" y="3727309"/>
              <a:ext cx="1613938" cy="107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1439" tIns="45719" rIns="91439" bIns="45719"/>
            <a:lstStyle/>
            <a:p>
              <a:endParaRPr lang="zh-CN" altLang="en-US" sz="2400"/>
            </a:p>
          </p:txBody>
        </p:sp>
      </p:grpSp>
      <p:sp>
        <p:nvSpPr>
          <p:cNvPr id="10" name="矩形 5">
            <a:extLst>
              <a:ext uri="{FF2B5EF4-FFF2-40B4-BE49-F238E27FC236}">
                <a16:creationId xmlns:a16="http://schemas.microsoft.com/office/drawing/2014/main" id="{9E6DA415-802A-473F-A8D9-A98812874CAD}"/>
              </a:ext>
            </a:extLst>
          </p:cNvPr>
          <p:cNvSpPr/>
          <p:nvPr/>
        </p:nvSpPr>
        <p:spPr>
          <a:xfrm>
            <a:off x="696516" y="265472"/>
            <a:ext cx="77146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Example (Dependency Parsing)</a:t>
            </a:r>
          </a:p>
        </p:txBody>
      </p:sp>
      <p:sp>
        <p:nvSpPr>
          <p:cNvPr id="6" name="右大括号 5">
            <a:extLst>
              <a:ext uri="{FF2B5EF4-FFF2-40B4-BE49-F238E27FC236}">
                <a16:creationId xmlns:a16="http://schemas.microsoft.com/office/drawing/2014/main" id="{F540C580-16E0-42B6-A1BD-CE6B1456406B}"/>
              </a:ext>
            </a:extLst>
          </p:cNvPr>
          <p:cNvSpPr/>
          <p:nvPr/>
        </p:nvSpPr>
        <p:spPr>
          <a:xfrm rot="16200000">
            <a:off x="4526986" y="2593927"/>
            <a:ext cx="139649" cy="1612350"/>
          </a:xfrm>
          <a:prstGeom prst="rightBrace">
            <a:avLst>
              <a:gd name="adj1" fmla="val 62558"/>
              <a:gd name="adj2" fmla="val 50000"/>
            </a:avLst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右大括号 11">
            <a:extLst>
              <a:ext uri="{FF2B5EF4-FFF2-40B4-BE49-F238E27FC236}">
                <a16:creationId xmlns:a16="http://schemas.microsoft.com/office/drawing/2014/main" id="{0FF9C6CB-3564-491D-A654-49AD41A51190}"/>
              </a:ext>
            </a:extLst>
          </p:cNvPr>
          <p:cNvSpPr/>
          <p:nvPr/>
        </p:nvSpPr>
        <p:spPr>
          <a:xfrm rot="16200000">
            <a:off x="6554246" y="2340687"/>
            <a:ext cx="166633" cy="2091846"/>
          </a:xfrm>
          <a:prstGeom prst="rightBrace">
            <a:avLst>
              <a:gd name="adj1" fmla="val 62558"/>
              <a:gd name="adj2" fmla="val 50000"/>
            </a:avLst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54BB6454-6270-460B-94EE-AB25CE8B4EBF}"/>
                  </a:ext>
                </a:extLst>
              </p:cNvPr>
              <p:cNvSpPr txBox="1"/>
              <p:nvPr/>
            </p:nvSpPr>
            <p:spPr>
              <a:xfrm>
                <a:off x="4399530" y="2917470"/>
                <a:ext cx="3778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𝜎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54BB6454-6270-460B-94EE-AB25CE8B4E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9530" y="2917470"/>
                <a:ext cx="377860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7214F7E9-F5A9-499F-9EF5-6E648563A1DE}"/>
                  </a:ext>
                </a:extLst>
              </p:cNvPr>
              <p:cNvSpPr txBox="1"/>
              <p:nvPr/>
            </p:nvSpPr>
            <p:spPr>
              <a:xfrm>
                <a:off x="6448632" y="2917470"/>
                <a:ext cx="38401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𝛽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7214F7E9-F5A9-499F-9EF5-6E648563A1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8632" y="2917470"/>
                <a:ext cx="384016" cy="369332"/>
              </a:xfrm>
              <a:prstGeom prst="rect">
                <a:avLst/>
              </a:prstGeom>
              <a:blipFill>
                <a:blip r:embed="rId3"/>
                <a:stretch>
                  <a:fillRect l="-1587" r="-1587" b="-2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矩形 7">
            <a:extLst>
              <a:ext uri="{FF2B5EF4-FFF2-40B4-BE49-F238E27FC236}">
                <a16:creationId xmlns:a16="http://schemas.microsoft.com/office/drawing/2014/main" id="{A74C133B-F79D-464C-BC6A-153259863BD6}"/>
              </a:ext>
            </a:extLst>
          </p:cNvPr>
          <p:cNvSpPr/>
          <p:nvPr/>
        </p:nvSpPr>
        <p:spPr>
          <a:xfrm>
            <a:off x="5591639" y="3571883"/>
            <a:ext cx="2160913" cy="46634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B27F0227-8F5C-4442-9704-156440271F0E}"/>
                  </a:ext>
                </a:extLst>
              </p:cNvPr>
              <p:cNvSpPr txBox="1"/>
              <p:nvPr/>
            </p:nvSpPr>
            <p:spPr>
              <a:xfrm>
                <a:off x="3737762" y="5239859"/>
                <a:ext cx="317183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sz="240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𝜎</m:t>
                    </m:r>
                  </m:oMath>
                </a14:m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: stack          </a:t>
                </a:r>
                <a14:m>
                  <m:oMath xmlns:m="http://schemas.openxmlformats.org/officeDocument/2006/math">
                    <m:r>
                      <a:rPr lang="en-US" altLang="zh-CN" sz="240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𝛽</m:t>
                    </m:r>
                    <m:r>
                      <a:rPr lang="en-US" altLang="zh-CN" sz="240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:</m:t>
                    </m:r>
                  </m:oMath>
                </a14:m>
                <a:r>
                  <a:rPr lang="zh-CN" altLang="en-US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buffer</a:t>
                </a:r>
                <a:endParaRPr lang="zh-CN" altLang="en-US" sz="24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B27F0227-8F5C-4442-9704-156440271F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7762" y="5239859"/>
                <a:ext cx="3171830" cy="461665"/>
              </a:xfrm>
              <a:prstGeom prst="rect">
                <a:avLst/>
              </a:prstGeom>
              <a:blipFill>
                <a:blip r:embed="rId4"/>
                <a:stretch>
                  <a:fillRect t="-10667" r="-1731" b="-30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124153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96DA29-3DEB-4674-B5DB-FC16E69E56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25</a:t>
            </a:fld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8">
                <a:extLst>
                  <a:ext uri="{FF2B5EF4-FFF2-40B4-BE49-F238E27FC236}">
                    <a16:creationId xmlns:a16="http://schemas.microsoft.com/office/drawing/2014/main" id="{2918002F-8C64-4968-9ECA-DC63D9D4E45B}"/>
                  </a:ext>
                </a:extLst>
              </p:cNvPr>
              <p:cNvSpPr/>
              <p:nvPr/>
            </p:nvSpPr>
            <p:spPr>
              <a:xfrm>
                <a:off x="1053703" y="1527415"/>
                <a:ext cx="9250823" cy="5886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800100" lvl="1" indent="-34290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NEXT ACTION: </a:t>
                </a:r>
                <a14:m>
                  <m:oMath xmlns:m="http://schemas.openxmlformats.org/officeDocument/2006/math">
                    <m:r>
                      <a:rPr lang="en-US" altLang="zh-CN" sz="2400" i="1" dirty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𝑆h𝑖𝑓𝑡</m:t>
                    </m:r>
                  </m:oMath>
                </a14:m>
                <a:endParaRPr lang="en-US" altLang="zh-CN" sz="24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4" name="矩形 8">
                <a:extLst>
                  <a:ext uri="{FF2B5EF4-FFF2-40B4-BE49-F238E27FC236}">
                    <a16:creationId xmlns:a16="http://schemas.microsoft.com/office/drawing/2014/main" id="{2918002F-8C64-4968-9ECA-DC63D9D4E45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3703" y="1527415"/>
                <a:ext cx="9250823" cy="588687"/>
              </a:xfrm>
              <a:prstGeom prst="rect">
                <a:avLst/>
              </a:prstGeom>
              <a:blipFill>
                <a:blip r:embed="rId2"/>
                <a:stretch>
                  <a:fillRect b="-2395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 Box 4">
            <a:extLst>
              <a:ext uri="{FF2B5EF4-FFF2-40B4-BE49-F238E27FC236}">
                <a16:creationId xmlns:a16="http://schemas.microsoft.com/office/drawing/2014/main" id="{CB34CA3E-361D-474A-ABF0-A670CC59E4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44708" y="3579539"/>
            <a:ext cx="2364171" cy="490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999" tIns="51929" rIns="89999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5pPr>
            <a:lvl6pPr marL="2514600" indent="-228600"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6pPr>
            <a:lvl7pPr marL="2971800" indent="-228600"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7pPr>
            <a:lvl8pPr marL="3429000" indent="-228600"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8pPr>
            <a:lvl9pPr marL="3886200" indent="-228600"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9pPr>
          </a:lstStyle>
          <a:p>
            <a:r>
              <a:rPr lang="en-US" sz="2400">
                <a:latin typeface="Palatino"/>
              </a:rPr>
              <a:t>He does it here</a:t>
            </a: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37CBF59A-AAE3-454F-961C-55D94ECCD415}"/>
              </a:ext>
            </a:extLst>
          </p:cNvPr>
          <p:cNvGrpSpPr/>
          <p:nvPr/>
        </p:nvGrpSpPr>
        <p:grpSpPr>
          <a:xfrm>
            <a:off x="3781491" y="3571883"/>
            <a:ext cx="1613938" cy="466345"/>
            <a:chOff x="2756255" y="3267082"/>
            <a:chExt cx="1613938" cy="466345"/>
          </a:xfrm>
        </p:grpSpPr>
        <p:sp>
          <p:nvSpPr>
            <p:cNvPr id="15" name="Line 5">
              <a:extLst>
                <a:ext uri="{FF2B5EF4-FFF2-40B4-BE49-F238E27FC236}">
                  <a16:creationId xmlns:a16="http://schemas.microsoft.com/office/drawing/2014/main" id="{85F1A69C-CDA8-469B-9607-B4A00991693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56255" y="3267082"/>
              <a:ext cx="1613938" cy="107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1439" tIns="45719" rIns="91439" bIns="45719"/>
            <a:lstStyle/>
            <a:p>
              <a:endParaRPr lang="zh-CN" altLang="en-US" sz="2400"/>
            </a:p>
          </p:txBody>
        </p:sp>
        <p:sp>
          <p:nvSpPr>
            <p:cNvPr id="16" name="Line 6">
              <a:extLst>
                <a:ext uri="{FF2B5EF4-FFF2-40B4-BE49-F238E27FC236}">
                  <a16:creationId xmlns:a16="http://schemas.microsoft.com/office/drawing/2014/main" id="{A76FF0CB-DE77-4C03-B840-0C56C2D9DF8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65399" y="3274738"/>
              <a:ext cx="1588" cy="45868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1439" tIns="45719" rIns="91439" bIns="45719"/>
            <a:lstStyle/>
            <a:p>
              <a:endParaRPr lang="zh-CN" altLang="en-US" sz="2400"/>
            </a:p>
          </p:txBody>
        </p:sp>
        <p:sp>
          <p:nvSpPr>
            <p:cNvPr id="18" name="Line 5">
              <a:extLst>
                <a:ext uri="{FF2B5EF4-FFF2-40B4-BE49-F238E27FC236}">
                  <a16:creationId xmlns:a16="http://schemas.microsoft.com/office/drawing/2014/main" id="{13477F58-DE0C-481D-AACD-C35E5B2F82F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56255" y="3727309"/>
              <a:ext cx="1613938" cy="107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1439" tIns="45719" rIns="91439" bIns="45719"/>
            <a:lstStyle/>
            <a:p>
              <a:endParaRPr lang="zh-CN" altLang="en-US" sz="2400"/>
            </a:p>
          </p:txBody>
        </p:sp>
      </p:grpSp>
      <p:sp>
        <p:nvSpPr>
          <p:cNvPr id="10" name="矩形 5">
            <a:extLst>
              <a:ext uri="{FF2B5EF4-FFF2-40B4-BE49-F238E27FC236}">
                <a16:creationId xmlns:a16="http://schemas.microsoft.com/office/drawing/2014/main" id="{9E6DA415-802A-473F-A8D9-A98812874CAD}"/>
              </a:ext>
            </a:extLst>
          </p:cNvPr>
          <p:cNvSpPr/>
          <p:nvPr/>
        </p:nvSpPr>
        <p:spPr>
          <a:xfrm>
            <a:off x="696516" y="265472"/>
            <a:ext cx="77146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Example (Dependency Parsing)</a:t>
            </a:r>
          </a:p>
        </p:txBody>
      </p:sp>
      <p:sp>
        <p:nvSpPr>
          <p:cNvPr id="6" name="右大括号 5">
            <a:extLst>
              <a:ext uri="{FF2B5EF4-FFF2-40B4-BE49-F238E27FC236}">
                <a16:creationId xmlns:a16="http://schemas.microsoft.com/office/drawing/2014/main" id="{F540C580-16E0-42B6-A1BD-CE6B1456406B}"/>
              </a:ext>
            </a:extLst>
          </p:cNvPr>
          <p:cNvSpPr/>
          <p:nvPr/>
        </p:nvSpPr>
        <p:spPr>
          <a:xfrm rot="16200000">
            <a:off x="4526986" y="2593927"/>
            <a:ext cx="139649" cy="1612350"/>
          </a:xfrm>
          <a:prstGeom prst="rightBrace">
            <a:avLst>
              <a:gd name="adj1" fmla="val 62558"/>
              <a:gd name="adj2" fmla="val 50000"/>
            </a:avLst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右大括号 11">
            <a:extLst>
              <a:ext uri="{FF2B5EF4-FFF2-40B4-BE49-F238E27FC236}">
                <a16:creationId xmlns:a16="http://schemas.microsoft.com/office/drawing/2014/main" id="{0FF9C6CB-3564-491D-A654-49AD41A51190}"/>
              </a:ext>
            </a:extLst>
          </p:cNvPr>
          <p:cNvSpPr/>
          <p:nvPr/>
        </p:nvSpPr>
        <p:spPr>
          <a:xfrm rot="16200000">
            <a:off x="6554246" y="2340687"/>
            <a:ext cx="166633" cy="2091846"/>
          </a:xfrm>
          <a:prstGeom prst="rightBrace">
            <a:avLst>
              <a:gd name="adj1" fmla="val 62558"/>
              <a:gd name="adj2" fmla="val 50000"/>
            </a:avLst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54BB6454-6270-460B-94EE-AB25CE8B4EBF}"/>
                  </a:ext>
                </a:extLst>
              </p:cNvPr>
              <p:cNvSpPr txBox="1"/>
              <p:nvPr/>
            </p:nvSpPr>
            <p:spPr>
              <a:xfrm>
                <a:off x="4399530" y="2917470"/>
                <a:ext cx="3778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𝜎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54BB6454-6270-460B-94EE-AB25CE8B4E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9530" y="2917470"/>
                <a:ext cx="377860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7214F7E9-F5A9-499F-9EF5-6E648563A1DE}"/>
                  </a:ext>
                </a:extLst>
              </p:cNvPr>
              <p:cNvSpPr txBox="1"/>
              <p:nvPr/>
            </p:nvSpPr>
            <p:spPr>
              <a:xfrm>
                <a:off x="6448632" y="2917470"/>
                <a:ext cx="38401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𝛽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7214F7E9-F5A9-499F-9EF5-6E648563A1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8632" y="2917470"/>
                <a:ext cx="384016" cy="369332"/>
              </a:xfrm>
              <a:prstGeom prst="rect">
                <a:avLst/>
              </a:prstGeom>
              <a:blipFill>
                <a:blip r:embed="rId4"/>
                <a:stretch>
                  <a:fillRect l="-1587" r="-1587" b="-2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矩形 7">
            <a:extLst>
              <a:ext uri="{FF2B5EF4-FFF2-40B4-BE49-F238E27FC236}">
                <a16:creationId xmlns:a16="http://schemas.microsoft.com/office/drawing/2014/main" id="{A74C133B-F79D-464C-BC6A-153259863BD6}"/>
              </a:ext>
            </a:extLst>
          </p:cNvPr>
          <p:cNvSpPr/>
          <p:nvPr/>
        </p:nvSpPr>
        <p:spPr>
          <a:xfrm>
            <a:off x="5591639" y="3571883"/>
            <a:ext cx="2160913" cy="46634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B27F0227-8F5C-4442-9704-156440271F0E}"/>
                  </a:ext>
                </a:extLst>
              </p:cNvPr>
              <p:cNvSpPr txBox="1"/>
              <p:nvPr/>
            </p:nvSpPr>
            <p:spPr>
              <a:xfrm>
                <a:off x="3737762" y="5239859"/>
                <a:ext cx="317183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sz="240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𝜎</m:t>
                    </m:r>
                  </m:oMath>
                </a14:m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: stack          </a:t>
                </a:r>
                <a14:m>
                  <m:oMath xmlns:m="http://schemas.openxmlformats.org/officeDocument/2006/math">
                    <m:r>
                      <a:rPr lang="en-US" altLang="zh-CN" sz="240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𝛽</m:t>
                    </m:r>
                    <m:r>
                      <a:rPr lang="en-US" altLang="zh-CN" sz="240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:</m:t>
                    </m:r>
                  </m:oMath>
                </a14:m>
                <a:r>
                  <a:rPr lang="zh-CN" altLang="en-US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buffer</a:t>
                </a:r>
                <a:endParaRPr lang="zh-CN" altLang="en-US" sz="24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B27F0227-8F5C-4442-9704-156440271F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7762" y="5239859"/>
                <a:ext cx="3171830" cy="461665"/>
              </a:xfrm>
              <a:prstGeom prst="rect">
                <a:avLst/>
              </a:prstGeom>
              <a:blipFill>
                <a:blip r:embed="rId5"/>
                <a:stretch>
                  <a:fillRect t="-10667" r="-1731" b="-30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292700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96DA29-3DEB-4674-B5DB-FC16E69E56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26</a:t>
            </a:fld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8">
                <a:extLst>
                  <a:ext uri="{FF2B5EF4-FFF2-40B4-BE49-F238E27FC236}">
                    <a16:creationId xmlns:a16="http://schemas.microsoft.com/office/drawing/2014/main" id="{2918002F-8C64-4968-9ECA-DC63D9D4E45B}"/>
                  </a:ext>
                </a:extLst>
              </p:cNvPr>
              <p:cNvSpPr/>
              <p:nvPr/>
            </p:nvSpPr>
            <p:spPr>
              <a:xfrm>
                <a:off x="1125141" y="1527415"/>
                <a:ext cx="9179385" cy="5886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	NEXT ACTION: </a:t>
                </a:r>
                <a14:m>
                  <m:oMath xmlns:m="http://schemas.openxmlformats.org/officeDocument/2006/math">
                    <m:r>
                      <a:rPr lang="en-US" altLang="zh-CN" sz="2400" i="1" dirty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𝐿𝑒𝑓𝑡</m:t>
                    </m:r>
                    <m:r>
                      <a:rPr lang="en-US" altLang="zh-CN" sz="2400" i="1" dirty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−</m:t>
                    </m:r>
                    <m:r>
                      <a:rPr lang="en-US" altLang="zh-CN" sz="2400" i="1" dirty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𝐴𝑟𝑐</m:t>
                    </m:r>
                  </m:oMath>
                </a14:m>
                <a:endParaRPr lang="en-US" altLang="zh-CN" sz="24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4" name="矩形 8">
                <a:extLst>
                  <a:ext uri="{FF2B5EF4-FFF2-40B4-BE49-F238E27FC236}">
                    <a16:creationId xmlns:a16="http://schemas.microsoft.com/office/drawing/2014/main" id="{2918002F-8C64-4968-9ECA-DC63D9D4E45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5141" y="1527415"/>
                <a:ext cx="9179385" cy="588687"/>
              </a:xfrm>
              <a:prstGeom prst="rect">
                <a:avLst/>
              </a:prstGeom>
              <a:blipFill>
                <a:blip r:embed="rId2"/>
                <a:stretch>
                  <a:fillRect l="-930" b="-2395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组合 5">
            <a:extLst>
              <a:ext uri="{FF2B5EF4-FFF2-40B4-BE49-F238E27FC236}">
                <a16:creationId xmlns:a16="http://schemas.microsoft.com/office/drawing/2014/main" id="{7FFC3460-890D-4F2B-A9FA-F044E6B339F5}"/>
              </a:ext>
            </a:extLst>
          </p:cNvPr>
          <p:cNvGrpSpPr/>
          <p:nvPr/>
        </p:nvGrpSpPr>
        <p:grpSpPr>
          <a:xfrm>
            <a:off x="3781492" y="3571883"/>
            <a:ext cx="4127387" cy="497999"/>
            <a:chOff x="2257491" y="3571882"/>
            <a:chExt cx="4127387" cy="497999"/>
          </a:xfrm>
        </p:grpSpPr>
        <p:sp>
          <p:nvSpPr>
            <p:cNvPr id="14" name="Text Box 4">
              <a:extLst>
                <a:ext uri="{FF2B5EF4-FFF2-40B4-BE49-F238E27FC236}">
                  <a16:creationId xmlns:a16="http://schemas.microsoft.com/office/drawing/2014/main" id="{CB34CA3E-361D-474A-ABF0-A670CC59E40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20707" y="3579538"/>
              <a:ext cx="2364171" cy="4903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89999" tIns="51929" rIns="89999" bIns="45000"/>
            <a:lstStyle>
              <a:lvl1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1pPr>
              <a:lvl2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2pPr>
              <a:lvl3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3pPr>
              <a:lvl4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4pPr>
              <a:lvl5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5pPr>
              <a:lvl6pPr marL="2514600" indent="-228600" defTabSz="45720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6pPr>
              <a:lvl7pPr marL="2971800" indent="-228600" defTabSz="45720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7pPr>
              <a:lvl8pPr marL="3429000" indent="-228600" defTabSz="45720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8pPr>
              <a:lvl9pPr marL="3886200" indent="-228600" defTabSz="45720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9pPr>
            </a:lstStyle>
            <a:p>
              <a:r>
                <a:rPr lang="en-US" sz="2400">
                  <a:latin typeface="Palatino"/>
                </a:rPr>
                <a:t>does it here</a:t>
              </a:r>
            </a:p>
          </p:txBody>
        </p:sp>
        <p:grpSp>
          <p:nvGrpSpPr>
            <p:cNvPr id="5" name="组合 4">
              <a:extLst>
                <a:ext uri="{FF2B5EF4-FFF2-40B4-BE49-F238E27FC236}">
                  <a16:creationId xmlns:a16="http://schemas.microsoft.com/office/drawing/2014/main" id="{37CBF59A-AAE3-454F-961C-55D94ECCD415}"/>
                </a:ext>
              </a:extLst>
            </p:cNvPr>
            <p:cNvGrpSpPr/>
            <p:nvPr/>
          </p:nvGrpSpPr>
          <p:grpSpPr>
            <a:xfrm>
              <a:off x="2257491" y="3571882"/>
              <a:ext cx="1613938" cy="466345"/>
              <a:chOff x="2756255" y="3267082"/>
              <a:chExt cx="1613938" cy="466345"/>
            </a:xfrm>
          </p:grpSpPr>
          <p:sp>
            <p:nvSpPr>
              <p:cNvPr id="15" name="Line 5">
                <a:extLst>
                  <a:ext uri="{FF2B5EF4-FFF2-40B4-BE49-F238E27FC236}">
                    <a16:creationId xmlns:a16="http://schemas.microsoft.com/office/drawing/2014/main" id="{85F1A69C-CDA8-469B-9607-B4A00991693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756255" y="3267082"/>
                <a:ext cx="1613938" cy="1079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1439" tIns="45719" rIns="91439" bIns="45719"/>
              <a:lstStyle/>
              <a:p>
                <a:endParaRPr lang="zh-CN" altLang="en-US" sz="2400"/>
              </a:p>
            </p:txBody>
          </p:sp>
          <p:sp>
            <p:nvSpPr>
              <p:cNvPr id="16" name="Line 6">
                <a:extLst>
                  <a:ext uri="{FF2B5EF4-FFF2-40B4-BE49-F238E27FC236}">
                    <a16:creationId xmlns:a16="http://schemas.microsoft.com/office/drawing/2014/main" id="{A76FF0CB-DE77-4C03-B840-0C56C2D9DF8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65399" y="3274738"/>
                <a:ext cx="1588" cy="458689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1439" tIns="45719" rIns="91439" bIns="45719"/>
              <a:lstStyle/>
              <a:p>
                <a:endParaRPr lang="zh-CN" altLang="en-US" sz="2400"/>
              </a:p>
            </p:txBody>
          </p:sp>
          <p:sp>
            <p:nvSpPr>
              <p:cNvPr id="18" name="Line 5">
                <a:extLst>
                  <a:ext uri="{FF2B5EF4-FFF2-40B4-BE49-F238E27FC236}">
                    <a16:creationId xmlns:a16="http://schemas.microsoft.com/office/drawing/2014/main" id="{13477F58-DE0C-481D-AACD-C35E5B2F82F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756255" y="3727309"/>
                <a:ext cx="1613938" cy="1079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1439" tIns="45719" rIns="91439" bIns="45719"/>
              <a:lstStyle/>
              <a:p>
                <a:endParaRPr lang="zh-CN" altLang="en-US" sz="2400"/>
              </a:p>
            </p:txBody>
          </p:sp>
        </p:grpSp>
        <p:sp>
          <p:nvSpPr>
            <p:cNvPr id="10" name="Text Box 4">
              <a:extLst>
                <a:ext uri="{FF2B5EF4-FFF2-40B4-BE49-F238E27FC236}">
                  <a16:creationId xmlns:a16="http://schemas.microsoft.com/office/drawing/2014/main" id="{2D1789D4-CB4F-4382-ACC3-2C294DC8B9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08861" y="3571882"/>
              <a:ext cx="2364171" cy="4903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89999" tIns="51929" rIns="89999" bIns="45000"/>
            <a:lstStyle>
              <a:lvl1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1pPr>
              <a:lvl2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2pPr>
              <a:lvl3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3pPr>
              <a:lvl4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4pPr>
              <a:lvl5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5pPr>
              <a:lvl6pPr marL="2514600" indent="-228600" defTabSz="45720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6pPr>
              <a:lvl7pPr marL="2971800" indent="-228600" defTabSz="45720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7pPr>
              <a:lvl8pPr marL="3429000" indent="-228600" defTabSz="45720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8pPr>
              <a:lvl9pPr marL="3886200" indent="-228600" defTabSz="45720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9pPr>
            </a:lstStyle>
            <a:p>
              <a:r>
                <a:rPr lang="en-US" sz="2400">
                  <a:latin typeface="Palatino"/>
                </a:rPr>
                <a:t>He</a:t>
              </a:r>
            </a:p>
          </p:txBody>
        </p:sp>
      </p:grpSp>
      <p:sp>
        <p:nvSpPr>
          <p:cNvPr id="12" name="矩形 5">
            <a:extLst>
              <a:ext uri="{FF2B5EF4-FFF2-40B4-BE49-F238E27FC236}">
                <a16:creationId xmlns:a16="http://schemas.microsoft.com/office/drawing/2014/main" id="{43255573-EE4C-437F-8A5E-97E8344BBE36}"/>
              </a:ext>
            </a:extLst>
          </p:cNvPr>
          <p:cNvSpPr/>
          <p:nvPr/>
        </p:nvSpPr>
        <p:spPr>
          <a:xfrm>
            <a:off x="696516" y="265472"/>
            <a:ext cx="77146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Example (Dependency Parsing)</a:t>
            </a:r>
          </a:p>
        </p:txBody>
      </p:sp>
      <p:sp>
        <p:nvSpPr>
          <p:cNvPr id="13" name="右大括号 12">
            <a:extLst>
              <a:ext uri="{FF2B5EF4-FFF2-40B4-BE49-F238E27FC236}">
                <a16:creationId xmlns:a16="http://schemas.microsoft.com/office/drawing/2014/main" id="{DD9753FE-F137-4C4E-9BFC-93845033DAB8}"/>
              </a:ext>
            </a:extLst>
          </p:cNvPr>
          <p:cNvSpPr/>
          <p:nvPr/>
        </p:nvSpPr>
        <p:spPr>
          <a:xfrm rot="16200000">
            <a:off x="4526986" y="2593927"/>
            <a:ext cx="139649" cy="1612350"/>
          </a:xfrm>
          <a:prstGeom prst="rightBrace">
            <a:avLst>
              <a:gd name="adj1" fmla="val 62558"/>
              <a:gd name="adj2" fmla="val 50000"/>
            </a:avLst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右大括号 16">
            <a:extLst>
              <a:ext uri="{FF2B5EF4-FFF2-40B4-BE49-F238E27FC236}">
                <a16:creationId xmlns:a16="http://schemas.microsoft.com/office/drawing/2014/main" id="{7EFECAF4-A228-46AF-941A-D82C7FAFE41A}"/>
              </a:ext>
            </a:extLst>
          </p:cNvPr>
          <p:cNvSpPr/>
          <p:nvPr/>
        </p:nvSpPr>
        <p:spPr>
          <a:xfrm rot="16200000">
            <a:off x="6554246" y="2340687"/>
            <a:ext cx="166633" cy="2091846"/>
          </a:xfrm>
          <a:prstGeom prst="rightBrace">
            <a:avLst>
              <a:gd name="adj1" fmla="val 62558"/>
              <a:gd name="adj2" fmla="val 50000"/>
            </a:avLst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481B9D1E-961F-476C-B548-1B95D5C23348}"/>
                  </a:ext>
                </a:extLst>
              </p:cNvPr>
              <p:cNvSpPr txBox="1"/>
              <p:nvPr/>
            </p:nvSpPr>
            <p:spPr>
              <a:xfrm>
                <a:off x="4399530" y="2917470"/>
                <a:ext cx="3778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𝜎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481B9D1E-961F-476C-B548-1B95D5C233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9530" y="2917470"/>
                <a:ext cx="377860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519D5857-E46D-471A-BDC6-9228E987304A}"/>
                  </a:ext>
                </a:extLst>
              </p:cNvPr>
              <p:cNvSpPr txBox="1"/>
              <p:nvPr/>
            </p:nvSpPr>
            <p:spPr>
              <a:xfrm>
                <a:off x="6448632" y="2917470"/>
                <a:ext cx="38401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𝛽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519D5857-E46D-471A-BDC6-9228E98730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8632" y="2917470"/>
                <a:ext cx="384016" cy="369332"/>
              </a:xfrm>
              <a:prstGeom prst="rect">
                <a:avLst/>
              </a:prstGeom>
              <a:blipFill>
                <a:blip r:embed="rId4"/>
                <a:stretch>
                  <a:fillRect l="-1587" r="-1587" b="-2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矩形 21">
            <a:extLst>
              <a:ext uri="{FF2B5EF4-FFF2-40B4-BE49-F238E27FC236}">
                <a16:creationId xmlns:a16="http://schemas.microsoft.com/office/drawing/2014/main" id="{D70A8C0A-ABF6-4285-9EF9-A3495A21A32B}"/>
              </a:ext>
            </a:extLst>
          </p:cNvPr>
          <p:cNvSpPr/>
          <p:nvPr/>
        </p:nvSpPr>
        <p:spPr>
          <a:xfrm>
            <a:off x="5591639" y="3571883"/>
            <a:ext cx="2160913" cy="46634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18C41474-FDCF-495B-B51E-5F0A85BC8686}"/>
                  </a:ext>
                </a:extLst>
              </p:cNvPr>
              <p:cNvSpPr txBox="1"/>
              <p:nvPr/>
            </p:nvSpPr>
            <p:spPr>
              <a:xfrm>
                <a:off x="3737762" y="5239859"/>
                <a:ext cx="317183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sz="240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𝜎</m:t>
                    </m:r>
                  </m:oMath>
                </a14:m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: stack          </a:t>
                </a:r>
                <a14:m>
                  <m:oMath xmlns:m="http://schemas.openxmlformats.org/officeDocument/2006/math">
                    <m:r>
                      <a:rPr lang="en-US" altLang="zh-CN" sz="240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𝛽</m:t>
                    </m:r>
                    <m:r>
                      <a:rPr lang="en-US" altLang="zh-CN" sz="240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:</m:t>
                    </m:r>
                  </m:oMath>
                </a14:m>
                <a:r>
                  <a:rPr lang="zh-CN" altLang="en-US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buffer</a:t>
                </a:r>
                <a:endParaRPr lang="zh-CN" altLang="en-US" sz="24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18C41474-FDCF-495B-B51E-5F0A85BC86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7762" y="5239859"/>
                <a:ext cx="3171830" cy="461665"/>
              </a:xfrm>
              <a:prstGeom prst="rect">
                <a:avLst/>
              </a:prstGeom>
              <a:blipFill>
                <a:blip r:embed="rId5"/>
                <a:stretch>
                  <a:fillRect t="-10667" r="-1731" b="-30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23386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96DA29-3DEB-4674-B5DB-FC16E69E56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27</a:t>
            </a:fld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8">
                <a:extLst>
                  <a:ext uri="{FF2B5EF4-FFF2-40B4-BE49-F238E27FC236}">
                    <a16:creationId xmlns:a16="http://schemas.microsoft.com/office/drawing/2014/main" id="{2918002F-8C64-4968-9ECA-DC63D9D4E45B}"/>
                  </a:ext>
                </a:extLst>
              </p:cNvPr>
              <p:cNvSpPr/>
              <p:nvPr/>
            </p:nvSpPr>
            <p:spPr>
              <a:xfrm>
                <a:off x="1067991" y="1527415"/>
                <a:ext cx="9236535" cy="5886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800100" lvl="1" indent="-34290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NEXT ACTION: </a:t>
                </a:r>
                <a14:m>
                  <m:oMath xmlns:m="http://schemas.openxmlformats.org/officeDocument/2006/math">
                    <m:r>
                      <a:rPr lang="en-US" altLang="zh-CN" sz="2400" i="1" dirty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𝑆h𝑖𝑓𝑡</m:t>
                    </m:r>
                  </m:oMath>
                </a14:m>
                <a:endParaRPr lang="en-US" altLang="zh-CN" sz="24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4" name="矩形 8">
                <a:extLst>
                  <a:ext uri="{FF2B5EF4-FFF2-40B4-BE49-F238E27FC236}">
                    <a16:creationId xmlns:a16="http://schemas.microsoft.com/office/drawing/2014/main" id="{2918002F-8C64-4968-9ECA-DC63D9D4E45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7991" y="1527415"/>
                <a:ext cx="9236535" cy="588687"/>
              </a:xfrm>
              <a:prstGeom prst="rect">
                <a:avLst/>
              </a:prstGeom>
              <a:blipFill>
                <a:blip r:embed="rId2"/>
                <a:stretch>
                  <a:fillRect b="-2395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组合 5">
            <a:extLst>
              <a:ext uri="{FF2B5EF4-FFF2-40B4-BE49-F238E27FC236}">
                <a16:creationId xmlns:a16="http://schemas.microsoft.com/office/drawing/2014/main" id="{1AB4992F-9254-4B37-9BFB-A6DDCC69538B}"/>
              </a:ext>
            </a:extLst>
          </p:cNvPr>
          <p:cNvGrpSpPr/>
          <p:nvPr/>
        </p:nvGrpSpPr>
        <p:grpSpPr>
          <a:xfrm>
            <a:off x="3781492" y="3571882"/>
            <a:ext cx="4127387" cy="1346000"/>
            <a:chOff x="2257491" y="3571882"/>
            <a:chExt cx="4127387" cy="1346000"/>
          </a:xfrm>
        </p:grpSpPr>
        <p:sp>
          <p:nvSpPr>
            <p:cNvPr id="14" name="Text Box 4">
              <a:extLst>
                <a:ext uri="{FF2B5EF4-FFF2-40B4-BE49-F238E27FC236}">
                  <a16:creationId xmlns:a16="http://schemas.microsoft.com/office/drawing/2014/main" id="{CB34CA3E-361D-474A-ABF0-A670CC59E40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20707" y="3579538"/>
              <a:ext cx="2364171" cy="4903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89999" tIns="51929" rIns="89999" bIns="45000"/>
            <a:lstStyle>
              <a:lvl1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1pPr>
              <a:lvl2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2pPr>
              <a:lvl3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3pPr>
              <a:lvl4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4pPr>
              <a:lvl5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5pPr>
              <a:lvl6pPr marL="2514600" indent="-228600" defTabSz="45720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6pPr>
              <a:lvl7pPr marL="2971800" indent="-228600" defTabSz="45720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7pPr>
              <a:lvl8pPr marL="3429000" indent="-228600" defTabSz="45720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8pPr>
              <a:lvl9pPr marL="3886200" indent="-228600" defTabSz="45720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9pPr>
            </a:lstStyle>
            <a:p>
              <a:r>
                <a:rPr lang="en-US" sz="2400">
                  <a:latin typeface="Palatino"/>
                </a:rPr>
                <a:t>does it here</a:t>
              </a:r>
            </a:p>
          </p:txBody>
        </p:sp>
        <p:grpSp>
          <p:nvGrpSpPr>
            <p:cNvPr id="5" name="组合 4">
              <a:extLst>
                <a:ext uri="{FF2B5EF4-FFF2-40B4-BE49-F238E27FC236}">
                  <a16:creationId xmlns:a16="http://schemas.microsoft.com/office/drawing/2014/main" id="{37CBF59A-AAE3-454F-961C-55D94ECCD415}"/>
                </a:ext>
              </a:extLst>
            </p:cNvPr>
            <p:cNvGrpSpPr/>
            <p:nvPr/>
          </p:nvGrpSpPr>
          <p:grpSpPr>
            <a:xfrm>
              <a:off x="2257491" y="3571882"/>
              <a:ext cx="1613938" cy="466345"/>
              <a:chOff x="2756255" y="3267082"/>
              <a:chExt cx="1613938" cy="466345"/>
            </a:xfrm>
          </p:grpSpPr>
          <p:sp>
            <p:nvSpPr>
              <p:cNvPr id="15" name="Line 5">
                <a:extLst>
                  <a:ext uri="{FF2B5EF4-FFF2-40B4-BE49-F238E27FC236}">
                    <a16:creationId xmlns:a16="http://schemas.microsoft.com/office/drawing/2014/main" id="{85F1A69C-CDA8-469B-9607-B4A00991693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756255" y="3267082"/>
                <a:ext cx="1613938" cy="1079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1439" tIns="45719" rIns="91439" bIns="45719"/>
              <a:lstStyle/>
              <a:p>
                <a:endParaRPr lang="zh-CN" altLang="en-US" sz="2400"/>
              </a:p>
            </p:txBody>
          </p:sp>
          <p:sp>
            <p:nvSpPr>
              <p:cNvPr id="16" name="Line 6">
                <a:extLst>
                  <a:ext uri="{FF2B5EF4-FFF2-40B4-BE49-F238E27FC236}">
                    <a16:creationId xmlns:a16="http://schemas.microsoft.com/office/drawing/2014/main" id="{A76FF0CB-DE77-4C03-B840-0C56C2D9DF8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65399" y="3274738"/>
                <a:ext cx="1588" cy="458689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1439" tIns="45719" rIns="91439" bIns="45719"/>
              <a:lstStyle/>
              <a:p>
                <a:endParaRPr lang="zh-CN" altLang="en-US" sz="2400"/>
              </a:p>
            </p:txBody>
          </p:sp>
          <p:sp>
            <p:nvSpPr>
              <p:cNvPr id="18" name="Line 5">
                <a:extLst>
                  <a:ext uri="{FF2B5EF4-FFF2-40B4-BE49-F238E27FC236}">
                    <a16:creationId xmlns:a16="http://schemas.microsoft.com/office/drawing/2014/main" id="{13477F58-DE0C-481D-AACD-C35E5B2F82F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756255" y="3727309"/>
                <a:ext cx="1613938" cy="1079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1439" tIns="45719" rIns="91439" bIns="45719"/>
              <a:lstStyle/>
              <a:p>
                <a:endParaRPr lang="zh-CN" altLang="en-US" sz="2400"/>
              </a:p>
            </p:txBody>
          </p:sp>
        </p:grpSp>
        <p:sp>
          <p:nvSpPr>
            <p:cNvPr id="10" name="Text Box 4">
              <a:extLst>
                <a:ext uri="{FF2B5EF4-FFF2-40B4-BE49-F238E27FC236}">
                  <a16:creationId xmlns:a16="http://schemas.microsoft.com/office/drawing/2014/main" id="{17CAD750-FDFE-40FB-8375-D52B5DE0212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75791" y="4427539"/>
              <a:ext cx="2364171" cy="4903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89999" tIns="51929" rIns="89999" bIns="45000"/>
            <a:lstStyle>
              <a:lvl1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1pPr>
              <a:lvl2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2pPr>
              <a:lvl3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3pPr>
              <a:lvl4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4pPr>
              <a:lvl5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5pPr>
              <a:lvl6pPr marL="2514600" indent="-228600" defTabSz="45720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6pPr>
              <a:lvl7pPr marL="2971800" indent="-228600" defTabSz="45720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7pPr>
              <a:lvl8pPr marL="3429000" indent="-228600" defTabSz="45720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8pPr>
              <a:lvl9pPr marL="3886200" indent="-228600" defTabSz="45720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9pPr>
            </a:lstStyle>
            <a:p>
              <a:r>
                <a:rPr lang="en-US" sz="2400">
                  <a:latin typeface="Palatino"/>
                </a:rPr>
                <a:t>He</a:t>
              </a:r>
            </a:p>
          </p:txBody>
        </p:sp>
        <p:sp>
          <p:nvSpPr>
            <p:cNvPr id="11" name="Line 24">
              <a:extLst>
                <a:ext uri="{FF2B5EF4-FFF2-40B4-BE49-F238E27FC236}">
                  <a16:creationId xmlns:a16="http://schemas.microsoft.com/office/drawing/2014/main" id="{3EBE011A-5B79-437D-9AB2-A53EA727072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020706" y="4030969"/>
              <a:ext cx="265419" cy="39657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1439" tIns="45719" rIns="91439" bIns="45719"/>
            <a:lstStyle/>
            <a:p>
              <a:endParaRPr lang="zh-CN" altLang="en-US" sz="1633"/>
            </a:p>
          </p:txBody>
        </p:sp>
      </p:grpSp>
      <p:sp>
        <p:nvSpPr>
          <p:cNvPr id="13" name="矩形 5">
            <a:extLst>
              <a:ext uri="{FF2B5EF4-FFF2-40B4-BE49-F238E27FC236}">
                <a16:creationId xmlns:a16="http://schemas.microsoft.com/office/drawing/2014/main" id="{E6FFCE55-9FD3-4382-AAE7-E6D4D418A066}"/>
              </a:ext>
            </a:extLst>
          </p:cNvPr>
          <p:cNvSpPr/>
          <p:nvPr/>
        </p:nvSpPr>
        <p:spPr>
          <a:xfrm>
            <a:off x="696516" y="265472"/>
            <a:ext cx="77146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Example (Dependency Parsing)</a:t>
            </a:r>
          </a:p>
        </p:txBody>
      </p:sp>
      <p:sp>
        <p:nvSpPr>
          <p:cNvPr id="17" name="右大括号 16">
            <a:extLst>
              <a:ext uri="{FF2B5EF4-FFF2-40B4-BE49-F238E27FC236}">
                <a16:creationId xmlns:a16="http://schemas.microsoft.com/office/drawing/2014/main" id="{2BECA5A6-8F11-44F9-B990-981A0FF7409F}"/>
              </a:ext>
            </a:extLst>
          </p:cNvPr>
          <p:cNvSpPr/>
          <p:nvPr/>
        </p:nvSpPr>
        <p:spPr>
          <a:xfrm rot="16200000">
            <a:off x="4526986" y="2593927"/>
            <a:ext cx="139649" cy="1612350"/>
          </a:xfrm>
          <a:prstGeom prst="rightBrace">
            <a:avLst>
              <a:gd name="adj1" fmla="val 62558"/>
              <a:gd name="adj2" fmla="val 50000"/>
            </a:avLst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右大括号 18">
            <a:extLst>
              <a:ext uri="{FF2B5EF4-FFF2-40B4-BE49-F238E27FC236}">
                <a16:creationId xmlns:a16="http://schemas.microsoft.com/office/drawing/2014/main" id="{00E6F5ED-F032-48F3-8CA0-DD6BCAC96C52}"/>
              </a:ext>
            </a:extLst>
          </p:cNvPr>
          <p:cNvSpPr/>
          <p:nvPr/>
        </p:nvSpPr>
        <p:spPr>
          <a:xfrm rot="16200000">
            <a:off x="6554246" y="2340687"/>
            <a:ext cx="166633" cy="2091846"/>
          </a:xfrm>
          <a:prstGeom prst="rightBrace">
            <a:avLst>
              <a:gd name="adj1" fmla="val 62558"/>
              <a:gd name="adj2" fmla="val 50000"/>
            </a:avLst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2E702333-3307-48AD-B7F8-03C76871E497}"/>
                  </a:ext>
                </a:extLst>
              </p:cNvPr>
              <p:cNvSpPr txBox="1"/>
              <p:nvPr/>
            </p:nvSpPr>
            <p:spPr>
              <a:xfrm>
                <a:off x="4399530" y="2917470"/>
                <a:ext cx="3778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𝜎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2E702333-3307-48AD-B7F8-03C76871E4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9530" y="2917470"/>
                <a:ext cx="377860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D4A83A7B-6101-42FE-8B61-F644C5F047B5}"/>
                  </a:ext>
                </a:extLst>
              </p:cNvPr>
              <p:cNvSpPr txBox="1"/>
              <p:nvPr/>
            </p:nvSpPr>
            <p:spPr>
              <a:xfrm>
                <a:off x="6448632" y="2917470"/>
                <a:ext cx="38401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𝛽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D4A83A7B-6101-42FE-8B61-F644C5F047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8632" y="2917470"/>
                <a:ext cx="384016" cy="369332"/>
              </a:xfrm>
              <a:prstGeom prst="rect">
                <a:avLst/>
              </a:prstGeom>
              <a:blipFill>
                <a:blip r:embed="rId4"/>
                <a:stretch>
                  <a:fillRect l="-1587" r="-1587" b="-2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矩形 21">
            <a:extLst>
              <a:ext uri="{FF2B5EF4-FFF2-40B4-BE49-F238E27FC236}">
                <a16:creationId xmlns:a16="http://schemas.microsoft.com/office/drawing/2014/main" id="{41F6912A-226A-4465-B40F-02EBCE9D0794}"/>
              </a:ext>
            </a:extLst>
          </p:cNvPr>
          <p:cNvSpPr/>
          <p:nvPr/>
        </p:nvSpPr>
        <p:spPr>
          <a:xfrm>
            <a:off x="5591639" y="3571883"/>
            <a:ext cx="2160913" cy="46634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2CCB8D44-7F2A-46FE-9E53-0658D4CE07AF}"/>
                  </a:ext>
                </a:extLst>
              </p:cNvPr>
              <p:cNvSpPr txBox="1"/>
              <p:nvPr/>
            </p:nvSpPr>
            <p:spPr>
              <a:xfrm>
                <a:off x="3737762" y="5239859"/>
                <a:ext cx="317183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sz="240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𝜎</m:t>
                    </m:r>
                  </m:oMath>
                </a14:m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: stack          </a:t>
                </a:r>
                <a14:m>
                  <m:oMath xmlns:m="http://schemas.openxmlformats.org/officeDocument/2006/math">
                    <m:r>
                      <a:rPr lang="en-US" altLang="zh-CN" sz="240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𝛽</m:t>
                    </m:r>
                    <m:r>
                      <a:rPr lang="en-US" altLang="zh-CN" sz="240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:</m:t>
                    </m:r>
                  </m:oMath>
                </a14:m>
                <a:r>
                  <a:rPr lang="zh-CN" altLang="en-US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buffer</a:t>
                </a:r>
                <a:endParaRPr lang="zh-CN" altLang="en-US" sz="24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2CCB8D44-7F2A-46FE-9E53-0658D4CE07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7762" y="5239859"/>
                <a:ext cx="3171830" cy="461665"/>
              </a:xfrm>
              <a:prstGeom prst="rect">
                <a:avLst/>
              </a:prstGeom>
              <a:blipFill>
                <a:blip r:embed="rId5"/>
                <a:stretch>
                  <a:fillRect t="-10667" r="-1731" b="-30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5445592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96DA29-3DEB-4674-B5DB-FC16E69E56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28</a:t>
            </a:fld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8">
                <a:extLst>
                  <a:ext uri="{FF2B5EF4-FFF2-40B4-BE49-F238E27FC236}">
                    <a16:creationId xmlns:a16="http://schemas.microsoft.com/office/drawing/2014/main" id="{2918002F-8C64-4968-9ECA-DC63D9D4E45B}"/>
                  </a:ext>
                </a:extLst>
              </p:cNvPr>
              <p:cNvSpPr/>
              <p:nvPr/>
            </p:nvSpPr>
            <p:spPr>
              <a:xfrm>
                <a:off x="1160859" y="1527415"/>
                <a:ext cx="9143667" cy="5886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800100" lvl="1" indent="-34290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NEXT ACTION: </a:t>
                </a:r>
                <a14:m>
                  <m:oMath xmlns:m="http://schemas.openxmlformats.org/officeDocument/2006/math">
                    <m:r>
                      <a:rPr lang="en-US" altLang="zh-CN" sz="2400" i="1" dirty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𝑅𝑖𝑔h𝑡</m:t>
                    </m:r>
                    <m:r>
                      <a:rPr lang="en-US" altLang="zh-CN" sz="2400" i="1" dirty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−</m:t>
                    </m:r>
                    <m:r>
                      <a:rPr lang="en-US" altLang="zh-CN" sz="2400" i="1" dirty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𝐴𝑟𝑐</m:t>
                    </m:r>
                  </m:oMath>
                </a14:m>
                <a:endParaRPr lang="en-US" altLang="zh-CN" sz="24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4" name="矩形 8">
                <a:extLst>
                  <a:ext uri="{FF2B5EF4-FFF2-40B4-BE49-F238E27FC236}">
                    <a16:creationId xmlns:a16="http://schemas.microsoft.com/office/drawing/2014/main" id="{2918002F-8C64-4968-9ECA-DC63D9D4E45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0859" y="1527415"/>
                <a:ext cx="9143667" cy="588687"/>
              </a:xfrm>
              <a:prstGeom prst="rect">
                <a:avLst/>
              </a:prstGeom>
              <a:blipFill>
                <a:blip r:embed="rId2"/>
                <a:stretch>
                  <a:fillRect b="-2395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组合 5">
            <a:extLst>
              <a:ext uri="{FF2B5EF4-FFF2-40B4-BE49-F238E27FC236}">
                <a16:creationId xmlns:a16="http://schemas.microsoft.com/office/drawing/2014/main" id="{4D3766B1-4FC6-47DE-BD7A-474FA7F3A533}"/>
              </a:ext>
            </a:extLst>
          </p:cNvPr>
          <p:cNvGrpSpPr/>
          <p:nvPr/>
        </p:nvGrpSpPr>
        <p:grpSpPr>
          <a:xfrm>
            <a:off x="3572160" y="3571882"/>
            <a:ext cx="4336719" cy="1300280"/>
            <a:chOff x="2048159" y="3571882"/>
            <a:chExt cx="4336719" cy="1300280"/>
          </a:xfrm>
        </p:grpSpPr>
        <p:sp>
          <p:nvSpPr>
            <p:cNvPr id="14" name="Text Box 4">
              <a:extLst>
                <a:ext uri="{FF2B5EF4-FFF2-40B4-BE49-F238E27FC236}">
                  <a16:creationId xmlns:a16="http://schemas.microsoft.com/office/drawing/2014/main" id="{CB34CA3E-361D-474A-ABF0-A670CC59E40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20707" y="3579538"/>
              <a:ext cx="2364171" cy="4903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89999" tIns="51929" rIns="89999" bIns="45000"/>
            <a:lstStyle>
              <a:lvl1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1pPr>
              <a:lvl2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2pPr>
              <a:lvl3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3pPr>
              <a:lvl4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4pPr>
              <a:lvl5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5pPr>
              <a:lvl6pPr marL="2514600" indent="-228600" defTabSz="45720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6pPr>
              <a:lvl7pPr marL="2971800" indent="-228600" defTabSz="45720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7pPr>
              <a:lvl8pPr marL="3429000" indent="-228600" defTabSz="45720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8pPr>
              <a:lvl9pPr marL="3886200" indent="-228600" defTabSz="45720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9pPr>
            </a:lstStyle>
            <a:p>
              <a:r>
                <a:rPr lang="en-US" sz="2400">
                  <a:latin typeface="Palatino"/>
                </a:rPr>
                <a:t>it here</a:t>
              </a:r>
            </a:p>
          </p:txBody>
        </p:sp>
        <p:grpSp>
          <p:nvGrpSpPr>
            <p:cNvPr id="5" name="组合 4">
              <a:extLst>
                <a:ext uri="{FF2B5EF4-FFF2-40B4-BE49-F238E27FC236}">
                  <a16:creationId xmlns:a16="http://schemas.microsoft.com/office/drawing/2014/main" id="{37CBF59A-AAE3-454F-961C-55D94ECCD415}"/>
                </a:ext>
              </a:extLst>
            </p:cNvPr>
            <p:cNvGrpSpPr/>
            <p:nvPr/>
          </p:nvGrpSpPr>
          <p:grpSpPr>
            <a:xfrm>
              <a:off x="2257491" y="3571882"/>
              <a:ext cx="1613938" cy="466345"/>
              <a:chOff x="2756255" y="3267082"/>
              <a:chExt cx="1613938" cy="466345"/>
            </a:xfrm>
          </p:grpSpPr>
          <p:sp>
            <p:nvSpPr>
              <p:cNvPr id="15" name="Line 5">
                <a:extLst>
                  <a:ext uri="{FF2B5EF4-FFF2-40B4-BE49-F238E27FC236}">
                    <a16:creationId xmlns:a16="http://schemas.microsoft.com/office/drawing/2014/main" id="{85F1A69C-CDA8-469B-9607-B4A00991693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756255" y="3267082"/>
                <a:ext cx="1613938" cy="1079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1439" tIns="45719" rIns="91439" bIns="45719"/>
              <a:lstStyle/>
              <a:p>
                <a:endParaRPr lang="zh-CN" altLang="en-US" sz="2400"/>
              </a:p>
            </p:txBody>
          </p:sp>
          <p:sp>
            <p:nvSpPr>
              <p:cNvPr id="16" name="Line 6">
                <a:extLst>
                  <a:ext uri="{FF2B5EF4-FFF2-40B4-BE49-F238E27FC236}">
                    <a16:creationId xmlns:a16="http://schemas.microsoft.com/office/drawing/2014/main" id="{A76FF0CB-DE77-4C03-B840-0C56C2D9DF8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65399" y="3274738"/>
                <a:ext cx="1588" cy="458689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1439" tIns="45719" rIns="91439" bIns="45719"/>
              <a:lstStyle/>
              <a:p>
                <a:endParaRPr lang="zh-CN" altLang="en-US" sz="2400"/>
              </a:p>
            </p:txBody>
          </p:sp>
          <p:sp>
            <p:nvSpPr>
              <p:cNvPr id="18" name="Line 5">
                <a:extLst>
                  <a:ext uri="{FF2B5EF4-FFF2-40B4-BE49-F238E27FC236}">
                    <a16:creationId xmlns:a16="http://schemas.microsoft.com/office/drawing/2014/main" id="{13477F58-DE0C-481D-AACD-C35E5B2F82F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756255" y="3727309"/>
                <a:ext cx="1613938" cy="1079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1439" tIns="45719" rIns="91439" bIns="45719"/>
              <a:lstStyle/>
              <a:p>
                <a:endParaRPr lang="zh-CN" altLang="en-US" sz="2400"/>
              </a:p>
            </p:txBody>
          </p:sp>
        </p:grpSp>
        <p:sp>
          <p:nvSpPr>
            <p:cNvPr id="10" name="Text Box 4">
              <a:extLst>
                <a:ext uri="{FF2B5EF4-FFF2-40B4-BE49-F238E27FC236}">
                  <a16:creationId xmlns:a16="http://schemas.microsoft.com/office/drawing/2014/main" id="{2D1789D4-CB4F-4382-ACC3-2C294DC8B9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08861" y="3571882"/>
              <a:ext cx="2364171" cy="4903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89999" tIns="51929" rIns="89999" bIns="45000"/>
            <a:lstStyle>
              <a:lvl1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1pPr>
              <a:lvl2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2pPr>
              <a:lvl3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3pPr>
              <a:lvl4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4pPr>
              <a:lvl5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5pPr>
              <a:lvl6pPr marL="2514600" indent="-228600" defTabSz="45720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6pPr>
              <a:lvl7pPr marL="2971800" indent="-228600" defTabSz="45720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7pPr>
              <a:lvl8pPr marL="3429000" indent="-228600" defTabSz="45720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8pPr>
              <a:lvl9pPr marL="3886200" indent="-228600" defTabSz="45720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9pPr>
            </a:lstStyle>
            <a:p>
              <a:r>
                <a:rPr lang="en-US" sz="2400">
                  <a:latin typeface="Palatino"/>
                </a:rPr>
                <a:t>does</a:t>
              </a:r>
            </a:p>
          </p:txBody>
        </p:sp>
        <p:sp>
          <p:nvSpPr>
            <p:cNvPr id="11" name="Text Box 4">
              <a:extLst>
                <a:ext uri="{FF2B5EF4-FFF2-40B4-BE49-F238E27FC236}">
                  <a16:creationId xmlns:a16="http://schemas.microsoft.com/office/drawing/2014/main" id="{21A59AB3-E95D-4DB1-897A-3DF602BB161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48159" y="4381819"/>
              <a:ext cx="2364171" cy="4903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89999" tIns="51929" rIns="89999" bIns="45000"/>
            <a:lstStyle>
              <a:lvl1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1pPr>
              <a:lvl2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2pPr>
              <a:lvl3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3pPr>
              <a:lvl4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4pPr>
              <a:lvl5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5pPr>
              <a:lvl6pPr marL="2514600" indent="-228600" defTabSz="45720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6pPr>
              <a:lvl7pPr marL="2971800" indent="-228600" defTabSz="45720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7pPr>
              <a:lvl8pPr marL="3429000" indent="-228600" defTabSz="45720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8pPr>
              <a:lvl9pPr marL="3886200" indent="-228600" defTabSz="45720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9pPr>
            </a:lstStyle>
            <a:p>
              <a:r>
                <a:rPr lang="en-US" sz="2400">
                  <a:latin typeface="Palatino"/>
                </a:rPr>
                <a:t>He</a:t>
              </a:r>
            </a:p>
          </p:txBody>
        </p:sp>
        <p:sp>
          <p:nvSpPr>
            <p:cNvPr id="12" name="Line 24">
              <a:extLst>
                <a:ext uri="{FF2B5EF4-FFF2-40B4-BE49-F238E27FC236}">
                  <a16:creationId xmlns:a16="http://schemas.microsoft.com/office/drawing/2014/main" id="{1DDFE8A1-95DA-4886-9A40-B6E9182B433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393074" y="3985249"/>
              <a:ext cx="265419" cy="39657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1439" tIns="45719" rIns="91439" bIns="45719"/>
            <a:lstStyle/>
            <a:p>
              <a:endParaRPr lang="zh-CN" altLang="en-US" sz="1633"/>
            </a:p>
          </p:txBody>
        </p:sp>
      </p:grpSp>
      <p:sp>
        <p:nvSpPr>
          <p:cNvPr id="17" name="矩形 5">
            <a:extLst>
              <a:ext uri="{FF2B5EF4-FFF2-40B4-BE49-F238E27FC236}">
                <a16:creationId xmlns:a16="http://schemas.microsoft.com/office/drawing/2014/main" id="{0512EACC-BD07-4198-9811-52058CDE7642}"/>
              </a:ext>
            </a:extLst>
          </p:cNvPr>
          <p:cNvSpPr/>
          <p:nvPr/>
        </p:nvSpPr>
        <p:spPr>
          <a:xfrm>
            <a:off x="696516" y="265472"/>
            <a:ext cx="77146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Example (Dependency Parsing)</a:t>
            </a:r>
          </a:p>
        </p:txBody>
      </p:sp>
      <p:sp>
        <p:nvSpPr>
          <p:cNvPr id="19" name="右大括号 18">
            <a:extLst>
              <a:ext uri="{FF2B5EF4-FFF2-40B4-BE49-F238E27FC236}">
                <a16:creationId xmlns:a16="http://schemas.microsoft.com/office/drawing/2014/main" id="{B53009DB-1FDA-422A-B7B4-6564CFE58012}"/>
              </a:ext>
            </a:extLst>
          </p:cNvPr>
          <p:cNvSpPr/>
          <p:nvPr/>
        </p:nvSpPr>
        <p:spPr>
          <a:xfrm rot="16200000">
            <a:off x="4526986" y="2593927"/>
            <a:ext cx="139649" cy="1612350"/>
          </a:xfrm>
          <a:prstGeom prst="rightBrace">
            <a:avLst>
              <a:gd name="adj1" fmla="val 62558"/>
              <a:gd name="adj2" fmla="val 50000"/>
            </a:avLst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右大括号 19">
            <a:extLst>
              <a:ext uri="{FF2B5EF4-FFF2-40B4-BE49-F238E27FC236}">
                <a16:creationId xmlns:a16="http://schemas.microsoft.com/office/drawing/2014/main" id="{68BBBEF8-8850-495D-837F-0C8D6CC15C9C}"/>
              </a:ext>
            </a:extLst>
          </p:cNvPr>
          <p:cNvSpPr/>
          <p:nvPr/>
        </p:nvSpPr>
        <p:spPr>
          <a:xfrm rot="16200000">
            <a:off x="6554246" y="2340687"/>
            <a:ext cx="166633" cy="2091846"/>
          </a:xfrm>
          <a:prstGeom prst="rightBrace">
            <a:avLst>
              <a:gd name="adj1" fmla="val 62558"/>
              <a:gd name="adj2" fmla="val 50000"/>
            </a:avLst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E98FAA77-BAFF-42D6-B260-7040E5B355DD}"/>
                  </a:ext>
                </a:extLst>
              </p:cNvPr>
              <p:cNvSpPr txBox="1"/>
              <p:nvPr/>
            </p:nvSpPr>
            <p:spPr>
              <a:xfrm>
                <a:off x="4399530" y="2917470"/>
                <a:ext cx="3778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𝜎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E98FAA77-BAFF-42D6-B260-7040E5B355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9530" y="2917470"/>
                <a:ext cx="377860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7CD03148-8A51-450E-A8BE-6BC44B32E499}"/>
                  </a:ext>
                </a:extLst>
              </p:cNvPr>
              <p:cNvSpPr txBox="1"/>
              <p:nvPr/>
            </p:nvSpPr>
            <p:spPr>
              <a:xfrm>
                <a:off x="6448632" y="2917470"/>
                <a:ext cx="38401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𝛽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7CD03148-8A51-450E-A8BE-6BC44B32E4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8632" y="2917470"/>
                <a:ext cx="384016" cy="369332"/>
              </a:xfrm>
              <a:prstGeom prst="rect">
                <a:avLst/>
              </a:prstGeom>
              <a:blipFill>
                <a:blip r:embed="rId4"/>
                <a:stretch>
                  <a:fillRect l="-1587" r="-1587" b="-2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矩形 22">
            <a:extLst>
              <a:ext uri="{FF2B5EF4-FFF2-40B4-BE49-F238E27FC236}">
                <a16:creationId xmlns:a16="http://schemas.microsoft.com/office/drawing/2014/main" id="{D725F7DC-214C-4DCD-9F53-35C00336905B}"/>
              </a:ext>
            </a:extLst>
          </p:cNvPr>
          <p:cNvSpPr/>
          <p:nvPr/>
        </p:nvSpPr>
        <p:spPr>
          <a:xfrm>
            <a:off x="5591639" y="3571883"/>
            <a:ext cx="2160913" cy="46634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3F85A44E-C8FA-49BE-8CB2-434CC5F252BA}"/>
                  </a:ext>
                </a:extLst>
              </p:cNvPr>
              <p:cNvSpPr txBox="1"/>
              <p:nvPr/>
            </p:nvSpPr>
            <p:spPr>
              <a:xfrm>
                <a:off x="3737762" y="5239859"/>
                <a:ext cx="317183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sz="240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𝜎</m:t>
                    </m:r>
                  </m:oMath>
                </a14:m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: stack          </a:t>
                </a:r>
                <a14:m>
                  <m:oMath xmlns:m="http://schemas.openxmlformats.org/officeDocument/2006/math">
                    <m:r>
                      <a:rPr lang="en-US" altLang="zh-CN" sz="240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𝛽</m:t>
                    </m:r>
                    <m:r>
                      <a:rPr lang="en-US" altLang="zh-CN" sz="240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:</m:t>
                    </m:r>
                  </m:oMath>
                </a14:m>
                <a:r>
                  <a:rPr lang="zh-CN" altLang="en-US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buffer</a:t>
                </a:r>
                <a:endParaRPr lang="zh-CN" altLang="en-US" sz="24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3F85A44E-C8FA-49BE-8CB2-434CC5F252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7762" y="5239859"/>
                <a:ext cx="3171830" cy="461665"/>
              </a:xfrm>
              <a:prstGeom prst="rect">
                <a:avLst/>
              </a:prstGeom>
              <a:blipFill>
                <a:blip r:embed="rId5"/>
                <a:stretch>
                  <a:fillRect t="-10667" r="-1731" b="-30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8608414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96DA29-3DEB-4674-B5DB-FC16E69E56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29</a:t>
            </a:fld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8">
                <a:extLst>
                  <a:ext uri="{FF2B5EF4-FFF2-40B4-BE49-F238E27FC236}">
                    <a16:creationId xmlns:a16="http://schemas.microsoft.com/office/drawing/2014/main" id="{2918002F-8C64-4968-9ECA-DC63D9D4E45B}"/>
                  </a:ext>
                </a:extLst>
              </p:cNvPr>
              <p:cNvSpPr/>
              <p:nvPr/>
            </p:nvSpPr>
            <p:spPr>
              <a:xfrm>
                <a:off x="1089422" y="1527415"/>
                <a:ext cx="9215104" cy="5886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800100" lvl="1" indent="-34290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NEXT ACTION: </a:t>
                </a:r>
                <a14:m>
                  <m:oMath xmlns:m="http://schemas.openxmlformats.org/officeDocument/2006/math">
                    <m:r>
                      <a:rPr lang="en-US" altLang="zh-CN" sz="2400" i="1" dirty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𝑅𝑒𝑑𝑢𝑐𝑒</m:t>
                    </m:r>
                  </m:oMath>
                </a14:m>
                <a:endParaRPr lang="en-US" altLang="zh-CN" sz="24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4" name="矩形 8">
                <a:extLst>
                  <a:ext uri="{FF2B5EF4-FFF2-40B4-BE49-F238E27FC236}">
                    <a16:creationId xmlns:a16="http://schemas.microsoft.com/office/drawing/2014/main" id="{2918002F-8C64-4968-9ECA-DC63D9D4E45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9422" y="1527415"/>
                <a:ext cx="9215104" cy="588687"/>
              </a:xfrm>
              <a:prstGeom prst="rect">
                <a:avLst/>
              </a:prstGeom>
              <a:blipFill>
                <a:blip r:embed="rId2"/>
                <a:stretch>
                  <a:fillRect b="-2395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 Box 4">
            <a:extLst>
              <a:ext uri="{FF2B5EF4-FFF2-40B4-BE49-F238E27FC236}">
                <a16:creationId xmlns:a16="http://schemas.microsoft.com/office/drawing/2014/main" id="{CB34CA3E-361D-474A-ABF0-A670CC59E4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44708" y="3579539"/>
            <a:ext cx="2364171" cy="490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999" tIns="51929" rIns="89999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5pPr>
            <a:lvl6pPr marL="2514600" indent="-228600"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6pPr>
            <a:lvl7pPr marL="2971800" indent="-228600"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7pPr>
            <a:lvl8pPr marL="3429000" indent="-228600"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8pPr>
            <a:lvl9pPr marL="3886200" indent="-228600"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9pPr>
          </a:lstStyle>
          <a:p>
            <a:r>
              <a:rPr lang="en-US" sz="2400">
                <a:latin typeface="Palatino"/>
              </a:rPr>
              <a:t>here</a:t>
            </a: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AEB45843-CBCB-49A8-A300-117E43BC88C9}"/>
              </a:ext>
            </a:extLst>
          </p:cNvPr>
          <p:cNvGrpSpPr/>
          <p:nvPr/>
        </p:nvGrpSpPr>
        <p:grpSpPr>
          <a:xfrm>
            <a:off x="3572160" y="3209004"/>
            <a:ext cx="2624873" cy="1663158"/>
            <a:chOff x="2048159" y="3209004"/>
            <a:chExt cx="2624873" cy="1663158"/>
          </a:xfrm>
        </p:grpSpPr>
        <p:grpSp>
          <p:nvGrpSpPr>
            <p:cNvPr id="5" name="组合 4">
              <a:extLst>
                <a:ext uri="{FF2B5EF4-FFF2-40B4-BE49-F238E27FC236}">
                  <a16:creationId xmlns:a16="http://schemas.microsoft.com/office/drawing/2014/main" id="{37CBF59A-AAE3-454F-961C-55D94ECCD415}"/>
                </a:ext>
              </a:extLst>
            </p:cNvPr>
            <p:cNvGrpSpPr/>
            <p:nvPr/>
          </p:nvGrpSpPr>
          <p:grpSpPr>
            <a:xfrm>
              <a:off x="2257491" y="3571882"/>
              <a:ext cx="1613938" cy="466345"/>
              <a:chOff x="2756255" y="3267082"/>
              <a:chExt cx="1613938" cy="466345"/>
            </a:xfrm>
          </p:grpSpPr>
          <p:sp>
            <p:nvSpPr>
              <p:cNvPr id="15" name="Line 5">
                <a:extLst>
                  <a:ext uri="{FF2B5EF4-FFF2-40B4-BE49-F238E27FC236}">
                    <a16:creationId xmlns:a16="http://schemas.microsoft.com/office/drawing/2014/main" id="{85F1A69C-CDA8-469B-9607-B4A00991693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756255" y="3267082"/>
                <a:ext cx="1613938" cy="1079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1439" tIns="45719" rIns="91439" bIns="45719"/>
              <a:lstStyle/>
              <a:p>
                <a:endParaRPr lang="zh-CN" altLang="en-US" sz="2400"/>
              </a:p>
            </p:txBody>
          </p:sp>
          <p:sp>
            <p:nvSpPr>
              <p:cNvPr id="16" name="Line 6">
                <a:extLst>
                  <a:ext uri="{FF2B5EF4-FFF2-40B4-BE49-F238E27FC236}">
                    <a16:creationId xmlns:a16="http://schemas.microsoft.com/office/drawing/2014/main" id="{A76FF0CB-DE77-4C03-B840-0C56C2D9DF8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65399" y="3274738"/>
                <a:ext cx="1588" cy="458689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1439" tIns="45719" rIns="91439" bIns="45719"/>
              <a:lstStyle/>
              <a:p>
                <a:endParaRPr lang="zh-CN" altLang="en-US" sz="2400"/>
              </a:p>
            </p:txBody>
          </p:sp>
          <p:sp>
            <p:nvSpPr>
              <p:cNvPr id="18" name="Line 5">
                <a:extLst>
                  <a:ext uri="{FF2B5EF4-FFF2-40B4-BE49-F238E27FC236}">
                    <a16:creationId xmlns:a16="http://schemas.microsoft.com/office/drawing/2014/main" id="{13477F58-DE0C-481D-AACD-C35E5B2F82F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756255" y="3727309"/>
                <a:ext cx="1613938" cy="1079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1439" tIns="45719" rIns="91439" bIns="45719"/>
              <a:lstStyle/>
              <a:p>
                <a:endParaRPr lang="zh-CN" altLang="en-US" sz="2400"/>
              </a:p>
            </p:txBody>
          </p:sp>
        </p:grpSp>
        <p:sp>
          <p:nvSpPr>
            <p:cNvPr id="10" name="Text Box 4">
              <a:extLst>
                <a:ext uri="{FF2B5EF4-FFF2-40B4-BE49-F238E27FC236}">
                  <a16:creationId xmlns:a16="http://schemas.microsoft.com/office/drawing/2014/main" id="{2D1789D4-CB4F-4382-ACC3-2C294DC8B9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08861" y="3571882"/>
              <a:ext cx="2364171" cy="4903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89999" tIns="51929" rIns="89999" bIns="45000"/>
            <a:lstStyle>
              <a:lvl1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1pPr>
              <a:lvl2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2pPr>
              <a:lvl3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3pPr>
              <a:lvl4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4pPr>
              <a:lvl5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5pPr>
              <a:lvl6pPr marL="2514600" indent="-228600" defTabSz="45720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6pPr>
              <a:lvl7pPr marL="2971800" indent="-228600" defTabSz="45720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7pPr>
              <a:lvl8pPr marL="3429000" indent="-228600" defTabSz="45720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8pPr>
              <a:lvl9pPr marL="3886200" indent="-228600" defTabSz="45720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9pPr>
            </a:lstStyle>
            <a:p>
              <a:r>
                <a:rPr lang="en-US" sz="2400">
                  <a:latin typeface="Palatino"/>
                </a:rPr>
                <a:t>does it</a:t>
              </a:r>
            </a:p>
          </p:txBody>
        </p:sp>
        <p:sp>
          <p:nvSpPr>
            <p:cNvPr id="11" name="Text Box 4">
              <a:extLst>
                <a:ext uri="{FF2B5EF4-FFF2-40B4-BE49-F238E27FC236}">
                  <a16:creationId xmlns:a16="http://schemas.microsoft.com/office/drawing/2014/main" id="{21A59AB3-E95D-4DB1-897A-3DF602BB161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48159" y="4381819"/>
              <a:ext cx="2364171" cy="4903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89999" tIns="51929" rIns="89999" bIns="45000"/>
            <a:lstStyle>
              <a:lvl1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1pPr>
              <a:lvl2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2pPr>
              <a:lvl3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3pPr>
              <a:lvl4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4pPr>
              <a:lvl5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5pPr>
              <a:lvl6pPr marL="2514600" indent="-228600" defTabSz="45720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6pPr>
              <a:lvl7pPr marL="2971800" indent="-228600" defTabSz="45720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7pPr>
              <a:lvl8pPr marL="3429000" indent="-228600" defTabSz="45720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8pPr>
              <a:lvl9pPr marL="3886200" indent="-228600" defTabSz="45720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9pPr>
            </a:lstStyle>
            <a:p>
              <a:r>
                <a:rPr lang="en-US" sz="2400">
                  <a:latin typeface="Palatino"/>
                </a:rPr>
                <a:t>He</a:t>
              </a:r>
            </a:p>
          </p:txBody>
        </p:sp>
        <p:sp>
          <p:nvSpPr>
            <p:cNvPr id="12" name="Line 24">
              <a:extLst>
                <a:ext uri="{FF2B5EF4-FFF2-40B4-BE49-F238E27FC236}">
                  <a16:creationId xmlns:a16="http://schemas.microsoft.com/office/drawing/2014/main" id="{1DDFE8A1-95DA-4886-9A40-B6E9182B433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393074" y="3985249"/>
              <a:ext cx="265419" cy="39657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1439" tIns="45719" rIns="91439" bIns="45719"/>
            <a:lstStyle/>
            <a:p>
              <a:endParaRPr lang="zh-CN" altLang="en-US" sz="1633"/>
            </a:p>
          </p:txBody>
        </p:sp>
        <p:sp>
          <p:nvSpPr>
            <p:cNvPr id="13" name="Freeform 45">
              <a:extLst>
                <a:ext uri="{FF2B5EF4-FFF2-40B4-BE49-F238E27FC236}">
                  <a16:creationId xmlns:a16="http://schemas.microsoft.com/office/drawing/2014/main" id="{8B203C92-A4BB-4F2B-944B-7BEFC0058A3C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0599" y="3209004"/>
              <a:ext cx="223861" cy="317500"/>
            </a:xfrm>
            <a:custGeom>
              <a:avLst/>
              <a:gdLst>
                <a:gd name="T0" fmla="*/ 0 w 622"/>
                <a:gd name="T1" fmla="*/ 823 h 883"/>
                <a:gd name="T2" fmla="*/ 596 w 622"/>
                <a:gd name="T3" fmla="*/ 852 h 883"/>
                <a:gd name="T4" fmla="*/ 596 w 622"/>
                <a:gd name="T5" fmla="*/ 882 h 883"/>
                <a:gd name="T6" fmla="*/ 621 w 622"/>
                <a:gd name="T7" fmla="*/ 882 h 8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22" h="883">
                  <a:moveTo>
                    <a:pt x="0" y="823"/>
                  </a:moveTo>
                  <a:cubicBezTo>
                    <a:pt x="298" y="0"/>
                    <a:pt x="596" y="852"/>
                    <a:pt x="596" y="852"/>
                  </a:cubicBezTo>
                  <a:lnTo>
                    <a:pt x="596" y="882"/>
                  </a:lnTo>
                  <a:lnTo>
                    <a:pt x="621" y="882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1439" tIns="45719" rIns="91439" bIns="45719"/>
            <a:lstStyle/>
            <a:p>
              <a:endParaRPr lang="zh-CN" altLang="en-US" sz="1633"/>
            </a:p>
          </p:txBody>
        </p:sp>
      </p:grpSp>
      <p:sp>
        <p:nvSpPr>
          <p:cNvPr id="17" name="矩形 5">
            <a:extLst>
              <a:ext uri="{FF2B5EF4-FFF2-40B4-BE49-F238E27FC236}">
                <a16:creationId xmlns:a16="http://schemas.microsoft.com/office/drawing/2014/main" id="{C339804A-AD8D-475B-90CF-B890586CD1F4}"/>
              </a:ext>
            </a:extLst>
          </p:cNvPr>
          <p:cNvSpPr/>
          <p:nvPr/>
        </p:nvSpPr>
        <p:spPr>
          <a:xfrm>
            <a:off x="696516" y="265472"/>
            <a:ext cx="77146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Example (Dependency Parsing)</a:t>
            </a:r>
          </a:p>
        </p:txBody>
      </p:sp>
      <p:sp>
        <p:nvSpPr>
          <p:cNvPr id="23" name="右大括号 22">
            <a:extLst>
              <a:ext uri="{FF2B5EF4-FFF2-40B4-BE49-F238E27FC236}">
                <a16:creationId xmlns:a16="http://schemas.microsoft.com/office/drawing/2014/main" id="{A398C2C5-97AF-4FE8-8175-192BDFA99799}"/>
              </a:ext>
            </a:extLst>
          </p:cNvPr>
          <p:cNvSpPr/>
          <p:nvPr/>
        </p:nvSpPr>
        <p:spPr>
          <a:xfrm rot="16200000">
            <a:off x="4526987" y="2518568"/>
            <a:ext cx="139649" cy="1612350"/>
          </a:xfrm>
          <a:prstGeom prst="rightBrace">
            <a:avLst>
              <a:gd name="adj1" fmla="val 62558"/>
              <a:gd name="adj2" fmla="val 50000"/>
            </a:avLst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右大括号 23">
            <a:extLst>
              <a:ext uri="{FF2B5EF4-FFF2-40B4-BE49-F238E27FC236}">
                <a16:creationId xmlns:a16="http://schemas.microsoft.com/office/drawing/2014/main" id="{432F3C14-4535-48C6-8027-0CEDA06386ED}"/>
              </a:ext>
            </a:extLst>
          </p:cNvPr>
          <p:cNvSpPr/>
          <p:nvPr/>
        </p:nvSpPr>
        <p:spPr>
          <a:xfrm rot="16200000">
            <a:off x="6554247" y="2265328"/>
            <a:ext cx="166633" cy="2091846"/>
          </a:xfrm>
          <a:prstGeom prst="rightBrace">
            <a:avLst>
              <a:gd name="adj1" fmla="val 62558"/>
              <a:gd name="adj2" fmla="val 50000"/>
            </a:avLst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D2488E90-E2D4-4011-B210-BD83EEC00878}"/>
                  </a:ext>
                </a:extLst>
              </p:cNvPr>
              <p:cNvSpPr txBox="1"/>
              <p:nvPr/>
            </p:nvSpPr>
            <p:spPr>
              <a:xfrm>
                <a:off x="4399531" y="2842111"/>
                <a:ext cx="3778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𝜎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D2488E90-E2D4-4011-B210-BD83EEC008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9531" y="2842111"/>
                <a:ext cx="377860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CC6C86E9-CFED-43F5-9A03-F0D2752DCAE0}"/>
                  </a:ext>
                </a:extLst>
              </p:cNvPr>
              <p:cNvSpPr txBox="1"/>
              <p:nvPr/>
            </p:nvSpPr>
            <p:spPr>
              <a:xfrm>
                <a:off x="6448633" y="2842111"/>
                <a:ext cx="38401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𝛽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CC6C86E9-CFED-43F5-9A03-F0D2752DCA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8633" y="2842111"/>
                <a:ext cx="384016" cy="369332"/>
              </a:xfrm>
              <a:prstGeom prst="rect">
                <a:avLst/>
              </a:prstGeom>
              <a:blipFill>
                <a:blip r:embed="rId4"/>
                <a:stretch>
                  <a:fillRect l="-1587" r="-1587" b="-2295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矩形 30">
            <a:extLst>
              <a:ext uri="{FF2B5EF4-FFF2-40B4-BE49-F238E27FC236}">
                <a16:creationId xmlns:a16="http://schemas.microsoft.com/office/drawing/2014/main" id="{18A92832-B678-4A09-AF36-E22703009649}"/>
              </a:ext>
            </a:extLst>
          </p:cNvPr>
          <p:cNvSpPr/>
          <p:nvPr/>
        </p:nvSpPr>
        <p:spPr>
          <a:xfrm>
            <a:off x="5591639" y="3571883"/>
            <a:ext cx="2160913" cy="46634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文本框 31">
                <a:extLst>
                  <a:ext uri="{FF2B5EF4-FFF2-40B4-BE49-F238E27FC236}">
                    <a16:creationId xmlns:a16="http://schemas.microsoft.com/office/drawing/2014/main" id="{792E90A1-FD7D-492A-B556-55CDB37073F9}"/>
                  </a:ext>
                </a:extLst>
              </p:cNvPr>
              <p:cNvSpPr txBox="1"/>
              <p:nvPr/>
            </p:nvSpPr>
            <p:spPr>
              <a:xfrm>
                <a:off x="3737762" y="5239859"/>
                <a:ext cx="317183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sz="240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𝜎</m:t>
                    </m:r>
                  </m:oMath>
                </a14:m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: stack          </a:t>
                </a:r>
                <a14:m>
                  <m:oMath xmlns:m="http://schemas.openxmlformats.org/officeDocument/2006/math">
                    <m:r>
                      <a:rPr lang="en-US" altLang="zh-CN" sz="240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𝛽</m:t>
                    </m:r>
                    <m:r>
                      <a:rPr lang="en-US" altLang="zh-CN" sz="240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:</m:t>
                    </m:r>
                  </m:oMath>
                </a14:m>
                <a:r>
                  <a:rPr lang="zh-CN" altLang="en-US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buffer</a:t>
                </a:r>
                <a:endParaRPr lang="zh-CN" altLang="en-US" sz="24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32" name="文本框 31">
                <a:extLst>
                  <a:ext uri="{FF2B5EF4-FFF2-40B4-BE49-F238E27FC236}">
                    <a16:creationId xmlns:a16="http://schemas.microsoft.com/office/drawing/2014/main" id="{792E90A1-FD7D-492A-B556-55CDB37073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7762" y="5239859"/>
                <a:ext cx="3171830" cy="461665"/>
              </a:xfrm>
              <a:prstGeom prst="rect">
                <a:avLst/>
              </a:prstGeom>
              <a:blipFill>
                <a:blip r:embed="rId5"/>
                <a:stretch>
                  <a:fillRect t="-10667" r="-1731" b="-30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806978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96DA29-3DEB-4674-B5DB-FC16E69E56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3</a:t>
            </a:fld>
            <a:endParaRPr lang="zh-CN" altLang="en-US"/>
          </a:p>
        </p:txBody>
      </p:sp>
      <p:sp>
        <p:nvSpPr>
          <p:cNvPr id="3" name="矩形 5">
            <a:extLst>
              <a:ext uri="{FF2B5EF4-FFF2-40B4-BE49-F238E27FC236}">
                <a16:creationId xmlns:a16="http://schemas.microsoft.com/office/drawing/2014/main" id="{E1BF4C49-D9BF-42F3-B713-48595D54AED3}"/>
              </a:ext>
            </a:extLst>
          </p:cNvPr>
          <p:cNvSpPr/>
          <p:nvPr/>
        </p:nvSpPr>
        <p:spPr>
          <a:xfrm>
            <a:off x="2418680" y="248041"/>
            <a:ext cx="30514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Contents</a:t>
            </a:r>
          </a:p>
        </p:txBody>
      </p:sp>
      <p:sp>
        <p:nvSpPr>
          <p:cNvPr id="4" name="矩形 8">
            <a:extLst>
              <a:ext uri="{FF2B5EF4-FFF2-40B4-BE49-F238E27FC236}">
                <a16:creationId xmlns:a16="http://schemas.microsoft.com/office/drawing/2014/main" id="{2918002F-8C64-4968-9ECA-DC63D9D4E45B}"/>
              </a:ext>
            </a:extLst>
          </p:cNvPr>
          <p:cNvSpPr/>
          <p:nvPr/>
        </p:nvSpPr>
        <p:spPr>
          <a:xfrm>
            <a:off x="1934476" y="904923"/>
            <a:ext cx="8323048" cy="54514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11.1 Transition-based Structured Prediction	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11.1.1 Greedy Local Modelling	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11.1.2 Structured Modelling</a:t>
            </a:r>
          </a:p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11.2 Transition-based Constituent Parsing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11.2.1 Shift-reduce Constituent Parsing	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11.2.2 Feature Templates</a:t>
            </a:r>
          </a:p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11.3 Shift-reduce Dependency Parsing	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11.3.1 Arc-standard Dependency Parsing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11.3.2 Arc-eager Projective Parsing	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11.3.3 The Swap Action and Non-projective Trees</a:t>
            </a:r>
          </a:p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11.4 Joint Models	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11.4.1 Joint POS-tagging and Dependency Parsing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11.4.2 Joint Word Segmentation, POS-tagging and Dependency Parsing</a:t>
            </a:r>
          </a:p>
        </p:txBody>
      </p:sp>
    </p:spTree>
    <p:extLst>
      <p:ext uri="{BB962C8B-B14F-4D97-AF65-F5344CB8AC3E}">
        <p14:creationId xmlns:p14="http://schemas.microsoft.com/office/powerpoint/2010/main" val="176713488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96DA29-3DEB-4674-B5DB-FC16E69E56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30</a:t>
            </a:fld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8">
                <a:extLst>
                  <a:ext uri="{FF2B5EF4-FFF2-40B4-BE49-F238E27FC236}">
                    <a16:creationId xmlns:a16="http://schemas.microsoft.com/office/drawing/2014/main" id="{2918002F-8C64-4968-9ECA-DC63D9D4E45B}"/>
                  </a:ext>
                </a:extLst>
              </p:cNvPr>
              <p:cNvSpPr/>
              <p:nvPr/>
            </p:nvSpPr>
            <p:spPr>
              <a:xfrm>
                <a:off x="1096566" y="1527415"/>
                <a:ext cx="9207960" cy="5886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800100" lvl="1" indent="-34290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NEXT ACTION: </a:t>
                </a:r>
                <a14:m>
                  <m:oMath xmlns:m="http://schemas.openxmlformats.org/officeDocument/2006/math">
                    <m:r>
                      <a:rPr lang="en-US" altLang="zh-CN" sz="2400" i="1" dirty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𝑅𝑖𝑔h𝑡</m:t>
                    </m:r>
                    <m:r>
                      <a:rPr lang="en-US" altLang="zh-CN" sz="2400" i="1" dirty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−</m:t>
                    </m:r>
                    <m:r>
                      <a:rPr lang="en-US" altLang="zh-CN" sz="2400" i="1" dirty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𝐴𝑟𝑐</m:t>
                    </m:r>
                  </m:oMath>
                </a14:m>
                <a:endParaRPr lang="en-US" altLang="zh-CN" sz="24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4" name="矩形 8">
                <a:extLst>
                  <a:ext uri="{FF2B5EF4-FFF2-40B4-BE49-F238E27FC236}">
                    <a16:creationId xmlns:a16="http://schemas.microsoft.com/office/drawing/2014/main" id="{2918002F-8C64-4968-9ECA-DC63D9D4E45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6566" y="1527415"/>
                <a:ext cx="9207960" cy="588687"/>
              </a:xfrm>
              <a:prstGeom prst="rect">
                <a:avLst/>
              </a:prstGeom>
              <a:blipFill>
                <a:blip r:embed="rId2"/>
                <a:stretch>
                  <a:fillRect b="-2395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 Box 4">
            <a:extLst>
              <a:ext uri="{FF2B5EF4-FFF2-40B4-BE49-F238E27FC236}">
                <a16:creationId xmlns:a16="http://schemas.microsoft.com/office/drawing/2014/main" id="{CB34CA3E-361D-474A-ABF0-A670CC59E4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44708" y="3579539"/>
            <a:ext cx="2364171" cy="490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999" tIns="51929" rIns="89999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5pPr>
            <a:lvl6pPr marL="2514600" indent="-228600"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6pPr>
            <a:lvl7pPr marL="2971800" indent="-228600"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7pPr>
            <a:lvl8pPr marL="3429000" indent="-228600"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8pPr>
            <a:lvl9pPr marL="3886200" indent="-228600"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9pPr>
          </a:lstStyle>
          <a:p>
            <a:r>
              <a:rPr lang="en-US" sz="2400">
                <a:latin typeface="Palatino"/>
              </a:rPr>
              <a:t>here</a:t>
            </a: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37CBF59A-AAE3-454F-961C-55D94ECCD415}"/>
              </a:ext>
            </a:extLst>
          </p:cNvPr>
          <p:cNvGrpSpPr/>
          <p:nvPr/>
        </p:nvGrpSpPr>
        <p:grpSpPr>
          <a:xfrm>
            <a:off x="3781491" y="3571883"/>
            <a:ext cx="1613938" cy="466345"/>
            <a:chOff x="2756255" y="3267082"/>
            <a:chExt cx="1613938" cy="466345"/>
          </a:xfrm>
        </p:grpSpPr>
        <p:sp>
          <p:nvSpPr>
            <p:cNvPr id="15" name="Line 5">
              <a:extLst>
                <a:ext uri="{FF2B5EF4-FFF2-40B4-BE49-F238E27FC236}">
                  <a16:creationId xmlns:a16="http://schemas.microsoft.com/office/drawing/2014/main" id="{85F1A69C-CDA8-469B-9607-B4A00991693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56255" y="3267082"/>
              <a:ext cx="1613938" cy="107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1439" tIns="45719" rIns="91439" bIns="45719"/>
            <a:lstStyle/>
            <a:p>
              <a:endParaRPr lang="zh-CN" altLang="en-US" sz="2400"/>
            </a:p>
          </p:txBody>
        </p:sp>
        <p:sp>
          <p:nvSpPr>
            <p:cNvPr id="16" name="Line 6">
              <a:extLst>
                <a:ext uri="{FF2B5EF4-FFF2-40B4-BE49-F238E27FC236}">
                  <a16:creationId xmlns:a16="http://schemas.microsoft.com/office/drawing/2014/main" id="{A76FF0CB-DE77-4C03-B840-0C56C2D9DF8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65399" y="3274738"/>
              <a:ext cx="1588" cy="45868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1439" tIns="45719" rIns="91439" bIns="45719"/>
            <a:lstStyle/>
            <a:p>
              <a:endParaRPr lang="zh-CN" altLang="en-US" sz="2400"/>
            </a:p>
          </p:txBody>
        </p:sp>
        <p:sp>
          <p:nvSpPr>
            <p:cNvPr id="18" name="Line 5">
              <a:extLst>
                <a:ext uri="{FF2B5EF4-FFF2-40B4-BE49-F238E27FC236}">
                  <a16:creationId xmlns:a16="http://schemas.microsoft.com/office/drawing/2014/main" id="{13477F58-DE0C-481D-AACD-C35E5B2F82F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56255" y="3727309"/>
              <a:ext cx="1613938" cy="107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1439" tIns="45719" rIns="91439" bIns="45719"/>
            <a:lstStyle/>
            <a:p>
              <a:endParaRPr lang="zh-CN" altLang="en-US" sz="2400"/>
            </a:p>
          </p:txBody>
        </p:sp>
      </p:grpSp>
      <p:sp>
        <p:nvSpPr>
          <p:cNvPr id="10" name="Text Box 4">
            <a:extLst>
              <a:ext uri="{FF2B5EF4-FFF2-40B4-BE49-F238E27FC236}">
                <a16:creationId xmlns:a16="http://schemas.microsoft.com/office/drawing/2014/main" id="{2D1789D4-CB4F-4382-ACC3-2C294DC8B9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32862" y="3571883"/>
            <a:ext cx="2364171" cy="490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999" tIns="51929" rIns="89999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5pPr>
            <a:lvl6pPr marL="2514600" indent="-228600"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6pPr>
            <a:lvl7pPr marL="2971800" indent="-228600"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7pPr>
            <a:lvl8pPr marL="3429000" indent="-228600"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8pPr>
            <a:lvl9pPr marL="3886200" indent="-228600"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9pPr>
          </a:lstStyle>
          <a:p>
            <a:r>
              <a:rPr lang="en-US" sz="2400">
                <a:latin typeface="Palatino"/>
              </a:rPr>
              <a:t>does</a:t>
            </a:r>
          </a:p>
        </p:txBody>
      </p:sp>
      <p:sp>
        <p:nvSpPr>
          <p:cNvPr id="11" name="Text Box 4">
            <a:extLst>
              <a:ext uri="{FF2B5EF4-FFF2-40B4-BE49-F238E27FC236}">
                <a16:creationId xmlns:a16="http://schemas.microsoft.com/office/drawing/2014/main" id="{21A59AB3-E95D-4DB1-897A-3DF602BB16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2160" y="4381820"/>
            <a:ext cx="2364171" cy="490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999" tIns="51929" rIns="89999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5pPr>
            <a:lvl6pPr marL="2514600" indent="-228600"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6pPr>
            <a:lvl7pPr marL="2971800" indent="-228600"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7pPr>
            <a:lvl8pPr marL="3429000" indent="-228600"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8pPr>
            <a:lvl9pPr marL="3886200" indent="-228600"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9pPr>
          </a:lstStyle>
          <a:p>
            <a:r>
              <a:rPr lang="en-US" sz="2400">
                <a:latin typeface="Palatino"/>
              </a:rPr>
              <a:t>He      it</a:t>
            </a:r>
          </a:p>
        </p:txBody>
      </p:sp>
      <p:sp>
        <p:nvSpPr>
          <p:cNvPr id="12" name="Line 24">
            <a:extLst>
              <a:ext uri="{FF2B5EF4-FFF2-40B4-BE49-F238E27FC236}">
                <a16:creationId xmlns:a16="http://schemas.microsoft.com/office/drawing/2014/main" id="{1DDFE8A1-95DA-4886-9A40-B6E9182B433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917075" y="3985249"/>
            <a:ext cx="265419" cy="39657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439" tIns="45719" rIns="91439" bIns="45719"/>
          <a:lstStyle/>
          <a:p>
            <a:endParaRPr lang="zh-CN" altLang="en-US" sz="1633"/>
          </a:p>
        </p:txBody>
      </p:sp>
      <p:sp>
        <p:nvSpPr>
          <p:cNvPr id="13" name="Line 24">
            <a:extLst>
              <a:ext uri="{FF2B5EF4-FFF2-40B4-BE49-F238E27FC236}">
                <a16:creationId xmlns:a16="http://schemas.microsoft.com/office/drawing/2014/main" id="{C80F1B06-4EF9-4E80-82AD-4BAE3ED8E496}"/>
              </a:ext>
            </a:extLst>
          </p:cNvPr>
          <p:cNvSpPr>
            <a:spLocks noChangeShapeType="1"/>
          </p:cNvSpPr>
          <p:nvPr/>
        </p:nvSpPr>
        <p:spPr bwMode="auto">
          <a:xfrm>
            <a:off x="4290657" y="3985249"/>
            <a:ext cx="265419" cy="39657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439" tIns="45719" rIns="91439" bIns="45719"/>
          <a:lstStyle/>
          <a:p>
            <a:endParaRPr lang="zh-CN" altLang="en-US" sz="1633"/>
          </a:p>
        </p:txBody>
      </p:sp>
      <p:sp>
        <p:nvSpPr>
          <p:cNvPr id="17" name="矩形 5">
            <a:extLst>
              <a:ext uri="{FF2B5EF4-FFF2-40B4-BE49-F238E27FC236}">
                <a16:creationId xmlns:a16="http://schemas.microsoft.com/office/drawing/2014/main" id="{B0DE9878-BF93-4F19-B8E3-271FF37CB065}"/>
              </a:ext>
            </a:extLst>
          </p:cNvPr>
          <p:cNvSpPr/>
          <p:nvPr/>
        </p:nvSpPr>
        <p:spPr>
          <a:xfrm>
            <a:off x="696516" y="265472"/>
            <a:ext cx="77146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Example (Dependency Parsing)</a:t>
            </a:r>
          </a:p>
        </p:txBody>
      </p:sp>
      <p:sp>
        <p:nvSpPr>
          <p:cNvPr id="23" name="右大括号 22">
            <a:extLst>
              <a:ext uri="{FF2B5EF4-FFF2-40B4-BE49-F238E27FC236}">
                <a16:creationId xmlns:a16="http://schemas.microsoft.com/office/drawing/2014/main" id="{D67A2929-545B-4CC4-9BEE-9BE0FAF5E101}"/>
              </a:ext>
            </a:extLst>
          </p:cNvPr>
          <p:cNvSpPr/>
          <p:nvPr/>
        </p:nvSpPr>
        <p:spPr>
          <a:xfrm rot="16200000">
            <a:off x="4526986" y="2593927"/>
            <a:ext cx="139649" cy="1612350"/>
          </a:xfrm>
          <a:prstGeom prst="rightBrace">
            <a:avLst>
              <a:gd name="adj1" fmla="val 62558"/>
              <a:gd name="adj2" fmla="val 50000"/>
            </a:avLst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右大括号 23">
            <a:extLst>
              <a:ext uri="{FF2B5EF4-FFF2-40B4-BE49-F238E27FC236}">
                <a16:creationId xmlns:a16="http://schemas.microsoft.com/office/drawing/2014/main" id="{7EC14F3B-CFF5-41D0-97DA-20C00F3C7AD9}"/>
              </a:ext>
            </a:extLst>
          </p:cNvPr>
          <p:cNvSpPr/>
          <p:nvPr/>
        </p:nvSpPr>
        <p:spPr>
          <a:xfrm rot="16200000">
            <a:off x="6554246" y="2340687"/>
            <a:ext cx="166633" cy="2091846"/>
          </a:xfrm>
          <a:prstGeom prst="rightBrace">
            <a:avLst>
              <a:gd name="adj1" fmla="val 62558"/>
              <a:gd name="adj2" fmla="val 50000"/>
            </a:avLst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D8FDCE4F-5D15-43BE-B03E-6ACC76E67793}"/>
                  </a:ext>
                </a:extLst>
              </p:cNvPr>
              <p:cNvSpPr txBox="1"/>
              <p:nvPr/>
            </p:nvSpPr>
            <p:spPr>
              <a:xfrm>
                <a:off x="4399530" y="2917470"/>
                <a:ext cx="3778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𝜎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D8FDCE4F-5D15-43BE-B03E-6ACC76E677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9530" y="2917470"/>
                <a:ext cx="377860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06B0C432-32D2-4328-BF13-CBB9CB51B920}"/>
                  </a:ext>
                </a:extLst>
              </p:cNvPr>
              <p:cNvSpPr txBox="1"/>
              <p:nvPr/>
            </p:nvSpPr>
            <p:spPr>
              <a:xfrm>
                <a:off x="6448632" y="2917470"/>
                <a:ext cx="38401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𝛽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06B0C432-32D2-4328-BF13-CBB9CB51B9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8632" y="2917470"/>
                <a:ext cx="384016" cy="369332"/>
              </a:xfrm>
              <a:prstGeom prst="rect">
                <a:avLst/>
              </a:prstGeom>
              <a:blipFill>
                <a:blip r:embed="rId4"/>
                <a:stretch>
                  <a:fillRect l="-1587" r="-1587" b="-2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矩形 26">
            <a:extLst>
              <a:ext uri="{FF2B5EF4-FFF2-40B4-BE49-F238E27FC236}">
                <a16:creationId xmlns:a16="http://schemas.microsoft.com/office/drawing/2014/main" id="{0FC13D7C-E08E-43DE-89E3-6089F2EF395B}"/>
              </a:ext>
            </a:extLst>
          </p:cNvPr>
          <p:cNvSpPr/>
          <p:nvPr/>
        </p:nvSpPr>
        <p:spPr>
          <a:xfrm>
            <a:off x="5591639" y="3571883"/>
            <a:ext cx="2160913" cy="46634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id="{21CD2C79-BF5D-49B1-8CCE-8C5B3A005C9B}"/>
                  </a:ext>
                </a:extLst>
              </p:cNvPr>
              <p:cNvSpPr txBox="1"/>
              <p:nvPr/>
            </p:nvSpPr>
            <p:spPr>
              <a:xfrm>
                <a:off x="3737762" y="5239859"/>
                <a:ext cx="317183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sz="240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𝜎</m:t>
                    </m:r>
                  </m:oMath>
                </a14:m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: stack          </a:t>
                </a:r>
                <a14:m>
                  <m:oMath xmlns:m="http://schemas.openxmlformats.org/officeDocument/2006/math">
                    <m:r>
                      <a:rPr lang="en-US" altLang="zh-CN" sz="240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𝛽</m:t>
                    </m:r>
                    <m:r>
                      <a:rPr lang="en-US" altLang="zh-CN" sz="240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:</m:t>
                    </m:r>
                  </m:oMath>
                </a14:m>
                <a:r>
                  <a:rPr lang="zh-CN" altLang="en-US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buffer</a:t>
                </a:r>
                <a:endParaRPr lang="zh-CN" altLang="en-US" sz="24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id="{21CD2C79-BF5D-49B1-8CCE-8C5B3A005C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7762" y="5239859"/>
                <a:ext cx="3171830" cy="461665"/>
              </a:xfrm>
              <a:prstGeom prst="rect">
                <a:avLst/>
              </a:prstGeom>
              <a:blipFill>
                <a:blip r:embed="rId5"/>
                <a:stretch>
                  <a:fillRect t="-10667" r="-1731" b="-30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029401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96DA29-3DEB-4674-B5DB-FC16E69E56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31</a:t>
            </a:fld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8">
                <a:extLst>
                  <a:ext uri="{FF2B5EF4-FFF2-40B4-BE49-F238E27FC236}">
                    <a16:creationId xmlns:a16="http://schemas.microsoft.com/office/drawing/2014/main" id="{2918002F-8C64-4968-9ECA-DC63D9D4E45B}"/>
                  </a:ext>
                </a:extLst>
              </p:cNvPr>
              <p:cNvSpPr/>
              <p:nvPr/>
            </p:nvSpPr>
            <p:spPr>
              <a:xfrm>
                <a:off x="1125141" y="1527415"/>
                <a:ext cx="9179385" cy="5886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800100" lvl="1" indent="-34290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NEXT ACTION: </a:t>
                </a:r>
                <a14:m>
                  <m:oMath xmlns:m="http://schemas.openxmlformats.org/officeDocument/2006/math">
                    <m:r>
                      <a:rPr lang="en-US" altLang="zh-CN" sz="2400" i="1" dirty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𝑅𝑒𝑑𝑢𝑐𝑒</m:t>
                    </m:r>
                  </m:oMath>
                </a14:m>
                <a:endParaRPr lang="en-US" altLang="zh-CN" sz="24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4" name="矩形 8">
                <a:extLst>
                  <a:ext uri="{FF2B5EF4-FFF2-40B4-BE49-F238E27FC236}">
                    <a16:creationId xmlns:a16="http://schemas.microsoft.com/office/drawing/2014/main" id="{2918002F-8C64-4968-9ECA-DC63D9D4E45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5141" y="1527415"/>
                <a:ext cx="9179385" cy="588687"/>
              </a:xfrm>
              <a:prstGeom prst="rect">
                <a:avLst/>
              </a:prstGeom>
              <a:blipFill>
                <a:blip r:embed="rId2"/>
                <a:stretch>
                  <a:fillRect b="-2395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组合 4">
            <a:extLst>
              <a:ext uri="{FF2B5EF4-FFF2-40B4-BE49-F238E27FC236}">
                <a16:creationId xmlns:a16="http://schemas.microsoft.com/office/drawing/2014/main" id="{37CBF59A-AAE3-454F-961C-55D94ECCD415}"/>
              </a:ext>
            </a:extLst>
          </p:cNvPr>
          <p:cNvGrpSpPr/>
          <p:nvPr/>
        </p:nvGrpSpPr>
        <p:grpSpPr>
          <a:xfrm>
            <a:off x="3781491" y="3571883"/>
            <a:ext cx="1613938" cy="466345"/>
            <a:chOff x="2756255" y="3267082"/>
            <a:chExt cx="1613938" cy="466345"/>
          </a:xfrm>
        </p:grpSpPr>
        <p:sp>
          <p:nvSpPr>
            <p:cNvPr id="15" name="Line 5">
              <a:extLst>
                <a:ext uri="{FF2B5EF4-FFF2-40B4-BE49-F238E27FC236}">
                  <a16:creationId xmlns:a16="http://schemas.microsoft.com/office/drawing/2014/main" id="{85F1A69C-CDA8-469B-9607-B4A00991693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56255" y="3267082"/>
              <a:ext cx="1613938" cy="107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1439" tIns="45719" rIns="91439" bIns="45719"/>
            <a:lstStyle/>
            <a:p>
              <a:endParaRPr lang="zh-CN" altLang="en-US" sz="2400"/>
            </a:p>
          </p:txBody>
        </p:sp>
        <p:sp>
          <p:nvSpPr>
            <p:cNvPr id="16" name="Line 6">
              <a:extLst>
                <a:ext uri="{FF2B5EF4-FFF2-40B4-BE49-F238E27FC236}">
                  <a16:creationId xmlns:a16="http://schemas.microsoft.com/office/drawing/2014/main" id="{A76FF0CB-DE77-4C03-B840-0C56C2D9DF8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65399" y="3274738"/>
              <a:ext cx="1588" cy="45868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1439" tIns="45719" rIns="91439" bIns="45719"/>
            <a:lstStyle/>
            <a:p>
              <a:endParaRPr lang="zh-CN" altLang="en-US" sz="2400"/>
            </a:p>
          </p:txBody>
        </p:sp>
        <p:sp>
          <p:nvSpPr>
            <p:cNvPr id="18" name="Line 5">
              <a:extLst>
                <a:ext uri="{FF2B5EF4-FFF2-40B4-BE49-F238E27FC236}">
                  <a16:creationId xmlns:a16="http://schemas.microsoft.com/office/drawing/2014/main" id="{13477F58-DE0C-481D-AACD-C35E5B2F82F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56255" y="3727309"/>
              <a:ext cx="1613938" cy="107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1439" tIns="45719" rIns="91439" bIns="45719"/>
            <a:lstStyle/>
            <a:p>
              <a:endParaRPr lang="zh-CN" altLang="en-US" sz="2400"/>
            </a:p>
          </p:txBody>
        </p:sp>
      </p:grpSp>
      <p:sp>
        <p:nvSpPr>
          <p:cNvPr id="10" name="Text Box 4">
            <a:extLst>
              <a:ext uri="{FF2B5EF4-FFF2-40B4-BE49-F238E27FC236}">
                <a16:creationId xmlns:a16="http://schemas.microsoft.com/office/drawing/2014/main" id="{2D1789D4-CB4F-4382-ACC3-2C294DC8B9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32862" y="3571883"/>
            <a:ext cx="2364171" cy="490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999" tIns="51929" rIns="89999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5pPr>
            <a:lvl6pPr marL="2514600" indent="-228600"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6pPr>
            <a:lvl7pPr marL="2971800" indent="-228600"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7pPr>
            <a:lvl8pPr marL="3429000" indent="-228600"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8pPr>
            <a:lvl9pPr marL="3886200" indent="-228600"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9pPr>
          </a:lstStyle>
          <a:p>
            <a:r>
              <a:rPr lang="en-US" sz="2400">
                <a:latin typeface="Palatino"/>
              </a:rPr>
              <a:t>does here</a:t>
            </a:r>
          </a:p>
        </p:txBody>
      </p:sp>
      <p:sp>
        <p:nvSpPr>
          <p:cNvPr id="11" name="Text Box 4">
            <a:extLst>
              <a:ext uri="{FF2B5EF4-FFF2-40B4-BE49-F238E27FC236}">
                <a16:creationId xmlns:a16="http://schemas.microsoft.com/office/drawing/2014/main" id="{21A59AB3-E95D-4DB1-897A-3DF602BB16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2160" y="4381820"/>
            <a:ext cx="2364171" cy="490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999" tIns="51929" rIns="89999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5pPr>
            <a:lvl6pPr marL="2514600" indent="-228600"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6pPr>
            <a:lvl7pPr marL="2971800" indent="-228600"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7pPr>
            <a:lvl8pPr marL="3429000" indent="-228600"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8pPr>
            <a:lvl9pPr marL="3886200" indent="-228600"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9pPr>
          </a:lstStyle>
          <a:p>
            <a:r>
              <a:rPr lang="en-US" sz="2400">
                <a:latin typeface="Palatino"/>
              </a:rPr>
              <a:t>He      it</a:t>
            </a:r>
          </a:p>
        </p:txBody>
      </p:sp>
      <p:sp>
        <p:nvSpPr>
          <p:cNvPr id="12" name="Line 24">
            <a:extLst>
              <a:ext uri="{FF2B5EF4-FFF2-40B4-BE49-F238E27FC236}">
                <a16:creationId xmlns:a16="http://schemas.microsoft.com/office/drawing/2014/main" id="{1DDFE8A1-95DA-4886-9A40-B6E9182B433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917075" y="3985249"/>
            <a:ext cx="265419" cy="39657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439" tIns="45719" rIns="91439" bIns="45719"/>
          <a:lstStyle/>
          <a:p>
            <a:endParaRPr lang="zh-CN" altLang="en-US" sz="1633"/>
          </a:p>
        </p:txBody>
      </p:sp>
      <p:sp>
        <p:nvSpPr>
          <p:cNvPr id="13" name="Line 24">
            <a:extLst>
              <a:ext uri="{FF2B5EF4-FFF2-40B4-BE49-F238E27FC236}">
                <a16:creationId xmlns:a16="http://schemas.microsoft.com/office/drawing/2014/main" id="{C80F1B06-4EF9-4E80-82AD-4BAE3ED8E496}"/>
              </a:ext>
            </a:extLst>
          </p:cNvPr>
          <p:cNvSpPr>
            <a:spLocks noChangeShapeType="1"/>
          </p:cNvSpPr>
          <p:nvPr/>
        </p:nvSpPr>
        <p:spPr bwMode="auto">
          <a:xfrm>
            <a:off x="4290657" y="3985249"/>
            <a:ext cx="265419" cy="39657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439" tIns="45719" rIns="91439" bIns="45719"/>
          <a:lstStyle/>
          <a:p>
            <a:endParaRPr lang="zh-CN" altLang="en-US" sz="1633"/>
          </a:p>
        </p:txBody>
      </p:sp>
      <p:sp>
        <p:nvSpPr>
          <p:cNvPr id="17" name="Freeform 45">
            <a:extLst>
              <a:ext uri="{FF2B5EF4-FFF2-40B4-BE49-F238E27FC236}">
                <a16:creationId xmlns:a16="http://schemas.microsoft.com/office/drawing/2014/main" id="{56222B88-2C15-41ED-982A-4A518D32F128}"/>
              </a:ext>
            </a:extLst>
          </p:cNvPr>
          <p:cNvSpPr>
            <a:spLocks/>
          </p:cNvSpPr>
          <p:nvPr/>
        </p:nvSpPr>
        <p:spPr bwMode="auto">
          <a:xfrm>
            <a:off x="4364600" y="3209004"/>
            <a:ext cx="223861" cy="317500"/>
          </a:xfrm>
          <a:custGeom>
            <a:avLst/>
            <a:gdLst>
              <a:gd name="T0" fmla="*/ 0 w 622"/>
              <a:gd name="T1" fmla="*/ 823 h 883"/>
              <a:gd name="T2" fmla="*/ 596 w 622"/>
              <a:gd name="T3" fmla="*/ 852 h 883"/>
              <a:gd name="T4" fmla="*/ 596 w 622"/>
              <a:gd name="T5" fmla="*/ 882 h 883"/>
              <a:gd name="T6" fmla="*/ 621 w 622"/>
              <a:gd name="T7" fmla="*/ 882 h 8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22" h="883">
                <a:moveTo>
                  <a:pt x="0" y="823"/>
                </a:moveTo>
                <a:cubicBezTo>
                  <a:pt x="298" y="0"/>
                  <a:pt x="596" y="852"/>
                  <a:pt x="596" y="852"/>
                </a:cubicBezTo>
                <a:lnTo>
                  <a:pt x="596" y="882"/>
                </a:lnTo>
                <a:lnTo>
                  <a:pt x="621" y="882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439" tIns="45719" rIns="91439" bIns="45719"/>
          <a:lstStyle/>
          <a:p>
            <a:endParaRPr lang="zh-CN" altLang="en-US" sz="1633"/>
          </a:p>
        </p:txBody>
      </p:sp>
      <p:sp>
        <p:nvSpPr>
          <p:cNvPr id="14" name="矩形 5">
            <a:extLst>
              <a:ext uri="{FF2B5EF4-FFF2-40B4-BE49-F238E27FC236}">
                <a16:creationId xmlns:a16="http://schemas.microsoft.com/office/drawing/2014/main" id="{F1C43402-02BC-4EE1-BAAB-F8F657429C5D}"/>
              </a:ext>
            </a:extLst>
          </p:cNvPr>
          <p:cNvSpPr/>
          <p:nvPr/>
        </p:nvSpPr>
        <p:spPr>
          <a:xfrm>
            <a:off x="696516" y="265472"/>
            <a:ext cx="77146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Example (Dependency Parsing)</a:t>
            </a:r>
          </a:p>
        </p:txBody>
      </p:sp>
      <p:sp>
        <p:nvSpPr>
          <p:cNvPr id="23" name="右大括号 22">
            <a:extLst>
              <a:ext uri="{FF2B5EF4-FFF2-40B4-BE49-F238E27FC236}">
                <a16:creationId xmlns:a16="http://schemas.microsoft.com/office/drawing/2014/main" id="{36EC0CBC-0C7A-494F-B3B9-48C19AD3076E}"/>
              </a:ext>
            </a:extLst>
          </p:cNvPr>
          <p:cNvSpPr/>
          <p:nvPr/>
        </p:nvSpPr>
        <p:spPr>
          <a:xfrm rot="16200000">
            <a:off x="4526986" y="2499637"/>
            <a:ext cx="139649" cy="1612350"/>
          </a:xfrm>
          <a:prstGeom prst="rightBrace">
            <a:avLst>
              <a:gd name="adj1" fmla="val 62558"/>
              <a:gd name="adj2" fmla="val 50000"/>
            </a:avLst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右大括号 23">
            <a:extLst>
              <a:ext uri="{FF2B5EF4-FFF2-40B4-BE49-F238E27FC236}">
                <a16:creationId xmlns:a16="http://schemas.microsoft.com/office/drawing/2014/main" id="{4D9FEF7A-7E98-4F57-B4B6-72A8391088A4}"/>
              </a:ext>
            </a:extLst>
          </p:cNvPr>
          <p:cNvSpPr/>
          <p:nvPr/>
        </p:nvSpPr>
        <p:spPr>
          <a:xfrm rot="16200000">
            <a:off x="6554246" y="2246397"/>
            <a:ext cx="166633" cy="2091846"/>
          </a:xfrm>
          <a:prstGeom prst="rightBrace">
            <a:avLst>
              <a:gd name="adj1" fmla="val 62558"/>
              <a:gd name="adj2" fmla="val 50000"/>
            </a:avLst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2E2BC587-36C5-49F5-B8B7-A52BD1F5ACD0}"/>
                  </a:ext>
                </a:extLst>
              </p:cNvPr>
              <p:cNvSpPr txBox="1"/>
              <p:nvPr/>
            </p:nvSpPr>
            <p:spPr>
              <a:xfrm>
                <a:off x="4399530" y="2823180"/>
                <a:ext cx="3778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𝜎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2E2BC587-36C5-49F5-B8B7-A52BD1F5AC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9530" y="2823180"/>
                <a:ext cx="377860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8400A44B-CBC6-4329-A5FE-4777BC7BE53B}"/>
                  </a:ext>
                </a:extLst>
              </p:cNvPr>
              <p:cNvSpPr txBox="1"/>
              <p:nvPr/>
            </p:nvSpPr>
            <p:spPr>
              <a:xfrm>
                <a:off x="6448632" y="2823180"/>
                <a:ext cx="38401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𝛽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8400A44B-CBC6-4329-A5FE-4777BC7BE5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8632" y="2823180"/>
                <a:ext cx="384016" cy="369332"/>
              </a:xfrm>
              <a:prstGeom prst="rect">
                <a:avLst/>
              </a:prstGeom>
              <a:blipFill>
                <a:blip r:embed="rId4"/>
                <a:stretch>
                  <a:fillRect l="-1587" r="-1587" b="-2295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矩形 30">
            <a:extLst>
              <a:ext uri="{FF2B5EF4-FFF2-40B4-BE49-F238E27FC236}">
                <a16:creationId xmlns:a16="http://schemas.microsoft.com/office/drawing/2014/main" id="{2239EE67-CCBA-44D6-BB74-41CF2EE38E14}"/>
              </a:ext>
            </a:extLst>
          </p:cNvPr>
          <p:cNvSpPr/>
          <p:nvPr/>
        </p:nvSpPr>
        <p:spPr>
          <a:xfrm>
            <a:off x="5591639" y="3571883"/>
            <a:ext cx="2160913" cy="46634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文本框 31">
                <a:extLst>
                  <a:ext uri="{FF2B5EF4-FFF2-40B4-BE49-F238E27FC236}">
                    <a16:creationId xmlns:a16="http://schemas.microsoft.com/office/drawing/2014/main" id="{6CE93C53-C5CC-4452-9957-FC41B456BA14}"/>
                  </a:ext>
                </a:extLst>
              </p:cNvPr>
              <p:cNvSpPr txBox="1"/>
              <p:nvPr/>
            </p:nvSpPr>
            <p:spPr>
              <a:xfrm>
                <a:off x="3737762" y="5239859"/>
                <a:ext cx="317183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sz="240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𝜎</m:t>
                    </m:r>
                  </m:oMath>
                </a14:m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: stack          </a:t>
                </a:r>
                <a14:m>
                  <m:oMath xmlns:m="http://schemas.openxmlformats.org/officeDocument/2006/math">
                    <m:r>
                      <a:rPr lang="en-US" altLang="zh-CN" sz="240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𝛽</m:t>
                    </m:r>
                    <m:r>
                      <a:rPr lang="en-US" altLang="zh-CN" sz="240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:</m:t>
                    </m:r>
                  </m:oMath>
                </a14:m>
                <a:r>
                  <a:rPr lang="zh-CN" altLang="en-US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buffer</a:t>
                </a:r>
                <a:endParaRPr lang="zh-CN" altLang="en-US" sz="24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32" name="文本框 31">
                <a:extLst>
                  <a:ext uri="{FF2B5EF4-FFF2-40B4-BE49-F238E27FC236}">
                    <a16:creationId xmlns:a16="http://schemas.microsoft.com/office/drawing/2014/main" id="{6CE93C53-C5CC-4452-9957-FC41B456BA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7762" y="5239859"/>
                <a:ext cx="3171830" cy="461665"/>
              </a:xfrm>
              <a:prstGeom prst="rect">
                <a:avLst/>
              </a:prstGeom>
              <a:blipFill>
                <a:blip r:embed="rId5"/>
                <a:stretch>
                  <a:fillRect t="-10667" r="-1731" b="-30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3216710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96DA29-3DEB-4674-B5DB-FC16E69E56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32</a:t>
            </a:fld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8">
                <a:extLst>
                  <a:ext uri="{FF2B5EF4-FFF2-40B4-BE49-F238E27FC236}">
                    <a16:creationId xmlns:a16="http://schemas.microsoft.com/office/drawing/2014/main" id="{2918002F-8C64-4968-9ECA-DC63D9D4E45B}"/>
                  </a:ext>
                </a:extLst>
              </p:cNvPr>
              <p:cNvSpPr/>
              <p:nvPr/>
            </p:nvSpPr>
            <p:spPr>
              <a:xfrm>
                <a:off x="1050131" y="1527415"/>
                <a:ext cx="9254395" cy="5886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800100" lvl="1" indent="-34290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NEXT ACTION: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𝐹𝑖𝑛𝑖𝑠h</m:t>
                    </m:r>
                  </m:oMath>
                </a14:m>
                <a:endParaRPr lang="en-US" altLang="zh-CN" sz="24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4" name="矩形 8">
                <a:extLst>
                  <a:ext uri="{FF2B5EF4-FFF2-40B4-BE49-F238E27FC236}">
                    <a16:creationId xmlns:a16="http://schemas.microsoft.com/office/drawing/2014/main" id="{2918002F-8C64-4968-9ECA-DC63D9D4E45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0131" y="1527415"/>
                <a:ext cx="9254395" cy="588687"/>
              </a:xfrm>
              <a:prstGeom prst="rect">
                <a:avLst/>
              </a:prstGeom>
              <a:blipFill>
                <a:blip r:embed="rId2"/>
                <a:stretch>
                  <a:fillRect b="-2395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组合 4">
            <a:extLst>
              <a:ext uri="{FF2B5EF4-FFF2-40B4-BE49-F238E27FC236}">
                <a16:creationId xmlns:a16="http://schemas.microsoft.com/office/drawing/2014/main" id="{37CBF59A-AAE3-454F-961C-55D94ECCD415}"/>
              </a:ext>
            </a:extLst>
          </p:cNvPr>
          <p:cNvGrpSpPr/>
          <p:nvPr/>
        </p:nvGrpSpPr>
        <p:grpSpPr>
          <a:xfrm>
            <a:off x="3781491" y="3571883"/>
            <a:ext cx="1613938" cy="466345"/>
            <a:chOff x="2756255" y="3267082"/>
            <a:chExt cx="1613938" cy="466345"/>
          </a:xfrm>
        </p:grpSpPr>
        <p:sp>
          <p:nvSpPr>
            <p:cNvPr id="15" name="Line 5">
              <a:extLst>
                <a:ext uri="{FF2B5EF4-FFF2-40B4-BE49-F238E27FC236}">
                  <a16:creationId xmlns:a16="http://schemas.microsoft.com/office/drawing/2014/main" id="{85F1A69C-CDA8-469B-9607-B4A00991693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56255" y="3267082"/>
              <a:ext cx="1613938" cy="107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1439" tIns="45719" rIns="91439" bIns="45719"/>
            <a:lstStyle/>
            <a:p>
              <a:endParaRPr lang="zh-CN" altLang="en-US" sz="2400"/>
            </a:p>
          </p:txBody>
        </p:sp>
        <p:sp>
          <p:nvSpPr>
            <p:cNvPr id="16" name="Line 6">
              <a:extLst>
                <a:ext uri="{FF2B5EF4-FFF2-40B4-BE49-F238E27FC236}">
                  <a16:creationId xmlns:a16="http://schemas.microsoft.com/office/drawing/2014/main" id="{A76FF0CB-DE77-4C03-B840-0C56C2D9DF8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65399" y="3274738"/>
              <a:ext cx="1588" cy="45868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1439" tIns="45719" rIns="91439" bIns="45719"/>
            <a:lstStyle/>
            <a:p>
              <a:endParaRPr lang="zh-CN" altLang="en-US" sz="2400"/>
            </a:p>
          </p:txBody>
        </p:sp>
        <p:sp>
          <p:nvSpPr>
            <p:cNvPr id="18" name="Line 5">
              <a:extLst>
                <a:ext uri="{FF2B5EF4-FFF2-40B4-BE49-F238E27FC236}">
                  <a16:creationId xmlns:a16="http://schemas.microsoft.com/office/drawing/2014/main" id="{13477F58-DE0C-481D-AACD-C35E5B2F82F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56255" y="3727309"/>
              <a:ext cx="1613938" cy="107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1439" tIns="45719" rIns="91439" bIns="45719"/>
            <a:lstStyle/>
            <a:p>
              <a:endParaRPr lang="zh-CN" altLang="en-US" sz="2400"/>
            </a:p>
          </p:txBody>
        </p:sp>
      </p:grpSp>
      <p:sp>
        <p:nvSpPr>
          <p:cNvPr id="10" name="Text Box 4">
            <a:extLst>
              <a:ext uri="{FF2B5EF4-FFF2-40B4-BE49-F238E27FC236}">
                <a16:creationId xmlns:a16="http://schemas.microsoft.com/office/drawing/2014/main" id="{2D1789D4-CB4F-4382-ACC3-2C294DC8B9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32862" y="3571883"/>
            <a:ext cx="2364171" cy="490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999" tIns="51929" rIns="89999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5pPr>
            <a:lvl6pPr marL="2514600" indent="-228600"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6pPr>
            <a:lvl7pPr marL="2971800" indent="-228600"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7pPr>
            <a:lvl8pPr marL="3429000" indent="-228600"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8pPr>
            <a:lvl9pPr marL="3886200" indent="-228600"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9pPr>
          </a:lstStyle>
          <a:p>
            <a:r>
              <a:rPr lang="en-US" sz="2400">
                <a:latin typeface="Palatino"/>
              </a:rPr>
              <a:t>does</a:t>
            </a:r>
          </a:p>
        </p:txBody>
      </p:sp>
      <p:sp>
        <p:nvSpPr>
          <p:cNvPr id="11" name="Text Box 4">
            <a:extLst>
              <a:ext uri="{FF2B5EF4-FFF2-40B4-BE49-F238E27FC236}">
                <a16:creationId xmlns:a16="http://schemas.microsoft.com/office/drawing/2014/main" id="{21A59AB3-E95D-4DB1-897A-3DF602BB16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2160" y="4381820"/>
            <a:ext cx="2364171" cy="490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999" tIns="51929" rIns="89999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5pPr>
            <a:lvl6pPr marL="2514600" indent="-228600"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6pPr>
            <a:lvl7pPr marL="2971800" indent="-228600"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7pPr>
            <a:lvl8pPr marL="3429000" indent="-228600"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8pPr>
            <a:lvl9pPr marL="3886200" indent="-228600"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9pPr>
          </a:lstStyle>
          <a:p>
            <a:r>
              <a:rPr lang="en-US" sz="2400">
                <a:latin typeface="Palatino"/>
              </a:rPr>
              <a:t>He      it    here</a:t>
            </a:r>
          </a:p>
        </p:txBody>
      </p:sp>
      <p:sp>
        <p:nvSpPr>
          <p:cNvPr id="12" name="Line 24">
            <a:extLst>
              <a:ext uri="{FF2B5EF4-FFF2-40B4-BE49-F238E27FC236}">
                <a16:creationId xmlns:a16="http://schemas.microsoft.com/office/drawing/2014/main" id="{1DDFE8A1-95DA-4886-9A40-B6E9182B433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917075" y="3985249"/>
            <a:ext cx="265419" cy="39657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439" tIns="45719" rIns="91439" bIns="45719"/>
          <a:lstStyle/>
          <a:p>
            <a:endParaRPr lang="zh-CN" altLang="en-US" sz="1633"/>
          </a:p>
        </p:txBody>
      </p:sp>
      <p:sp>
        <p:nvSpPr>
          <p:cNvPr id="13" name="Line 24">
            <a:extLst>
              <a:ext uri="{FF2B5EF4-FFF2-40B4-BE49-F238E27FC236}">
                <a16:creationId xmlns:a16="http://schemas.microsoft.com/office/drawing/2014/main" id="{C80F1B06-4EF9-4E80-82AD-4BAE3ED8E496}"/>
              </a:ext>
            </a:extLst>
          </p:cNvPr>
          <p:cNvSpPr>
            <a:spLocks noChangeShapeType="1"/>
          </p:cNvSpPr>
          <p:nvPr/>
        </p:nvSpPr>
        <p:spPr bwMode="auto">
          <a:xfrm>
            <a:off x="4290657" y="3985249"/>
            <a:ext cx="265419" cy="39657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439" tIns="45719" rIns="91439" bIns="45719"/>
          <a:lstStyle/>
          <a:p>
            <a:endParaRPr lang="zh-CN" altLang="en-US" sz="1633"/>
          </a:p>
        </p:txBody>
      </p:sp>
      <p:sp>
        <p:nvSpPr>
          <p:cNvPr id="14" name="Line 24">
            <a:extLst>
              <a:ext uri="{FF2B5EF4-FFF2-40B4-BE49-F238E27FC236}">
                <a16:creationId xmlns:a16="http://schemas.microsoft.com/office/drawing/2014/main" id="{674F8B4C-9F8A-45E1-8F04-5EF814155936}"/>
              </a:ext>
            </a:extLst>
          </p:cNvPr>
          <p:cNvSpPr>
            <a:spLocks noChangeShapeType="1"/>
          </p:cNvSpPr>
          <p:nvPr/>
        </p:nvSpPr>
        <p:spPr bwMode="auto">
          <a:xfrm>
            <a:off x="4527408" y="3985249"/>
            <a:ext cx="535320" cy="380384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439" tIns="45719" rIns="91439" bIns="45719"/>
          <a:lstStyle/>
          <a:p>
            <a:endParaRPr lang="zh-CN" altLang="en-US" sz="1633"/>
          </a:p>
        </p:txBody>
      </p:sp>
      <p:sp>
        <p:nvSpPr>
          <p:cNvPr id="17" name="矩形 5">
            <a:extLst>
              <a:ext uri="{FF2B5EF4-FFF2-40B4-BE49-F238E27FC236}">
                <a16:creationId xmlns:a16="http://schemas.microsoft.com/office/drawing/2014/main" id="{A6A19D63-4C65-4618-9E06-447E33C90440}"/>
              </a:ext>
            </a:extLst>
          </p:cNvPr>
          <p:cNvSpPr/>
          <p:nvPr/>
        </p:nvSpPr>
        <p:spPr>
          <a:xfrm>
            <a:off x="696516" y="265472"/>
            <a:ext cx="77146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Example (Dependency Parsing)</a:t>
            </a:r>
          </a:p>
        </p:txBody>
      </p:sp>
      <p:sp>
        <p:nvSpPr>
          <p:cNvPr id="23" name="右大括号 22">
            <a:extLst>
              <a:ext uri="{FF2B5EF4-FFF2-40B4-BE49-F238E27FC236}">
                <a16:creationId xmlns:a16="http://schemas.microsoft.com/office/drawing/2014/main" id="{A6CB32AB-E877-4242-A10F-A2F2943DA166}"/>
              </a:ext>
            </a:extLst>
          </p:cNvPr>
          <p:cNvSpPr/>
          <p:nvPr/>
        </p:nvSpPr>
        <p:spPr>
          <a:xfrm rot="16200000">
            <a:off x="4526986" y="2593927"/>
            <a:ext cx="139649" cy="1612350"/>
          </a:xfrm>
          <a:prstGeom prst="rightBrace">
            <a:avLst>
              <a:gd name="adj1" fmla="val 62558"/>
              <a:gd name="adj2" fmla="val 50000"/>
            </a:avLst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右大括号 23">
            <a:extLst>
              <a:ext uri="{FF2B5EF4-FFF2-40B4-BE49-F238E27FC236}">
                <a16:creationId xmlns:a16="http://schemas.microsoft.com/office/drawing/2014/main" id="{9572B2AF-3358-442B-9F66-9578463D1FE5}"/>
              </a:ext>
            </a:extLst>
          </p:cNvPr>
          <p:cNvSpPr/>
          <p:nvPr/>
        </p:nvSpPr>
        <p:spPr>
          <a:xfrm rot="16200000">
            <a:off x="6554246" y="2340687"/>
            <a:ext cx="166633" cy="2091846"/>
          </a:xfrm>
          <a:prstGeom prst="rightBrace">
            <a:avLst>
              <a:gd name="adj1" fmla="val 62558"/>
              <a:gd name="adj2" fmla="val 50000"/>
            </a:avLst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7B83F7D5-A905-4E9B-9FFF-B0535390B2AF}"/>
                  </a:ext>
                </a:extLst>
              </p:cNvPr>
              <p:cNvSpPr txBox="1"/>
              <p:nvPr/>
            </p:nvSpPr>
            <p:spPr>
              <a:xfrm>
                <a:off x="4399530" y="2917470"/>
                <a:ext cx="3778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𝜎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7B83F7D5-A905-4E9B-9FFF-B0535390B2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9530" y="2917470"/>
                <a:ext cx="377860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DE256F07-E68B-4367-AF12-D04B124501AC}"/>
                  </a:ext>
                </a:extLst>
              </p:cNvPr>
              <p:cNvSpPr txBox="1"/>
              <p:nvPr/>
            </p:nvSpPr>
            <p:spPr>
              <a:xfrm>
                <a:off x="6448632" y="2917470"/>
                <a:ext cx="38401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𝛽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DE256F07-E68B-4367-AF12-D04B124501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8632" y="2917470"/>
                <a:ext cx="384016" cy="369332"/>
              </a:xfrm>
              <a:prstGeom prst="rect">
                <a:avLst/>
              </a:prstGeom>
              <a:blipFill>
                <a:blip r:embed="rId4"/>
                <a:stretch>
                  <a:fillRect l="-1587" r="-1587" b="-2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矩形 26">
            <a:extLst>
              <a:ext uri="{FF2B5EF4-FFF2-40B4-BE49-F238E27FC236}">
                <a16:creationId xmlns:a16="http://schemas.microsoft.com/office/drawing/2014/main" id="{850EEA00-10BC-46F4-98BD-2A2375695809}"/>
              </a:ext>
            </a:extLst>
          </p:cNvPr>
          <p:cNvSpPr/>
          <p:nvPr/>
        </p:nvSpPr>
        <p:spPr>
          <a:xfrm>
            <a:off x="5591639" y="3571883"/>
            <a:ext cx="2160913" cy="46634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id="{D862A6CB-8E96-40C1-B02E-92D4EF38EF4A}"/>
                  </a:ext>
                </a:extLst>
              </p:cNvPr>
              <p:cNvSpPr txBox="1"/>
              <p:nvPr/>
            </p:nvSpPr>
            <p:spPr>
              <a:xfrm>
                <a:off x="3737762" y="5239859"/>
                <a:ext cx="317183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sz="240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𝜎</m:t>
                    </m:r>
                  </m:oMath>
                </a14:m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: stack          </a:t>
                </a:r>
                <a14:m>
                  <m:oMath xmlns:m="http://schemas.openxmlformats.org/officeDocument/2006/math">
                    <m:r>
                      <a:rPr lang="en-US" altLang="zh-CN" sz="240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𝛽</m:t>
                    </m:r>
                    <m:r>
                      <a:rPr lang="en-US" altLang="zh-CN" sz="240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:</m:t>
                    </m:r>
                  </m:oMath>
                </a14:m>
                <a:r>
                  <a:rPr lang="zh-CN" altLang="en-US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buffer</a:t>
                </a:r>
                <a:endParaRPr lang="zh-CN" altLang="en-US" sz="24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id="{D862A6CB-8E96-40C1-B02E-92D4EF38EF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7762" y="5239859"/>
                <a:ext cx="3171830" cy="461665"/>
              </a:xfrm>
              <a:prstGeom prst="rect">
                <a:avLst/>
              </a:prstGeom>
              <a:blipFill>
                <a:blip r:embed="rId5"/>
                <a:stretch>
                  <a:fillRect t="-10667" r="-1731" b="-30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0299648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96DA29-3DEB-4674-B5DB-FC16E69E56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33</a:t>
            </a:fld>
            <a:endParaRPr lang="zh-CN" altLang="en-US"/>
          </a:p>
        </p:txBody>
      </p:sp>
      <p:sp>
        <p:nvSpPr>
          <p:cNvPr id="3" name="矩形 5">
            <a:extLst>
              <a:ext uri="{FF2B5EF4-FFF2-40B4-BE49-F238E27FC236}">
                <a16:creationId xmlns:a16="http://schemas.microsoft.com/office/drawing/2014/main" id="{E1BF4C49-D9BF-42F3-B713-48595D54AED3}"/>
              </a:ext>
            </a:extLst>
          </p:cNvPr>
          <p:cNvSpPr/>
          <p:nvPr/>
        </p:nvSpPr>
        <p:spPr>
          <a:xfrm>
            <a:off x="2418680" y="248041"/>
            <a:ext cx="30514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Contents</a:t>
            </a:r>
          </a:p>
        </p:txBody>
      </p:sp>
      <p:sp>
        <p:nvSpPr>
          <p:cNvPr id="4" name="矩形 8">
            <a:extLst>
              <a:ext uri="{FF2B5EF4-FFF2-40B4-BE49-F238E27FC236}">
                <a16:creationId xmlns:a16="http://schemas.microsoft.com/office/drawing/2014/main" id="{2918002F-8C64-4968-9ECA-DC63D9D4E45B}"/>
              </a:ext>
            </a:extLst>
          </p:cNvPr>
          <p:cNvSpPr/>
          <p:nvPr/>
        </p:nvSpPr>
        <p:spPr>
          <a:xfrm>
            <a:off x="1934476" y="904923"/>
            <a:ext cx="8323048" cy="54514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11.1 Transition-based Structured Prediction</a:t>
            </a:r>
            <a:r>
              <a:rPr lang="en-US" altLang="zh-CN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	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11.1.1 Greedy Local Modelling	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11.1.2 Structured Modelling</a:t>
            </a:r>
          </a:p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11.2 Transition-based Constituent Parsing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11.2.1 Shift-reduce Constituent Parsing	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11.2.2 Feature Templates</a:t>
            </a:r>
          </a:p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11.3 Shift-reduce Dependency Parsing	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11.3.1 Arc-standard Dependency Parsing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11.3.2 Arc-eager Projective Parsing	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11.3.3 The Swap Action and Non-projective Trees</a:t>
            </a:r>
          </a:p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11.4 Joint Models	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11.4.1 Joint POS-tagging and Dependency Parsing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11.4.2 Joint Word Segmentation, POS-tagging and Dependency Parsing</a:t>
            </a:r>
          </a:p>
        </p:txBody>
      </p:sp>
    </p:spTree>
    <p:extLst>
      <p:ext uri="{BB962C8B-B14F-4D97-AF65-F5344CB8AC3E}">
        <p14:creationId xmlns:p14="http://schemas.microsoft.com/office/powerpoint/2010/main" val="183978572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96DA29-3DEB-4674-B5DB-FC16E69E56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34</a:t>
            </a:fld>
            <a:endParaRPr lang="zh-CN" altLang="en-US"/>
          </a:p>
        </p:txBody>
      </p:sp>
      <p:sp>
        <p:nvSpPr>
          <p:cNvPr id="3" name="矩形 5">
            <a:extLst>
              <a:ext uri="{FF2B5EF4-FFF2-40B4-BE49-F238E27FC236}">
                <a16:creationId xmlns:a16="http://schemas.microsoft.com/office/drawing/2014/main" id="{E1BF4C49-D9BF-42F3-B713-48595D54AED3}"/>
              </a:ext>
            </a:extLst>
          </p:cNvPr>
          <p:cNvSpPr/>
          <p:nvPr/>
        </p:nvSpPr>
        <p:spPr>
          <a:xfrm>
            <a:off x="678656" y="265472"/>
            <a:ext cx="77324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Transition-based Modeling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8">
                <a:extLst>
                  <a:ext uri="{FF2B5EF4-FFF2-40B4-BE49-F238E27FC236}">
                    <a16:creationId xmlns:a16="http://schemas.microsoft.com/office/drawing/2014/main" id="{2918002F-8C64-4968-9ECA-DC63D9D4E45B}"/>
                  </a:ext>
                </a:extLst>
              </p:cNvPr>
              <p:cNvSpPr/>
              <p:nvPr/>
            </p:nvSpPr>
            <p:spPr>
              <a:xfrm>
                <a:off x="1125141" y="1454262"/>
                <a:ext cx="9179385" cy="35684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Given a state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 dirty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en-US" altLang="zh-CN" sz="2400" i="1" dirty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𝑠</m:t>
                        </m:r>
                      </m:e>
                      <m:sub>
                        <m:r>
                          <a:rPr lang="en-US" altLang="zh-CN" sz="2400" i="1" dirty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𝑖</m:t>
                        </m:r>
                        <m:r>
                          <a:rPr lang="en-US" altLang="zh-CN" sz="2400" i="1" dirty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, our goal is to disambiguate all possible actions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 dirty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2400" dirty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a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2400" dirty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i</m:t>
                        </m:r>
                      </m:sub>
                    </m:sSub>
                  </m:oMath>
                </a14:m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∈POSSIBLEACTIONS(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 dirty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en-US" altLang="zh-CN" sz="2400" i="1" dirty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𝑠</m:t>
                        </m:r>
                      </m:e>
                      <m:sub>
                        <m:r>
                          <a:rPr lang="en-US" altLang="zh-CN" sz="2400" i="1" dirty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𝑖</m:t>
                        </m:r>
                        <m:r>
                          <a:rPr lang="en-US" altLang="zh-CN" sz="2400" i="1" dirty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)  by using a discriminative model to score transition actions:  </a:t>
                </a:r>
              </a:p>
              <a:p>
                <a:pPr>
                  <a:lnSpc>
                    <a:spcPct val="150000"/>
                  </a:lnSpc>
                  <a:buSzPct val="1000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𝑠𝑐𝑜𝑟𝑒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zh-CN" altLang="zh-CN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|</m:t>
                      </m:r>
                      <m:sSub>
                        <m:sSubPr>
                          <m:ctrlPr>
                            <a:rPr lang="zh-CN" altLang="zh-CN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zh-CN" altLang="zh-CN" sz="2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altLang="zh-CN" sz="2400">
                              <a:latin typeface="Cambria Math" panose="02040503050406030204" pitchFamily="18" charset="0"/>
                            </a:rPr>
                            <m:t>θ</m:t>
                          </m:r>
                        </m:e>
                      </m:acc>
                      <m:r>
                        <a:rPr lang="en-US" altLang="zh-CN" sz="2400">
                          <a:latin typeface="Cambria Math" panose="02040503050406030204" pitchFamily="18" charset="0"/>
                        </a:rPr>
                        <m:t>⋅</m:t>
                      </m:r>
                      <m:acc>
                        <m:accPr>
                          <m:chr m:val="⃗"/>
                          <m:ctrlPr>
                            <a:rPr lang="zh-CN" altLang="zh-CN" sz="2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altLang="zh-CN" sz="2400">
                              <a:latin typeface="Cambria Math" panose="02040503050406030204" pitchFamily="18" charset="0"/>
                            </a:rPr>
                            <m:t>ϕ</m:t>
                          </m:r>
                        </m:e>
                      </m:acc>
                      <m:d>
                        <m:dPr>
                          <m:ctrlPr>
                            <a:rPr lang="zh-CN" altLang="zh-CN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zh-CN" altLang="zh-CN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zh-CN" altLang="zh-CN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altLang="zh-CN" sz="24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 marL="342900" indent="-34290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zh-CN" altLang="zh-CN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altLang="zh-CN" sz="2400">
                            <a:latin typeface="Cambria Math" panose="02040503050406030204" pitchFamily="18" charset="0"/>
                          </a:rPr>
                          <m:t>θ</m:t>
                        </m:r>
                      </m:e>
                    </m:acc>
                    <m:r>
                      <a:rPr lang="en-US" altLang="zh-CN" sz="2400" i="1">
                        <a:latin typeface="Cambria Math" panose="02040503050406030204" pitchFamily="18" charset="0"/>
                      </a:rPr>
                      <m:t>: </m:t>
                    </m:r>
                  </m:oMath>
                </a14:m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model parameter vector</a:t>
                </a:r>
              </a:p>
              <a:p>
                <a:pPr marL="342900" indent="-34290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zh-CN" altLang="zh-CN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altLang="zh-CN" sz="2400">
                            <a:latin typeface="Cambria Math" panose="02040503050406030204" pitchFamily="18" charset="0"/>
                          </a:rPr>
                          <m:t>ϕ</m:t>
                        </m:r>
                      </m:e>
                    </m:acc>
                    <m:d>
                      <m:dPr>
                        <m:ctrlPr>
                          <a:rPr lang="zh-CN" altLang="zh-CN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zh-CN" altLang="zh-CN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zh-CN" altLang="zh-CN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altLang="zh-CN" sz="2400" i="1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feature vector on the input-output pair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zh-CN" altLang="zh-CN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zh-CN" altLang="zh-CN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endParaRPr lang="en-US" altLang="zh-CN" sz="24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4" name="矩形 8">
                <a:extLst>
                  <a:ext uri="{FF2B5EF4-FFF2-40B4-BE49-F238E27FC236}">
                    <a16:creationId xmlns:a16="http://schemas.microsoft.com/office/drawing/2014/main" id="{2918002F-8C64-4968-9ECA-DC63D9D4E45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5141" y="1454262"/>
                <a:ext cx="9179385" cy="3568477"/>
              </a:xfrm>
              <a:prstGeom prst="rect">
                <a:avLst/>
              </a:prstGeom>
              <a:blipFill>
                <a:blip r:embed="rId2"/>
                <a:stretch>
                  <a:fillRect l="-829" r="-1519" b="-3901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9839393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96DA29-3DEB-4674-B5DB-FC16E69E56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35</a:t>
            </a:fld>
            <a:endParaRPr lang="zh-CN" altLang="en-US"/>
          </a:p>
        </p:txBody>
      </p:sp>
      <p:sp>
        <p:nvSpPr>
          <p:cNvPr id="3" name="矩形 5">
            <a:extLst>
              <a:ext uri="{FF2B5EF4-FFF2-40B4-BE49-F238E27FC236}">
                <a16:creationId xmlns:a16="http://schemas.microsoft.com/office/drawing/2014/main" id="{E1BF4C49-D9BF-42F3-B713-48595D54AED3}"/>
              </a:ext>
            </a:extLst>
          </p:cNvPr>
          <p:cNvSpPr/>
          <p:nvPr/>
        </p:nvSpPr>
        <p:spPr>
          <a:xfrm>
            <a:off x="707231" y="292904"/>
            <a:ext cx="672379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Greedy Local Method</a:t>
            </a:r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8B574DA6-9F6A-4A8B-A6CA-8D173B973D04}"/>
              </a:ext>
            </a:extLst>
          </p:cNvPr>
          <p:cNvGrpSpPr/>
          <p:nvPr/>
        </p:nvGrpSpPr>
        <p:grpSpPr>
          <a:xfrm>
            <a:off x="1121569" y="1317103"/>
            <a:ext cx="9182957" cy="5385577"/>
            <a:chOff x="-402431" y="1454262"/>
            <a:chExt cx="9182957" cy="538557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矩形 8">
                  <a:extLst>
                    <a:ext uri="{FF2B5EF4-FFF2-40B4-BE49-F238E27FC236}">
                      <a16:creationId xmlns:a16="http://schemas.microsoft.com/office/drawing/2014/main" id="{2918002F-8C64-4968-9ECA-DC63D9D4E45B}"/>
                    </a:ext>
                  </a:extLst>
                </p:cNvPr>
                <p:cNvSpPr/>
                <p:nvPr/>
              </p:nvSpPr>
              <p:spPr>
                <a:xfrm>
                  <a:off x="-402431" y="1454262"/>
                  <a:ext cx="9182957" cy="538557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342900" indent="-342900">
                    <a:lnSpc>
                      <a:spcPct val="150000"/>
                    </a:lnSpc>
                    <a:buSzPct val="100000"/>
                    <a:buFont typeface="Arial" panose="020B0604020202020204" pitchFamily="34" charset="0"/>
                    <a:buChar char="•"/>
                  </a:pPr>
                  <a:r>
                    <a:rPr lang="en-US" altLang="zh-CN" sz="2400" dirty="0">
                      <a:latin typeface="Palatino" pitchFamily="2" charset="77"/>
                      <a:ea typeface="Palatino" pitchFamily="2" charset="77"/>
                      <a:cs typeface="Calibri Light" panose="020F0302020204030204" pitchFamily="34" charset="0"/>
                    </a:rPr>
                    <a:t>Training</a:t>
                  </a:r>
                </a:p>
                <a:p>
                  <a:pPr marL="800100" lvl="1" indent="-342900">
                    <a:lnSpc>
                      <a:spcPct val="150000"/>
                    </a:lnSpc>
                    <a:buSzPct val="100000"/>
                    <a:buFont typeface="Arial" panose="020B0604020202020204" pitchFamily="34" charset="0"/>
                    <a:buChar char="•"/>
                  </a:pPr>
                  <a:r>
                    <a:rPr lang="en-US" altLang="zh-CN" sz="2400" dirty="0">
                      <a:latin typeface="Palatino" pitchFamily="2" charset="77"/>
                      <a:ea typeface="Palatino" pitchFamily="2" charset="77"/>
                      <a:cs typeface="Calibri Light" panose="020F0302020204030204" pitchFamily="34" charset="0"/>
                    </a:rPr>
                    <a:t>Training dataset </a:t>
                  </a:r>
                  <a14:m>
                    <m:oMath xmlns:m="http://schemas.openxmlformats.org/officeDocument/2006/math"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={</m:t>
                      </m:r>
                      <m:d>
                        <m:dPr>
                          <m:ctrlPr>
                            <a:rPr lang="zh-CN" altLang="zh-CN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zh-CN" altLang="zh-CN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zh-CN" altLang="zh-CN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}</m:t>
                      </m:r>
                      <m:sSubSup>
                        <m:sSubSupPr>
                          <m:ctrlPr>
                            <a:rPr lang="zh-CN" altLang="zh-CN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zh-CN" altLang="zh-CN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​</m:t>
                              </m:r>
                            </m:e>
                          </m:d>
                        </m:e>
                        <m:sub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</m:sSubSup>
                    </m:oMath>
                  </a14:m>
                  <a:endParaRPr lang="en-US" altLang="zh-CN" sz="2400" dirty="0">
                    <a:latin typeface="Palatino" pitchFamily="2" charset="77"/>
                  </a:endParaRPr>
                </a:p>
                <a:p>
                  <a:pPr lvl="8">
                    <a:lnSpc>
                      <a:spcPct val="150000"/>
                    </a:lnSpc>
                    <a:buSzPct val="100000"/>
                  </a:pPr>
                  <a:r>
                    <a:rPr lang="en-US" altLang="zh-CN" sz="2400" dirty="0">
                      <a:latin typeface="Palatino" pitchFamily="2" charset="77"/>
                      <a:ea typeface="Palatino" pitchFamily="2" charset="77"/>
                      <a:cs typeface="Calibri Light" panose="020F0302020204030204" pitchFamily="34" charset="0"/>
                    </a:rPr>
                    <a:t>break down</a:t>
                  </a:r>
                </a:p>
                <a:p>
                  <a:pPr marL="800100" lvl="1" indent="-342900">
                    <a:lnSpc>
                      <a:spcPct val="150000"/>
                    </a:lnSpc>
                    <a:buSzPct val="100000"/>
                    <a:buFont typeface="Arial" panose="020B0604020202020204" pitchFamily="34" charset="0"/>
                    <a:buChar char="•"/>
                  </a:pPr>
                  <a:r>
                    <a:rPr lang="en-US" altLang="zh-CN" sz="2400" dirty="0">
                      <a:latin typeface="Palatino" pitchFamily="2" charset="77"/>
                      <a:ea typeface="Palatino" pitchFamily="2" charset="77"/>
                      <a:cs typeface="Calibri Light" panose="020F0302020204030204" pitchFamily="34" charset="0"/>
                    </a:rPr>
                    <a:t>A sequence of gold transitions: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zh-CN" altLang="zh-CN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zh-CN" altLang="zh-CN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  <m:sup>
                              <m:d>
                                <m:dPr>
                                  <m:ctrlPr>
                                    <a:rPr lang="zh-CN" altLang="zh-CN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</m:sup>
                          </m:sSubSup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zh-CN" altLang="zh-CN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  <m:sup>
                              <m:d>
                                <m:dPr>
                                  <m:ctrlPr>
                                    <a:rPr lang="zh-CN" altLang="zh-CN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</m:sup>
                          </m:sSubSup>
                        </m:e>
                      </m:d>
                    </m:oMath>
                  </a14:m>
                  <a:endPara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endParaRPr>
                </a:p>
                <a:p>
                  <a:pPr lvl="8">
                    <a:lnSpc>
                      <a:spcPct val="150000"/>
                    </a:lnSpc>
                    <a:buSzPct val="100000"/>
                  </a:pPr>
                  <a:r>
                    <a:rPr lang="en-US" altLang="zh-CN" sz="2400" dirty="0">
                      <a:latin typeface="Palatino" pitchFamily="2" charset="77"/>
                      <a:ea typeface="Palatino" pitchFamily="2" charset="77"/>
                      <a:cs typeface="Calibri Light" panose="020F0302020204030204" pitchFamily="34" charset="0"/>
                    </a:rPr>
                    <a:t>merge all the state-action pairs</a:t>
                  </a:r>
                </a:p>
                <a:p>
                  <a:pPr marL="800100" lvl="1" indent="-342900">
                    <a:lnSpc>
                      <a:spcPct val="150000"/>
                    </a:lnSpc>
                    <a:buSzPct val="100000"/>
                    <a:buFont typeface="Arial" panose="020B0604020202020204" pitchFamily="34" charset="0"/>
                    <a:buChar char="•"/>
                  </a:pPr>
                  <a:r>
                    <a:rPr lang="en-US" altLang="zh-CN" sz="2400" dirty="0">
                      <a:latin typeface="Palatino" pitchFamily="2" charset="77"/>
                      <a:ea typeface="Palatino" pitchFamily="2" charset="77"/>
                      <a:cs typeface="Calibri Light" panose="020F0302020204030204" pitchFamily="34" charset="0"/>
                    </a:rPr>
                    <a:t>A training set for the discriminative model</a:t>
                  </a:r>
                </a:p>
                <a:p>
                  <a:pPr marL="342900" indent="-342900">
                    <a:lnSpc>
                      <a:spcPct val="150000"/>
                    </a:lnSpc>
                    <a:buSzPct val="100000"/>
                    <a:buFont typeface="Arial" panose="020B0604020202020204" pitchFamily="34" charset="0"/>
                    <a:buChar char="•"/>
                  </a:pPr>
                  <a:r>
                    <a:rPr lang="en-US" altLang="zh-CN" sz="2400" dirty="0">
                      <a:latin typeface="Palatino" pitchFamily="2" charset="77"/>
                      <a:ea typeface="Palatino" pitchFamily="2" charset="77"/>
                      <a:cs typeface="Calibri Light" panose="020F0302020204030204" pitchFamily="34" charset="0"/>
                    </a:rPr>
                    <a:t>Testing	</a:t>
                  </a:r>
                </a:p>
                <a:p>
                  <a:pPr marL="800100" lvl="1" indent="-342900">
                    <a:lnSpc>
                      <a:spcPct val="150000"/>
                    </a:lnSpc>
                    <a:buSzPct val="100000"/>
                    <a:buFont typeface="Arial" panose="020B0604020202020204" pitchFamily="34" charset="0"/>
                    <a:buChar char="•"/>
                  </a:pPr>
                  <a:r>
                    <a:rPr lang="en-US" altLang="zh-CN" sz="2400" dirty="0">
                      <a:latin typeface="Palatino" pitchFamily="2" charset="77"/>
                      <a:ea typeface="Palatino" pitchFamily="2" charset="77"/>
                      <a:cs typeface="Calibri Light" panose="020F0302020204030204" pitchFamily="34" charset="0"/>
                    </a:rPr>
                    <a:t>Start from initial state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sz="2400" i="1" dirty="0">
                              <a:latin typeface="Cambria Math" panose="02040503050406030204" pitchFamily="18" charset="0"/>
                              <a:ea typeface="Palatino" pitchFamily="2" charset="77"/>
                              <a:cs typeface="Calibri Light" panose="020F0302020204030204" pitchFamily="34" charset="0"/>
                            </a:rPr>
                          </m:ctrlPr>
                        </m:sSubPr>
                        <m:e>
                          <m:r>
                            <a:rPr lang="en-US" altLang="zh-CN" sz="2400" i="1" dirty="0">
                              <a:latin typeface="Cambria Math" panose="02040503050406030204" pitchFamily="18" charset="0"/>
                              <a:ea typeface="Palatino" pitchFamily="2" charset="77"/>
                              <a:cs typeface="Calibri Light" panose="020F0302020204030204" pitchFamily="34" charset="0"/>
                            </a:rPr>
                            <m:t>𝑠</m:t>
                          </m:r>
                        </m:e>
                        <m:sub>
                          <m:r>
                            <a:rPr lang="en-US" altLang="zh-CN" sz="2400" i="1" dirty="0">
                              <a:latin typeface="Cambria Math" panose="02040503050406030204" pitchFamily="18" charset="0"/>
                              <a:ea typeface="Palatino" pitchFamily="2" charset="77"/>
                              <a:cs typeface="Calibri Light" panose="020F0302020204030204" pitchFamily="34" charset="0"/>
                            </a:rPr>
                            <m:t>0</m:t>
                          </m:r>
                        </m:sub>
                      </m:sSub>
                      <m:r>
                        <a:rPr lang="en-US" altLang="zh-CN" sz="2400" i="1" dirty="0">
                          <a:latin typeface="Cambria Math" panose="02040503050406030204" pitchFamily="18" charset="0"/>
                          <a:ea typeface="Palatino" pitchFamily="2" charset="77"/>
                          <a:cs typeface="Calibri Light" panose="020F0302020204030204" pitchFamily="34" charset="0"/>
                        </a:rPr>
                        <m:t>(</m:t>
                      </m:r>
                      <m:r>
                        <a:rPr lang="en-US" altLang="zh-CN" sz="2400" i="1" dirty="0">
                          <a:latin typeface="Cambria Math" panose="02040503050406030204" pitchFamily="18" charset="0"/>
                          <a:ea typeface="Palatino" pitchFamily="2" charset="77"/>
                          <a:cs typeface="Calibri Light" panose="020F0302020204030204" pitchFamily="34" charset="0"/>
                        </a:rPr>
                        <m:t>𝑋</m:t>
                      </m:r>
                      <m:r>
                        <a:rPr lang="en-US" altLang="zh-CN" sz="2400" i="1" dirty="0">
                          <a:latin typeface="Cambria Math" panose="02040503050406030204" pitchFamily="18" charset="0"/>
                          <a:ea typeface="Palatino" pitchFamily="2" charset="77"/>
                          <a:cs typeface="Calibri Light" panose="020F0302020204030204" pitchFamily="34" charset="0"/>
                        </a:rPr>
                        <m:t>)</m:t>
                      </m:r>
                    </m:oMath>
                  </a14:m>
                  <a:endPara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endParaRPr>
                </a:p>
                <a:p>
                  <a:pPr marL="800100" lvl="1" indent="-342900">
                    <a:lnSpc>
                      <a:spcPct val="150000"/>
                    </a:lnSpc>
                    <a:buSzPct val="100000"/>
                    <a:buFont typeface="Arial" panose="020B0604020202020204" pitchFamily="34" charset="0"/>
                    <a:buChar char="•"/>
                  </a:pPr>
                  <a:r>
                    <a:rPr lang="en-US" altLang="zh-CN" sz="2400" dirty="0">
                      <a:latin typeface="Palatino" pitchFamily="2" charset="77"/>
                      <a:ea typeface="Palatino" pitchFamily="2" charset="77"/>
                      <a:cs typeface="Calibri Light" panose="020F0302020204030204" pitchFamily="34" charset="0"/>
                    </a:rPr>
                    <a:t>Repeatedly find </a:t>
                  </a:r>
                  <a14:m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zh-CN" altLang="zh-CN" sz="2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zh-CN" altLang="zh-CN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acc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𝑎𝑟𝑔𝑚𝑎</m:t>
                      </m:r>
                      <m:sSub>
                        <m:sSubPr>
                          <m:ctrlPr>
                            <a:rPr lang="zh-CN" altLang="zh-CN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CN" sz="2400">
                              <a:latin typeface="Cambria Math" panose="02040503050406030204" pitchFamily="18" charset="0"/>
                            </a:rPr>
                            <m:t>α</m:t>
                          </m:r>
                        </m:sub>
                      </m:sSub>
                      <m:acc>
                        <m:accPr>
                          <m:chr m:val="⃗"/>
                          <m:ctrlPr>
                            <a:rPr lang="zh-CN" altLang="zh-CN" sz="2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altLang="zh-CN" sz="2400">
                              <a:latin typeface="Cambria Math" panose="02040503050406030204" pitchFamily="18" charset="0"/>
                            </a:rPr>
                            <m:t>θ</m:t>
                          </m:r>
                        </m:e>
                      </m:acc>
                      <m:r>
                        <a:rPr lang="en-US" altLang="zh-CN" sz="2400">
                          <a:latin typeface="Cambria Math" panose="02040503050406030204" pitchFamily="18" charset="0"/>
                        </a:rPr>
                        <m:t>⋅</m:t>
                      </m:r>
                      <m:acc>
                        <m:accPr>
                          <m:chr m:val="⃗"/>
                          <m:ctrlPr>
                            <a:rPr lang="zh-CN" altLang="zh-CN" sz="2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altLang="zh-CN" sz="2400">
                              <a:latin typeface="Cambria Math" panose="02040503050406030204" pitchFamily="18" charset="0"/>
                            </a:rPr>
                            <m:t>ϕ</m:t>
                          </m:r>
                        </m:e>
                      </m:acc>
                      <m:d>
                        <m:dPr>
                          <m:ctrlPr>
                            <a:rPr lang="zh-CN" altLang="zh-CN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zh-CN" altLang="zh-CN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altLang="zh-CN" sz="2400">
                              <a:latin typeface="Cambria Math" panose="02040503050406030204" pitchFamily="18" charset="0"/>
                            </a:rPr>
                            <m:t>α</m:t>
                          </m:r>
                        </m:e>
                      </m:d>
                    </m:oMath>
                  </a14:m>
                  <a:endPara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endParaRPr>
                </a:p>
              </p:txBody>
            </p:sp>
          </mc:Choice>
          <mc:Fallback xmlns="">
            <p:sp>
              <p:nvSpPr>
                <p:cNvPr id="4" name="矩形 8">
                  <a:extLst>
                    <a:ext uri="{FF2B5EF4-FFF2-40B4-BE49-F238E27FC236}">
                      <a16:creationId xmlns:a16="http://schemas.microsoft.com/office/drawing/2014/main" id="{2918002F-8C64-4968-9ECA-DC63D9D4E45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402431" y="1454262"/>
                  <a:ext cx="9182957" cy="5385577"/>
                </a:xfrm>
                <a:prstGeom prst="rect">
                  <a:avLst/>
                </a:prstGeom>
                <a:blipFill>
                  <a:blip r:embed="rId2"/>
                  <a:stretch>
                    <a:fillRect l="-967" b="-2118"/>
                  </a:stretch>
                </a:blipFill>
              </p:spPr>
              <p:txBody>
                <a:bodyPr/>
                <a:lstStyle/>
                <a:p>
                  <a:r>
                    <a:rPr lang="en-C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箭头: 下 5">
              <a:extLst>
                <a:ext uri="{FF2B5EF4-FFF2-40B4-BE49-F238E27FC236}">
                  <a16:creationId xmlns:a16="http://schemas.microsoft.com/office/drawing/2014/main" id="{5D0018C0-E27D-4C93-BFE7-69584655960D}"/>
                </a:ext>
              </a:extLst>
            </p:cNvPr>
            <p:cNvSpPr/>
            <p:nvPr/>
          </p:nvSpPr>
          <p:spPr>
            <a:xfrm>
              <a:off x="2790492" y="2752201"/>
              <a:ext cx="384048" cy="393192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箭头: 下 6">
              <a:extLst>
                <a:ext uri="{FF2B5EF4-FFF2-40B4-BE49-F238E27FC236}">
                  <a16:creationId xmlns:a16="http://schemas.microsoft.com/office/drawing/2014/main" id="{95FDE907-4B23-494A-B217-36262EE85EBD}"/>
                </a:ext>
              </a:extLst>
            </p:cNvPr>
            <p:cNvSpPr/>
            <p:nvPr/>
          </p:nvSpPr>
          <p:spPr>
            <a:xfrm>
              <a:off x="2852786" y="4101944"/>
              <a:ext cx="384048" cy="393192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80523763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96DA29-3DEB-4674-B5DB-FC16E69E56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36</a:t>
            </a:fld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8">
                <a:extLst>
                  <a:ext uri="{FF2B5EF4-FFF2-40B4-BE49-F238E27FC236}">
                    <a16:creationId xmlns:a16="http://schemas.microsoft.com/office/drawing/2014/main" id="{2918002F-8C64-4968-9ECA-DC63D9D4E45B}"/>
                  </a:ext>
                </a:extLst>
              </p:cNvPr>
              <p:cNvSpPr/>
              <p:nvPr/>
            </p:nvSpPr>
            <p:spPr>
              <a:xfrm>
                <a:off x="1053703" y="1527415"/>
                <a:ext cx="9250823" cy="5886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800100" lvl="1" indent="-34290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NEXT ACTION: </a:t>
                </a:r>
                <a14:m>
                  <m:oMath xmlns:m="http://schemas.openxmlformats.org/officeDocument/2006/math">
                    <m:r>
                      <a:rPr lang="en-US" altLang="zh-CN" sz="2400" i="1" dirty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𝑆h𝑖𝑓𝑡</m:t>
                    </m:r>
                  </m:oMath>
                </a14:m>
                <a:endParaRPr lang="en-US" altLang="zh-CN" sz="24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4" name="矩形 8">
                <a:extLst>
                  <a:ext uri="{FF2B5EF4-FFF2-40B4-BE49-F238E27FC236}">
                    <a16:creationId xmlns:a16="http://schemas.microsoft.com/office/drawing/2014/main" id="{2918002F-8C64-4968-9ECA-DC63D9D4E45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3703" y="1527415"/>
                <a:ext cx="9250823" cy="588687"/>
              </a:xfrm>
              <a:prstGeom prst="rect">
                <a:avLst/>
              </a:prstGeom>
              <a:blipFill>
                <a:blip r:embed="rId2"/>
                <a:stretch>
                  <a:fillRect b="-2395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 Box 4">
            <a:extLst>
              <a:ext uri="{FF2B5EF4-FFF2-40B4-BE49-F238E27FC236}">
                <a16:creationId xmlns:a16="http://schemas.microsoft.com/office/drawing/2014/main" id="{CB34CA3E-361D-474A-ABF0-A670CC59E4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44708" y="3579539"/>
            <a:ext cx="2364171" cy="490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999" tIns="51929" rIns="89999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5pPr>
            <a:lvl6pPr marL="2514600" indent="-228600"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6pPr>
            <a:lvl7pPr marL="2971800" indent="-228600"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7pPr>
            <a:lvl8pPr marL="3429000" indent="-228600"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8pPr>
            <a:lvl9pPr marL="3886200" indent="-228600"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9pPr>
          </a:lstStyle>
          <a:p>
            <a:r>
              <a:rPr lang="en-US" sz="2400">
                <a:latin typeface="Palatino"/>
              </a:rPr>
              <a:t>He does it here</a:t>
            </a: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37CBF59A-AAE3-454F-961C-55D94ECCD415}"/>
              </a:ext>
            </a:extLst>
          </p:cNvPr>
          <p:cNvGrpSpPr/>
          <p:nvPr/>
        </p:nvGrpSpPr>
        <p:grpSpPr>
          <a:xfrm>
            <a:off x="3781491" y="3571883"/>
            <a:ext cx="1613938" cy="466345"/>
            <a:chOff x="2756255" y="3267082"/>
            <a:chExt cx="1613938" cy="466345"/>
          </a:xfrm>
        </p:grpSpPr>
        <p:sp>
          <p:nvSpPr>
            <p:cNvPr id="15" name="Line 5">
              <a:extLst>
                <a:ext uri="{FF2B5EF4-FFF2-40B4-BE49-F238E27FC236}">
                  <a16:creationId xmlns:a16="http://schemas.microsoft.com/office/drawing/2014/main" id="{85F1A69C-CDA8-469B-9607-B4A00991693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56255" y="3267082"/>
              <a:ext cx="1613938" cy="107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1439" tIns="45719" rIns="91439" bIns="45719"/>
            <a:lstStyle/>
            <a:p>
              <a:endParaRPr lang="zh-CN" altLang="en-US" sz="2400"/>
            </a:p>
          </p:txBody>
        </p:sp>
        <p:sp>
          <p:nvSpPr>
            <p:cNvPr id="16" name="Line 6">
              <a:extLst>
                <a:ext uri="{FF2B5EF4-FFF2-40B4-BE49-F238E27FC236}">
                  <a16:creationId xmlns:a16="http://schemas.microsoft.com/office/drawing/2014/main" id="{A76FF0CB-DE77-4C03-B840-0C56C2D9DF8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65399" y="3274738"/>
              <a:ext cx="1588" cy="45868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1439" tIns="45719" rIns="91439" bIns="45719"/>
            <a:lstStyle/>
            <a:p>
              <a:endParaRPr lang="zh-CN" altLang="en-US" sz="2400"/>
            </a:p>
          </p:txBody>
        </p:sp>
        <p:sp>
          <p:nvSpPr>
            <p:cNvPr id="18" name="Line 5">
              <a:extLst>
                <a:ext uri="{FF2B5EF4-FFF2-40B4-BE49-F238E27FC236}">
                  <a16:creationId xmlns:a16="http://schemas.microsoft.com/office/drawing/2014/main" id="{13477F58-DE0C-481D-AACD-C35E5B2F82F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56255" y="3727309"/>
              <a:ext cx="1613938" cy="107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1439" tIns="45719" rIns="91439" bIns="45719"/>
            <a:lstStyle/>
            <a:p>
              <a:endParaRPr lang="zh-CN" altLang="en-US" sz="2400"/>
            </a:p>
          </p:txBody>
        </p:sp>
      </p:grpSp>
      <p:sp>
        <p:nvSpPr>
          <p:cNvPr id="6" name="右大括号 5">
            <a:extLst>
              <a:ext uri="{FF2B5EF4-FFF2-40B4-BE49-F238E27FC236}">
                <a16:creationId xmlns:a16="http://schemas.microsoft.com/office/drawing/2014/main" id="{F540C580-16E0-42B6-A1BD-CE6B1456406B}"/>
              </a:ext>
            </a:extLst>
          </p:cNvPr>
          <p:cNvSpPr/>
          <p:nvPr/>
        </p:nvSpPr>
        <p:spPr>
          <a:xfrm rot="16200000">
            <a:off x="4526986" y="2593927"/>
            <a:ext cx="139649" cy="1612350"/>
          </a:xfrm>
          <a:prstGeom prst="rightBrace">
            <a:avLst>
              <a:gd name="adj1" fmla="val 62558"/>
              <a:gd name="adj2" fmla="val 50000"/>
            </a:avLst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右大括号 11">
            <a:extLst>
              <a:ext uri="{FF2B5EF4-FFF2-40B4-BE49-F238E27FC236}">
                <a16:creationId xmlns:a16="http://schemas.microsoft.com/office/drawing/2014/main" id="{0FF9C6CB-3564-491D-A654-49AD41A51190}"/>
              </a:ext>
            </a:extLst>
          </p:cNvPr>
          <p:cNvSpPr/>
          <p:nvPr/>
        </p:nvSpPr>
        <p:spPr>
          <a:xfrm rot="16200000">
            <a:off x="6554246" y="2340687"/>
            <a:ext cx="166633" cy="2091846"/>
          </a:xfrm>
          <a:prstGeom prst="rightBrace">
            <a:avLst>
              <a:gd name="adj1" fmla="val 62558"/>
              <a:gd name="adj2" fmla="val 50000"/>
            </a:avLst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54BB6454-6270-460B-94EE-AB25CE8B4EBF}"/>
                  </a:ext>
                </a:extLst>
              </p:cNvPr>
              <p:cNvSpPr txBox="1"/>
              <p:nvPr/>
            </p:nvSpPr>
            <p:spPr>
              <a:xfrm>
                <a:off x="4399530" y="2917470"/>
                <a:ext cx="3778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𝜎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54BB6454-6270-460B-94EE-AB25CE8B4E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9530" y="2917470"/>
                <a:ext cx="377860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7214F7E9-F5A9-499F-9EF5-6E648563A1DE}"/>
                  </a:ext>
                </a:extLst>
              </p:cNvPr>
              <p:cNvSpPr txBox="1"/>
              <p:nvPr/>
            </p:nvSpPr>
            <p:spPr>
              <a:xfrm>
                <a:off x="6448632" y="2917470"/>
                <a:ext cx="38401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𝛽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7214F7E9-F5A9-499F-9EF5-6E648563A1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8632" y="2917470"/>
                <a:ext cx="384016" cy="369332"/>
              </a:xfrm>
              <a:prstGeom prst="rect">
                <a:avLst/>
              </a:prstGeom>
              <a:blipFill>
                <a:blip r:embed="rId4"/>
                <a:stretch>
                  <a:fillRect l="-1587" r="-1587" b="-2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矩形 7">
            <a:extLst>
              <a:ext uri="{FF2B5EF4-FFF2-40B4-BE49-F238E27FC236}">
                <a16:creationId xmlns:a16="http://schemas.microsoft.com/office/drawing/2014/main" id="{A74C133B-F79D-464C-BC6A-153259863BD6}"/>
              </a:ext>
            </a:extLst>
          </p:cNvPr>
          <p:cNvSpPr/>
          <p:nvPr/>
        </p:nvSpPr>
        <p:spPr>
          <a:xfrm>
            <a:off x="5591639" y="3571883"/>
            <a:ext cx="2160913" cy="46634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B27F0227-8F5C-4442-9704-156440271F0E}"/>
                  </a:ext>
                </a:extLst>
              </p:cNvPr>
              <p:cNvSpPr txBox="1"/>
              <p:nvPr/>
            </p:nvSpPr>
            <p:spPr>
              <a:xfrm>
                <a:off x="3737762" y="5239859"/>
                <a:ext cx="317183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sz="240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𝜎</m:t>
                    </m:r>
                  </m:oMath>
                </a14:m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: stack          </a:t>
                </a:r>
                <a14:m>
                  <m:oMath xmlns:m="http://schemas.openxmlformats.org/officeDocument/2006/math">
                    <m:r>
                      <a:rPr lang="en-US" altLang="zh-CN" sz="240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𝛽</m:t>
                    </m:r>
                    <m:r>
                      <a:rPr lang="en-US" altLang="zh-CN" sz="240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:</m:t>
                    </m:r>
                  </m:oMath>
                </a14:m>
                <a:r>
                  <a:rPr lang="zh-CN" altLang="en-US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buffer</a:t>
                </a:r>
                <a:endParaRPr lang="zh-CN" altLang="en-US" sz="24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B27F0227-8F5C-4442-9704-156440271F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7762" y="5239859"/>
                <a:ext cx="3171830" cy="461665"/>
              </a:xfrm>
              <a:prstGeom prst="rect">
                <a:avLst/>
              </a:prstGeom>
              <a:blipFill>
                <a:blip r:embed="rId5"/>
                <a:stretch>
                  <a:fillRect t="-10667" r="-1731" b="-30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矩形 5">
            <a:extLst>
              <a:ext uri="{FF2B5EF4-FFF2-40B4-BE49-F238E27FC236}">
                <a16:creationId xmlns:a16="http://schemas.microsoft.com/office/drawing/2014/main" id="{0C9F76D1-8758-439A-99AD-338F565AD46C}"/>
              </a:ext>
            </a:extLst>
          </p:cNvPr>
          <p:cNvSpPr/>
          <p:nvPr/>
        </p:nvSpPr>
        <p:spPr>
          <a:xfrm>
            <a:off x="707231" y="292904"/>
            <a:ext cx="672379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Greedy Local Method</a:t>
            </a:r>
          </a:p>
        </p:txBody>
      </p:sp>
    </p:spTree>
    <p:extLst>
      <p:ext uri="{BB962C8B-B14F-4D97-AF65-F5344CB8AC3E}">
        <p14:creationId xmlns:p14="http://schemas.microsoft.com/office/powerpoint/2010/main" val="414411336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96DA29-3DEB-4674-B5DB-FC16E69E56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37</a:t>
            </a:fld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8">
                <a:extLst>
                  <a:ext uri="{FF2B5EF4-FFF2-40B4-BE49-F238E27FC236}">
                    <a16:creationId xmlns:a16="http://schemas.microsoft.com/office/drawing/2014/main" id="{2918002F-8C64-4968-9ECA-DC63D9D4E45B}"/>
                  </a:ext>
                </a:extLst>
              </p:cNvPr>
              <p:cNvSpPr/>
              <p:nvPr/>
            </p:nvSpPr>
            <p:spPr>
              <a:xfrm>
                <a:off x="1410890" y="1528181"/>
                <a:ext cx="9179385" cy="5886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	NEXT ACTION: </a:t>
                </a:r>
                <a14:m>
                  <m:oMath xmlns:m="http://schemas.openxmlformats.org/officeDocument/2006/math">
                    <m:r>
                      <a:rPr lang="en-US" altLang="zh-CN" sz="2400" i="1" dirty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𝐿𝑒𝑓𝑡</m:t>
                    </m:r>
                    <m:r>
                      <a:rPr lang="en-US" altLang="zh-CN" sz="2400" i="1" dirty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−</m:t>
                    </m:r>
                    <m:r>
                      <a:rPr lang="en-US" altLang="zh-CN" sz="2400" i="1" dirty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𝐴𝑟𝑐</m:t>
                    </m:r>
                  </m:oMath>
                </a14:m>
                <a:endParaRPr lang="en-US" altLang="zh-CN" sz="24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4" name="矩形 8">
                <a:extLst>
                  <a:ext uri="{FF2B5EF4-FFF2-40B4-BE49-F238E27FC236}">
                    <a16:creationId xmlns:a16="http://schemas.microsoft.com/office/drawing/2014/main" id="{2918002F-8C64-4968-9ECA-DC63D9D4E45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0890" y="1528181"/>
                <a:ext cx="9179385" cy="588687"/>
              </a:xfrm>
              <a:prstGeom prst="rect">
                <a:avLst/>
              </a:prstGeom>
              <a:blipFill>
                <a:blip r:embed="rId2"/>
                <a:stretch>
                  <a:fillRect l="-863" b="-2395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组合 5">
            <a:extLst>
              <a:ext uri="{FF2B5EF4-FFF2-40B4-BE49-F238E27FC236}">
                <a16:creationId xmlns:a16="http://schemas.microsoft.com/office/drawing/2014/main" id="{7FFC3460-890D-4F2B-A9FA-F044E6B339F5}"/>
              </a:ext>
            </a:extLst>
          </p:cNvPr>
          <p:cNvGrpSpPr/>
          <p:nvPr/>
        </p:nvGrpSpPr>
        <p:grpSpPr>
          <a:xfrm>
            <a:off x="3781492" y="3571883"/>
            <a:ext cx="4127387" cy="497999"/>
            <a:chOff x="2257491" y="3571882"/>
            <a:chExt cx="4127387" cy="497999"/>
          </a:xfrm>
        </p:grpSpPr>
        <p:sp>
          <p:nvSpPr>
            <p:cNvPr id="14" name="Text Box 4">
              <a:extLst>
                <a:ext uri="{FF2B5EF4-FFF2-40B4-BE49-F238E27FC236}">
                  <a16:creationId xmlns:a16="http://schemas.microsoft.com/office/drawing/2014/main" id="{CB34CA3E-361D-474A-ABF0-A670CC59E40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20707" y="3579538"/>
              <a:ext cx="2364171" cy="4903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89999" tIns="51929" rIns="89999" bIns="45000"/>
            <a:lstStyle>
              <a:lvl1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1pPr>
              <a:lvl2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2pPr>
              <a:lvl3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3pPr>
              <a:lvl4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4pPr>
              <a:lvl5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5pPr>
              <a:lvl6pPr marL="2514600" indent="-228600" defTabSz="45720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6pPr>
              <a:lvl7pPr marL="2971800" indent="-228600" defTabSz="45720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7pPr>
              <a:lvl8pPr marL="3429000" indent="-228600" defTabSz="45720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8pPr>
              <a:lvl9pPr marL="3886200" indent="-228600" defTabSz="45720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9pPr>
            </a:lstStyle>
            <a:p>
              <a:r>
                <a:rPr lang="en-US" sz="2400">
                  <a:latin typeface="Palatino"/>
                </a:rPr>
                <a:t>does it here</a:t>
              </a:r>
            </a:p>
          </p:txBody>
        </p:sp>
        <p:grpSp>
          <p:nvGrpSpPr>
            <p:cNvPr id="5" name="组合 4">
              <a:extLst>
                <a:ext uri="{FF2B5EF4-FFF2-40B4-BE49-F238E27FC236}">
                  <a16:creationId xmlns:a16="http://schemas.microsoft.com/office/drawing/2014/main" id="{37CBF59A-AAE3-454F-961C-55D94ECCD415}"/>
                </a:ext>
              </a:extLst>
            </p:cNvPr>
            <p:cNvGrpSpPr/>
            <p:nvPr/>
          </p:nvGrpSpPr>
          <p:grpSpPr>
            <a:xfrm>
              <a:off x="2257491" y="3571882"/>
              <a:ext cx="1613938" cy="466345"/>
              <a:chOff x="2756255" y="3267082"/>
              <a:chExt cx="1613938" cy="466345"/>
            </a:xfrm>
          </p:grpSpPr>
          <p:sp>
            <p:nvSpPr>
              <p:cNvPr id="15" name="Line 5">
                <a:extLst>
                  <a:ext uri="{FF2B5EF4-FFF2-40B4-BE49-F238E27FC236}">
                    <a16:creationId xmlns:a16="http://schemas.microsoft.com/office/drawing/2014/main" id="{85F1A69C-CDA8-469B-9607-B4A00991693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756255" y="3267082"/>
                <a:ext cx="1613938" cy="1079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1439" tIns="45719" rIns="91439" bIns="45719"/>
              <a:lstStyle/>
              <a:p>
                <a:endParaRPr lang="zh-CN" altLang="en-US" sz="2400"/>
              </a:p>
            </p:txBody>
          </p:sp>
          <p:sp>
            <p:nvSpPr>
              <p:cNvPr id="16" name="Line 6">
                <a:extLst>
                  <a:ext uri="{FF2B5EF4-FFF2-40B4-BE49-F238E27FC236}">
                    <a16:creationId xmlns:a16="http://schemas.microsoft.com/office/drawing/2014/main" id="{A76FF0CB-DE77-4C03-B840-0C56C2D9DF8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65399" y="3274738"/>
                <a:ext cx="1588" cy="458689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1439" tIns="45719" rIns="91439" bIns="45719"/>
              <a:lstStyle/>
              <a:p>
                <a:endParaRPr lang="zh-CN" altLang="en-US" sz="2400"/>
              </a:p>
            </p:txBody>
          </p:sp>
          <p:sp>
            <p:nvSpPr>
              <p:cNvPr id="18" name="Line 5">
                <a:extLst>
                  <a:ext uri="{FF2B5EF4-FFF2-40B4-BE49-F238E27FC236}">
                    <a16:creationId xmlns:a16="http://schemas.microsoft.com/office/drawing/2014/main" id="{13477F58-DE0C-481D-AACD-C35E5B2F82F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756255" y="3727309"/>
                <a:ext cx="1613938" cy="1079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1439" tIns="45719" rIns="91439" bIns="45719"/>
              <a:lstStyle/>
              <a:p>
                <a:endParaRPr lang="zh-CN" altLang="en-US" sz="2400"/>
              </a:p>
            </p:txBody>
          </p:sp>
        </p:grpSp>
        <p:sp>
          <p:nvSpPr>
            <p:cNvPr id="10" name="Text Box 4">
              <a:extLst>
                <a:ext uri="{FF2B5EF4-FFF2-40B4-BE49-F238E27FC236}">
                  <a16:creationId xmlns:a16="http://schemas.microsoft.com/office/drawing/2014/main" id="{2D1789D4-CB4F-4382-ACC3-2C294DC8B9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08861" y="3571882"/>
              <a:ext cx="2364171" cy="4903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89999" tIns="51929" rIns="89999" bIns="45000"/>
            <a:lstStyle>
              <a:lvl1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1pPr>
              <a:lvl2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2pPr>
              <a:lvl3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3pPr>
              <a:lvl4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4pPr>
              <a:lvl5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5pPr>
              <a:lvl6pPr marL="2514600" indent="-228600" defTabSz="45720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6pPr>
              <a:lvl7pPr marL="2971800" indent="-228600" defTabSz="45720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7pPr>
              <a:lvl8pPr marL="3429000" indent="-228600" defTabSz="45720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8pPr>
              <a:lvl9pPr marL="3886200" indent="-228600" defTabSz="45720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9pPr>
            </a:lstStyle>
            <a:p>
              <a:r>
                <a:rPr lang="en-US" sz="2400">
                  <a:latin typeface="Palatino"/>
                </a:rPr>
                <a:t>He</a:t>
              </a:r>
            </a:p>
          </p:txBody>
        </p:sp>
      </p:grpSp>
      <p:sp>
        <p:nvSpPr>
          <p:cNvPr id="13" name="右大括号 12">
            <a:extLst>
              <a:ext uri="{FF2B5EF4-FFF2-40B4-BE49-F238E27FC236}">
                <a16:creationId xmlns:a16="http://schemas.microsoft.com/office/drawing/2014/main" id="{DD9753FE-F137-4C4E-9BFC-93845033DAB8}"/>
              </a:ext>
            </a:extLst>
          </p:cNvPr>
          <p:cNvSpPr/>
          <p:nvPr/>
        </p:nvSpPr>
        <p:spPr>
          <a:xfrm rot="16200000">
            <a:off x="4526986" y="2593927"/>
            <a:ext cx="139649" cy="1612350"/>
          </a:xfrm>
          <a:prstGeom prst="rightBrace">
            <a:avLst>
              <a:gd name="adj1" fmla="val 62558"/>
              <a:gd name="adj2" fmla="val 50000"/>
            </a:avLst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右大括号 16">
            <a:extLst>
              <a:ext uri="{FF2B5EF4-FFF2-40B4-BE49-F238E27FC236}">
                <a16:creationId xmlns:a16="http://schemas.microsoft.com/office/drawing/2014/main" id="{7EFECAF4-A228-46AF-941A-D82C7FAFE41A}"/>
              </a:ext>
            </a:extLst>
          </p:cNvPr>
          <p:cNvSpPr/>
          <p:nvPr/>
        </p:nvSpPr>
        <p:spPr>
          <a:xfrm rot="16200000">
            <a:off x="6554246" y="2340687"/>
            <a:ext cx="166633" cy="2091846"/>
          </a:xfrm>
          <a:prstGeom prst="rightBrace">
            <a:avLst>
              <a:gd name="adj1" fmla="val 62558"/>
              <a:gd name="adj2" fmla="val 50000"/>
            </a:avLst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481B9D1E-961F-476C-B548-1B95D5C23348}"/>
                  </a:ext>
                </a:extLst>
              </p:cNvPr>
              <p:cNvSpPr txBox="1"/>
              <p:nvPr/>
            </p:nvSpPr>
            <p:spPr>
              <a:xfrm>
                <a:off x="4399530" y="2917470"/>
                <a:ext cx="3778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𝜎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481B9D1E-961F-476C-B548-1B95D5C233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9530" y="2917470"/>
                <a:ext cx="377860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519D5857-E46D-471A-BDC6-9228E987304A}"/>
                  </a:ext>
                </a:extLst>
              </p:cNvPr>
              <p:cNvSpPr txBox="1"/>
              <p:nvPr/>
            </p:nvSpPr>
            <p:spPr>
              <a:xfrm>
                <a:off x="6448632" y="2917470"/>
                <a:ext cx="38401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𝛽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519D5857-E46D-471A-BDC6-9228E98730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8632" y="2917470"/>
                <a:ext cx="384016" cy="369332"/>
              </a:xfrm>
              <a:prstGeom prst="rect">
                <a:avLst/>
              </a:prstGeom>
              <a:blipFill>
                <a:blip r:embed="rId4"/>
                <a:stretch>
                  <a:fillRect l="-1587" r="-1587" b="-2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矩形 21">
            <a:extLst>
              <a:ext uri="{FF2B5EF4-FFF2-40B4-BE49-F238E27FC236}">
                <a16:creationId xmlns:a16="http://schemas.microsoft.com/office/drawing/2014/main" id="{D70A8C0A-ABF6-4285-9EF9-A3495A21A32B}"/>
              </a:ext>
            </a:extLst>
          </p:cNvPr>
          <p:cNvSpPr/>
          <p:nvPr/>
        </p:nvSpPr>
        <p:spPr>
          <a:xfrm>
            <a:off x="5591639" y="3571883"/>
            <a:ext cx="2160913" cy="46634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18C41474-FDCF-495B-B51E-5F0A85BC8686}"/>
                  </a:ext>
                </a:extLst>
              </p:cNvPr>
              <p:cNvSpPr txBox="1"/>
              <p:nvPr/>
            </p:nvSpPr>
            <p:spPr>
              <a:xfrm>
                <a:off x="3737762" y="5239859"/>
                <a:ext cx="317183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sz="240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𝜎</m:t>
                    </m:r>
                  </m:oMath>
                </a14:m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: stack          </a:t>
                </a:r>
                <a14:m>
                  <m:oMath xmlns:m="http://schemas.openxmlformats.org/officeDocument/2006/math">
                    <m:r>
                      <a:rPr lang="en-US" altLang="zh-CN" sz="240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𝛽</m:t>
                    </m:r>
                    <m:r>
                      <a:rPr lang="en-US" altLang="zh-CN" sz="240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:</m:t>
                    </m:r>
                  </m:oMath>
                </a14:m>
                <a:r>
                  <a:rPr lang="zh-CN" altLang="en-US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buffer</a:t>
                </a:r>
                <a:endParaRPr lang="zh-CN" altLang="en-US" sz="24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18C41474-FDCF-495B-B51E-5F0A85BC86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7762" y="5239859"/>
                <a:ext cx="3171830" cy="461665"/>
              </a:xfrm>
              <a:prstGeom prst="rect">
                <a:avLst/>
              </a:prstGeom>
              <a:blipFill>
                <a:blip r:embed="rId5"/>
                <a:stretch>
                  <a:fillRect t="-10667" r="-1731" b="-30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矩形 5">
            <a:extLst>
              <a:ext uri="{FF2B5EF4-FFF2-40B4-BE49-F238E27FC236}">
                <a16:creationId xmlns:a16="http://schemas.microsoft.com/office/drawing/2014/main" id="{7776095F-2A2A-4603-8EE9-02CD067BA443}"/>
              </a:ext>
            </a:extLst>
          </p:cNvPr>
          <p:cNvSpPr/>
          <p:nvPr/>
        </p:nvSpPr>
        <p:spPr>
          <a:xfrm>
            <a:off x="707231" y="292904"/>
            <a:ext cx="672379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Greedy Local Method</a:t>
            </a:r>
          </a:p>
        </p:txBody>
      </p:sp>
    </p:spTree>
    <p:extLst>
      <p:ext uri="{BB962C8B-B14F-4D97-AF65-F5344CB8AC3E}">
        <p14:creationId xmlns:p14="http://schemas.microsoft.com/office/powerpoint/2010/main" val="338005061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96DA29-3DEB-4674-B5DB-FC16E69E56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38</a:t>
            </a:fld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8">
                <a:extLst>
                  <a:ext uri="{FF2B5EF4-FFF2-40B4-BE49-F238E27FC236}">
                    <a16:creationId xmlns:a16="http://schemas.microsoft.com/office/drawing/2014/main" id="{2918002F-8C64-4968-9ECA-DC63D9D4E45B}"/>
                  </a:ext>
                </a:extLst>
              </p:cNvPr>
              <p:cNvSpPr/>
              <p:nvPr/>
            </p:nvSpPr>
            <p:spPr>
              <a:xfrm>
                <a:off x="1067991" y="1527415"/>
                <a:ext cx="9236535" cy="5886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800100" lvl="1" indent="-34290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NEXT ACTION: </a:t>
                </a:r>
                <a14:m>
                  <m:oMath xmlns:m="http://schemas.openxmlformats.org/officeDocument/2006/math">
                    <m:r>
                      <a:rPr lang="en-US" altLang="zh-CN" sz="2400" i="1" dirty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𝑆h𝑖𝑓𝑡</m:t>
                    </m:r>
                  </m:oMath>
                </a14:m>
                <a:endParaRPr lang="en-US" altLang="zh-CN" sz="24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4" name="矩形 8">
                <a:extLst>
                  <a:ext uri="{FF2B5EF4-FFF2-40B4-BE49-F238E27FC236}">
                    <a16:creationId xmlns:a16="http://schemas.microsoft.com/office/drawing/2014/main" id="{2918002F-8C64-4968-9ECA-DC63D9D4E45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7991" y="1527415"/>
                <a:ext cx="9236535" cy="588687"/>
              </a:xfrm>
              <a:prstGeom prst="rect">
                <a:avLst/>
              </a:prstGeom>
              <a:blipFill>
                <a:blip r:embed="rId2"/>
                <a:stretch>
                  <a:fillRect b="-2395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组合 5">
            <a:extLst>
              <a:ext uri="{FF2B5EF4-FFF2-40B4-BE49-F238E27FC236}">
                <a16:creationId xmlns:a16="http://schemas.microsoft.com/office/drawing/2014/main" id="{1AB4992F-9254-4B37-9BFB-A6DDCC69538B}"/>
              </a:ext>
            </a:extLst>
          </p:cNvPr>
          <p:cNvGrpSpPr/>
          <p:nvPr/>
        </p:nvGrpSpPr>
        <p:grpSpPr>
          <a:xfrm>
            <a:off x="3781492" y="3571882"/>
            <a:ext cx="4127387" cy="1346000"/>
            <a:chOff x="2257491" y="3571882"/>
            <a:chExt cx="4127387" cy="1346000"/>
          </a:xfrm>
        </p:grpSpPr>
        <p:sp>
          <p:nvSpPr>
            <p:cNvPr id="14" name="Text Box 4">
              <a:extLst>
                <a:ext uri="{FF2B5EF4-FFF2-40B4-BE49-F238E27FC236}">
                  <a16:creationId xmlns:a16="http://schemas.microsoft.com/office/drawing/2014/main" id="{CB34CA3E-361D-474A-ABF0-A670CC59E40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20707" y="3579538"/>
              <a:ext cx="2364171" cy="4903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89999" tIns="51929" rIns="89999" bIns="45000"/>
            <a:lstStyle>
              <a:lvl1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1pPr>
              <a:lvl2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2pPr>
              <a:lvl3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3pPr>
              <a:lvl4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4pPr>
              <a:lvl5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5pPr>
              <a:lvl6pPr marL="2514600" indent="-228600" defTabSz="45720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6pPr>
              <a:lvl7pPr marL="2971800" indent="-228600" defTabSz="45720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7pPr>
              <a:lvl8pPr marL="3429000" indent="-228600" defTabSz="45720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8pPr>
              <a:lvl9pPr marL="3886200" indent="-228600" defTabSz="45720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9pPr>
            </a:lstStyle>
            <a:p>
              <a:r>
                <a:rPr lang="en-US" sz="2400">
                  <a:latin typeface="Palatino"/>
                </a:rPr>
                <a:t>does it here</a:t>
              </a:r>
            </a:p>
          </p:txBody>
        </p:sp>
        <p:grpSp>
          <p:nvGrpSpPr>
            <p:cNvPr id="5" name="组合 4">
              <a:extLst>
                <a:ext uri="{FF2B5EF4-FFF2-40B4-BE49-F238E27FC236}">
                  <a16:creationId xmlns:a16="http://schemas.microsoft.com/office/drawing/2014/main" id="{37CBF59A-AAE3-454F-961C-55D94ECCD415}"/>
                </a:ext>
              </a:extLst>
            </p:cNvPr>
            <p:cNvGrpSpPr/>
            <p:nvPr/>
          </p:nvGrpSpPr>
          <p:grpSpPr>
            <a:xfrm>
              <a:off x="2257491" y="3571882"/>
              <a:ext cx="1613938" cy="466345"/>
              <a:chOff x="2756255" y="3267082"/>
              <a:chExt cx="1613938" cy="466345"/>
            </a:xfrm>
          </p:grpSpPr>
          <p:sp>
            <p:nvSpPr>
              <p:cNvPr id="15" name="Line 5">
                <a:extLst>
                  <a:ext uri="{FF2B5EF4-FFF2-40B4-BE49-F238E27FC236}">
                    <a16:creationId xmlns:a16="http://schemas.microsoft.com/office/drawing/2014/main" id="{85F1A69C-CDA8-469B-9607-B4A00991693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756255" y="3267082"/>
                <a:ext cx="1613938" cy="1079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1439" tIns="45719" rIns="91439" bIns="45719"/>
              <a:lstStyle/>
              <a:p>
                <a:endParaRPr lang="zh-CN" altLang="en-US" sz="2400"/>
              </a:p>
            </p:txBody>
          </p:sp>
          <p:sp>
            <p:nvSpPr>
              <p:cNvPr id="16" name="Line 6">
                <a:extLst>
                  <a:ext uri="{FF2B5EF4-FFF2-40B4-BE49-F238E27FC236}">
                    <a16:creationId xmlns:a16="http://schemas.microsoft.com/office/drawing/2014/main" id="{A76FF0CB-DE77-4C03-B840-0C56C2D9DF8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65399" y="3274738"/>
                <a:ext cx="1588" cy="458689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1439" tIns="45719" rIns="91439" bIns="45719"/>
              <a:lstStyle/>
              <a:p>
                <a:endParaRPr lang="zh-CN" altLang="en-US" sz="2400"/>
              </a:p>
            </p:txBody>
          </p:sp>
          <p:sp>
            <p:nvSpPr>
              <p:cNvPr id="18" name="Line 5">
                <a:extLst>
                  <a:ext uri="{FF2B5EF4-FFF2-40B4-BE49-F238E27FC236}">
                    <a16:creationId xmlns:a16="http://schemas.microsoft.com/office/drawing/2014/main" id="{13477F58-DE0C-481D-AACD-C35E5B2F82F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756255" y="3727309"/>
                <a:ext cx="1613938" cy="1079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1439" tIns="45719" rIns="91439" bIns="45719"/>
              <a:lstStyle/>
              <a:p>
                <a:endParaRPr lang="zh-CN" altLang="en-US" sz="2400"/>
              </a:p>
            </p:txBody>
          </p:sp>
        </p:grpSp>
        <p:sp>
          <p:nvSpPr>
            <p:cNvPr id="10" name="Text Box 4">
              <a:extLst>
                <a:ext uri="{FF2B5EF4-FFF2-40B4-BE49-F238E27FC236}">
                  <a16:creationId xmlns:a16="http://schemas.microsoft.com/office/drawing/2014/main" id="{17CAD750-FDFE-40FB-8375-D52B5DE0212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75791" y="4427539"/>
              <a:ext cx="2364171" cy="4903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89999" tIns="51929" rIns="89999" bIns="45000"/>
            <a:lstStyle>
              <a:lvl1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1pPr>
              <a:lvl2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2pPr>
              <a:lvl3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3pPr>
              <a:lvl4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4pPr>
              <a:lvl5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5pPr>
              <a:lvl6pPr marL="2514600" indent="-228600" defTabSz="45720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6pPr>
              <a:lvl7pPr marL="2971800" indent="-228600" defTabSz="45720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7pPr>
              <a:lvl8pPr marL="3429000" indent="-228600" defTabSz="45720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8pPr>
              <a:lvl9pPr marL="3886200" indent="-228600" defTabSz="45720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9pPr>
            </a:lstStyle>
            <a:p>
              <a:r>
                <a:rPr lang="en-US" sz="2400">
                  <a:latin typeface="Palatino"/>
                </a:rPr>
                <a:t>He</a:t>
              </a:r>
            </a:p>
          </p:txBody>
        </p:sp>
        <p:sp>
          <p:nvSpPr>
            <p:cNvPr id="11" name="Line 24">
              <a:extLst>
                <a:ext uri="{FF2B5EF4-FFF2-40B4-BE49-F238E27FC236}">
                  <a16:creationId xmlns:a16="http://schemas.microsoft.com/office/drawing/2014/main" id="{3EBE011A-5B79-437D-9AB2-A53EA727072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020706" y="4030969"/>
              <a:ext cx="265419" cy="39657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1439" tIns="45719" rIns="91439" bIns="45719"/>
            <a:lstStyle/>
            <a:p>
              <a:endParaRPr lang="zh-CN" altLang="en-US" sz="1633"/>
            </a:p>
          </p:txBody>
        </p:sp>
      </p:grpSp>
      <p:sp>
        <p:nvSpPr>
          <p:cNvPr id="17" name="右大括号 16">
            <a:extLst>
              <a:ext uri="{FF2B5EF4-FFF2-40B4-BE49-F238E27FC236}">
                <a16:creationId xmlns:a16="http://schemas.microsoft.com/office/drawing/2014/main" id="{2BECA5A6-8F11-44F9-B990-981A0FF7409F}"/>
              </a:ext>
            </a:extLst>
          </p:cNvPr>
          <p:cNvSpPr/>
          <p:nvPr/>
        </p:nvSpPr>
        <p:spPr>
          <a:xfrm rot="16200000">
            <a:off x="4526986" y="2593927"/>
            <a:ext cx="139649" cy="1612350"/>
          </a:xfrm>
          <a:prstGeom prst="rightBrace">
            <a:avLst>
              <a:gd name="adj1" fmla="val 62558"/>
              <a:gd name="adj2" fmla="val 50000"/>
            </a:avLst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右大括号 18">
            <a:extLst>
              <a:ext uri="{FF2B5EF4-FFF2-40B4-BE49-F238E27FC236}">
                <a16:creationId xmlns:a16="http://schemas.microsoft.com/office/drawing/2014/main" id="{00E6F5ED-F032-48F3-8CA0-DD6BCAC96C52}"/>
              </a:ext>
            </a:extLst>
          </p:cNvPr>
          <p:cNvSpPr/>
          <p:nvPr/>
        </p:nvSpPr>
        <p:spPr>
          <a:xfrm rot="16200000">
            <a:off x="6554246" y="2340687"/>
            <a:ext cx="166633" cy="2091846"/>
          </a:xfrm>
          <a:prstGeom prst="rightBrace">
            <a:avLst>
              <a:gd name="adj1" fmla="val 62558"/>
              <a:gd name="adj2" fmla="val 50000"/>
            </a:avLst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2E702333-3307-48AD-B7F8-03C76871E497}"/>
                  </a:ext>
                </a:extLst>
              </p:cNvPr>
              <p:cNvSpPr txBox="1"/>
              <p:nvPr/>
            </p:nvSpPr>
            <p:spPr>
              <a:xfrm>
                <a:off x="4399530" y="2917470"/>
                <a:ext cx="3778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𝜎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2E702333-3307-48AD-B7F8-03C76871E4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9530" y="2917470"/>
                <a:ext cx="377860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D4A83A7B-6101-42FE-8B61-F644C5F047B5}"/>
                  </a:ext>
                </a:extLst>
              </p:cNvPr>
              <p:cNvSpPr txBox="1"/>
              <p:nvPr/>
            </p:nvSpPr>
            <p:spPr>
              <a:xfrm>
                <a:off x="6448632" y="2917470"/>
                <a:ext cx="38401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𝛽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D4A83A7B-6101-42FE-8B61-F644C5F047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8632" y="2917470"/>
                <a:ext cx="384016" cy="369332"/>
              </a:xfrm>
              <a:prstGeom prst="rect">
                <a:avLst/>
              </a:prstGeom>
              <a:blipFill>
                <a:blip r:embed="rId4"/>
                <a:stretch>
                  <a:fillRect l="-1587" r="-1587" b="-2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矩形 21">
            <a:extLst>
              <a:ext uri="{FF2B5EF4-FFF2-40B4-BE49-F238E27FC236}">
                <a16:creationId xmlns:a16="http://schemas.microsoft.com/office/drawing/2014/main" id="{41F6912A-226A-4465-B40F-02EBCE9D0794}"/>
              </a:ext>
            </a:extLst>
          </p:cNvPr>
          <p:cNvSpPr/>
          <p:nvPr/>
        </p:nvSpPr>
        <p:spPr>
          <a:xfrm>
            <a:off x="5591639" y="3571883"/>
            <a:ext cx="2160913" cy="46634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2CCB8D44-7F2A-46FE-9E53-0658D4CE07AF}"/>
                  </a:ext>
                </a:extLst>
              </p:cNvPr>
              <p:cNvSpPr txBox="1"/>
              <p:nvPr/>
            </p:nvSpPr>
            <p:spPr>
              <a:xfrm>
                <a:off x="3737762" y="5239859"/>
                <a:ext cx="317183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sz="240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𝜎</m:t>
                    </m:r>
                  </m:oMath>
                </a14:m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: stack          </a:t>
                </a:r>
                <a14:m>
                  <m:oMath xmlns:m="http://schemas.openxmlformats.org/officeDocument/2006/math">
                    <m:r>
                      <a:rPr lang="en-US" altLang="zh-CN" sz="240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𝛽</m:t>
                    </m:r>
                    <m:r>
                      <a:rPr lang="en-US" altLang="zh-CN" sz="240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:</m:t>
                    </m:r>
                  </m:oMath>
                </a14:m>
                <a:r>
                  <a:rPr lang="zh-CN" altLang="en-US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buffer</a:t>
                </a:r>
                <a:endParaRPr lang="zh-CN" altLang="en-US" sz="24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2CCB8D44-7F2A-46FE-9E53-0658D4CE07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7762" y="5239859"/>
                <a:ext cx="3171830" cy="461665"/>
              </a:xfrm>
              <a:prstGeom prst="rect">
                <a:avLst/>
              </a:prstGeom>
              <a:blipFill>
                <a:blip r:embed="rId5"/>
                <a:stretch>
                  <a:fillRect t="-10667" r="-1731" b="-30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矩形 5">
            <a:extLst>
              <a:ext uri="{FF2B5EF4-FFF2-40B4-BE49-F238E27FC236}">
                <a16:creationId xmlns:a16="http://schemas.microsoft.com/office/drawing/2014/main" id="{9EF90E0C-A2A5-4587-982E-C61C5207E67A}"/>
              </a:ext>
            </a:extLst>
          </p:cNvPr>
          <p:cNvSpPr/>
          <p:nvPr/>
        </p:nvSpPr>
        <p:spPr>
          <a:xfrm>
            <a:off x="707231" y="292904"/>
            <a:ext cx="672379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Greedy Local Method</a:t>
            </a:r>
          </a:p>
        </p:txBody>
      </p:sp>
    </p:spTree>
    <p:extLst>
      <p:ext uri="{BB962C8B-B14F-4D97-AF65-F5344CB8AC3E}">
        <p14:creationId xmlns:p14="http://schemas.microsoft.com/office/powerpoint/2010/main" val="399222535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96DA29-3DEB-4674-B5DB-FC16E69E56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39</a:t>
            </a:fld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8">
                <a:extLst>
                  <a:ext uri="{FF2B5EF4-FFF2-40B4-BE49-F238E27FC236}">
                    <a16:creationId xmlns:a16="http://schemas.microsoft.com/office/drawing/2014/main" id="{2918002F-8C64-4968-9ECA-DC63D9D4E45B}"/>
                  </a:ext>
                </a:extLst>
              </p:cNvPr>
              <p:cNvSpPr/>
              <p:nvPr/>
            </p:nvSpPr>
            <p:spPr>
              <a:xfrm>
                <a:off x="1160859" y="1527415"/>
                <a:ext cx="9143667" cy="5886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800100" lvl="1" indent="-34290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NEXT ACTION: </a:t>
                </a:r>
                <a14:m>
                  <m:oMath xmlns:m="http://schemas.openxmlformats.org/officeDocument/2006/math">
                    <m:r>
                      <a:rPr lang="en-US" altLang="zh-CN" sz="2400" i="1" dirty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𝑅𝑖𝑔h𝑡</m:t>
                    </m:r>
                    <m:r>
                      <a:rPr lang="en-US" altLang="zh-CN" sz="2400" i="1" dirty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−</m:t>
                    </m:r>
                    <m:r>
                      <a:rPr lang="en-US" altLang="zh-CN" sz="2400" i="1" dirty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𝐴𝑟𝑐</m:t>
                    </m:r>
                  </m:oMath>
                </a14:m>
                <a:endParaRPr lang="en-US" altLang="zh-CN" sz="24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4" name="矩形 8">
                <a:extLst>
                  <a:ext uri="{FF2B5EF4-FFF2-40B4-BE49-F238E27FC236}">
                    <a16:creationId xmlns:a16="http://schemas.microsoft.com/office/drawing/2014/main" id="{2918002F-8C64-4968-9ECA-DC63D9D4E45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0859" y="1527415"/>
                <a:ext cx="9143667" cy="588687"/>
              </a:xfrm>
              <a:prstGeom prst="rect">
                <a:avLst/>
              </a:prstGeom>
              <a:blipFill>
                <a:blip r:embed="rId2"/>
                <a:stretch>
                  <a:fillRect b="-2395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组合 5">
            <a:extLst>
              <a:ext uri="{FF2B5EF4-FFF2-40B4-BE49-F238E27FC236}">
                <a16:creationId xmlns:a16="http://schemas.microsoft.com/office/drawing/2014/main" id="{4D3766B1-4FC6-47DE-BD7A-474FA7F3A533}"/>
              </a:ext>
            </a:extLst>
          </p:cNvPr>
          <p:cNvGrpSpPr/>
          <p:nvPr/>
        </p:nvGrpSpPr>
        <p:grpSpPr>
          <a:xfrm>
            <a:off x="3572160" y="3571882"/>
            <a:ext cx="4336719" cy="1300280"/>
            <a:chOff x="2048159" y="3571882"/>
            <a:chExt cx="4336719" cy="1300280"/>
          </a:xfrm>
        </p:grpSpPr>
        <p:sp>
          <p:nvSpPr>
            <p:cNvPr id="14" name="Text Box 4">
              <a:extLst>
                <a:ext uri="{FF2B5EF4-FFF2-40B4-BE49-F238E27FC236}">
                  <a16:creationId xmlns:a16="http://schemas.microsoft.com/office/drawing/2014/main" id="{CB34CA3E-361D-474A-ABF0-A670CC59E40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20707" y="3579538"/>
              <a:ext cx="2364171" cy="4903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89999" tIns="51929" rIns="89999" bIns="45000"/>
            <a:lstStyle>
              <a:lvl1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1pPr>
              <a:lvl2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2pPr>
              <a:lvl3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3pPr>
              <a:lvl4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4pPr>
              <a:lvl5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5pPr>
              <a:lvl6pPr marL="2514600" indent="-228600" defTabSz="45720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6pPr>
              <a:lvl7pPr marL="2971800" indent="-228600" defTabSz="45720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7pPr>
              <a:lvl8pPr marL="3429000" indent="-228600" defTabSz="45720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8pPr>
              <a:lvl9pPr marL="3886200" indent="-228600" defTabSz="45720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9pPr>
            </a:lstStyle>
            <a:p>
              <a:r>
                <a:rPr lang="en-US" sz="2400">
                  <a:latin typeface="Palatino"/>
                </a:rPr>
                <a:t>it here</a:t>
              </a:r>
            </a:p>
          </p:txBody>
        </p:sp>
        <p:grpSp>
          <p:nvGrpSpPr>
            <p:cNvPr id="5" name="组合 4">
              <a:extLst>
                <a:ext uri="{FF2B5EF4-FFF2-40B4-BE49-F238E27FC236}">
                  <a16:creationId xmlns:a16="http://schemas.microsoft.com/office/drawing/2014/main" id="{37CBF59A-AAE3-454F-961C-55D94ECCD415}"/>
                </a:ext>
              </a:extLst>
            </p:cNvPr>
            <p:cNvGrpSpPr/>
            <p:nvPr/>
          </p:nvGrpSpPr>
          <p:grpSpPr>
            <a:xfrm>
              <a:off x="2257491" y="3571882"/>
              <a:ext cx="1613938" cy="466345"/>
              <a:chOff x="2756255" y="3267082"/>
              <a:chExt cx="1613938" cy="466345"/>
            </a:xfrm>
          </p:grpSpPr>
          <p:sp>
            <p:nvSpPr>
              <p:cNvPr id="15" name="Line 5">
                <a:extLst>
                  <a:ext uri="{FF2B5EF4-FFF2-40B4-BE49-F238E27FC236}">
                    <a16:creationId xmlns:a16="http://schemas.microsoft.com/office/drawing/2014/main" id="{85F1A69C-CDA8-469B-9607-B4A00991693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756255" y="3267082"/>
                <a:ext cx="1613938" cy="1079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1439" tIns="45719" rIns="91439" bIns="45719"/>
              <a:lstStyle/>
              <a:p>
                <a:endParaRPr lang="zh-CN" altLang="en-US" sz="2400"/>
              </a:p>
            </p:txBody>
          </p:sp>
          <p:sp>
            <p:nvSpPr>
              <p:cNvPr id="16" name="Line 6">
                <a:extLst>
                  <a:ext uri="{FF2B5EF4-FFF2-40B4-BE49-F238E27FC236}">
                    <a16:creationId xmlns:a16="http://schemas.microsoft.com/office/drawing/2014/main" id="{A76FF0CB-DE77-4C03-B840-0C56C2D9DF8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65399" y="3274738"/>
                <a:ext cx="1588" cy="458689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1439" tIns="45719" rIns="91439" bIns="45719"/>
              <a:lstStyle/>
              <a:p>
                <a:endParaRPr lang="zh-CN" altLang="en-US" sz="2400"/>
              </a:p>
            </p:txBody>
          </p:sp>
          <p:sp>
            <p:nvSpPr>
              <p:cNvPr id="18" name="Line 5">
                <a:extLst>
                  <a:ext uri="{FF2B5EF4-FFF2-40B4-BE49-F238E27FC236}">
                    <a16:creationId xmlns:a16="http://schemas.microsoft.com/office/drawing/2014/main" id="{13477F58-DE0C-481D-AACD-C35E5B2F82F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756255" y="3727309"/>
                <a:ext cx="1613938" cy="1079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1439" tIns="45719" rIns="91439" bIns="45719"/>
              <a:lstStyle/>
              <a:p>
                <a:endParaRPr lang="zh-CN" altLang="en-US" sz="2400"/>
              </a:p>
            </p:txBody>
          </p:sp>
        </p:grpSp>
        <p:sp>
          <p:nvSpPr>
            <p:cNvPr id="10" name="Text Box 4">
              <a:extLst>
                <a:ext uri="{FF2B5EF4-FFF2-40B4-BE49-F238E27FC236}">
                  <a16:creationId xmlns:a16="http://schemas.microsoft.com/office/drawing/2014/main" id="{2D1789D4-CB4F-4382-ACC3-2C294DC8B9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08861" y="3571882"/>
              <a:ext cx="2364171" cy="4903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89999" tIns="51929" rIns="89999" bIns="45000"/>
            <a:lstStyle>
              <a:lvl1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1pPr>
              <a:lvl2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2pPr>
              <a:lvl3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3pPr>
              <a:lvl4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4pPr>
              <a:lvl5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5pPr>
              <a:lvl6pPr marL="2514600" indent="-228600" defTabSz="45720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6pPr>
              <a:lvl7pPr marL="2971800" indent="-228600" defTabSz="45720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7pPr>
              <a:lvl8pPr marL="3429000" indent="-228600" defTabSz="45720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8pPr>
              <a:lvl9pPr marL="3886200" indent="-228600" defTabSz="45720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9pPr>
            </a:lstStyle>
            <a:p>
              <a:r>
                <a:rPr lang="en-US" sz="2400">
                  <a:latin typeface="Palatino"/>
                </a:rPr>
                <a:t>does</a:t>
              </a:r>
            </a:p>
          </p:txBody>
        </p:sp>
        <p:sp>
          <p:nvSpPr>
            <p:cNvPr id="11" name="Text Box 4">
              <a:extLst>
                <a:ext uri="{FF2B5EF4-FFF2-40B4-BE49-F238E27FC236}">
                  <a16:creationId xmlns:a16="http://schemas.microsoft.com/office/drawing/2014/main" id="{21A59AB3-E95D-4DB1-897A-3DF602BB161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48159" y="4381819"/>
              <a:ext cx="2364171" cy="4903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89999" tIns="51929" rIns="89999" bIns="45000"/>
            <a:lstStyle>
              <a:lvl1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1pPr>
              <a:lvl2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2pPr>
              <a:lvl3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3pPr>
              <a:lvl4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4pPr>
              <a:lvl5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5pPr>
              <a:lvl6pPr marL="2514600" indent="-228600" defTabSz="45720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6pPr>
              <a:lvl7pPr marL="2971800" indent="-228600" defTabSz="45720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7pPr>
              <a:lvl8pPr marL="3429000" indent="-228600" defTabSz="45720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8pPr>
              <a:lvl9pPr marL="3886200" indent="-228600" defTabSz="45720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9pPr>
            </a:lstStyle>
            <a:p>
              <a:r>
                <a:rPr lang="en-US" sz="2400">
                  <a:latin typeface="Palatino"/>
                </a:rPr>
                <a:t>He</a:t>
              </a:r>
            </a:p>
          </p:txBody>
        </p:sp>
        <p:sp>
          <p:nvSpPr>
            <p:cNvPr id="12" name="Line 24">
              <a:extLst>
                <a:ext uri="{FF2B5EF4-FFF2-40B4-BE49-F238E27FC236}">
                  <a16:creationId xmlns:a16="http://schemas.microsoft.com/office/drawing/2014/main" id="{1DDFE8A1-95DA-4886-9A40-B6E9182B433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393074" y="3985249"/>
              <a:ext cx="265419" cy="39657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1439" tIns="45719" rIns="91439" bIns="45719"/>
            <a:lstStyle/>
            <a:p>
              <a:endParaRPr lang="zh-CN" altLang="en-US" sz="1633"/>
            </a:p>
          </p:txBody>
        </p:sp>
      </p:grpSp>
      <p:sp>
        <p:nvSpPr>
          <p:cNvPr id="19" name="右大括号 18">
            <a:extLst>
              <a:ext uri="{FF2B5EF4-FFF2-40B4-BE49-F238E27FC236}">
                <a16:creationId xmlns:a16="http://schemas.microsoft.com/office/drawing/2014/main" id="{B53009DB-1FDA-422A-B7B4-6564CFE58012}"/>
              </a:ext>
            </a:extLst>
          </p:cNvPr>
          <p:cNvSpPr/>
          <p:nvPr/>
        </p:nvSpPr>
        <p:spPr>
          <a:xfrm rot="16200000">
            <a:off x="4526986" y="2593927"/>
            <a:ext cx="139649" cy="1612350"/>
          </a:xfrm>
          <a:prstGeom prst="rightBrace">
            <a:avLst>
              <a:gd name="adj1" fmla="val 62558"/>
              <a:gd name="adj2" fmla="val 50000"/>
            </a:avLst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右大括号 19">
            <a:extLst>
              <a:ext uri="{FF2B5EF4-FFF2-40B4-BE49-F238E27FC236}">
                <a16:creationId xmlns:a16="http://schemas.microsoft.com/office/drawing/2014/main" id="{68BBBEF8-8850-495D-837F-0C8D6CC15C9C}"/>
              </a:ext>
            </a:extLst>
          </p:cNvPr>
          <p:cNvSpPr/>
          <p:nvPr/>
        </p:nvSpPr>
        <p:spPr>
          <a:xfrm rot="16200000">
            <a:off x="6554246" y="2340687"/>
            <a:ext cx="166633" cy="2091846"/>
          </a:xfrm>
          <a:prstGeom prst="rightBrace">
            <a:avLst>
              <a:gd name="adj1" fmla="val 62558"/>
              <a:gd name="adj2" fmla="val 50000"/>
            </a:avLst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E98FAA77-BAFF-42D6-B260-7040E5B355DD}"/>
                  </a:ext>
                </a:extLst>
              </p:cNvPr>
              <p:cNvSpPr txBox="1"/>
              <p:nvPr/>
            </p:nvSpPr>
            <p:spPr>
              <a:xfrm>
                <a:off x="4399530" y="2917470"/>
                <a:ext cx="3778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𝜎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E98FAA77-BAFF-42D6-B260-7040E5B355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9530" y="2917470"/>
                <a:ext cx="377860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7CD03148-8A51-450E-A8BE-6BC44B32E499}"/>
                  </a:ext>
                </a:extLst>
              </p:cNvPr>
              <p:cNvSpPr txBox="1"/>
              <p:nvPr/>
            </p:nvSpPr>
            <p:spPr>
              <a:xfrm>
                <a:off x="6448632" y="2917470"/>
                <a:ext cx="38401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𝛽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7CD03148-8A51-450E-A8BE-6BC44B32E4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8632" y="2917470"/>
                <a:ext cx="384016" cy="369332"/>
              </a:xfrm>
              <a:prstGeom prst="rect">
                <a:avLst/>
              </a:prstGeom>
              <a:blipFill>
                <a:blip r:embed="rId4"/>
                <a:stretch>
                  <a:fillRect l="-1587" r="-1587" b="-2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矩形 22">
            <a:extLst>
              <a:ext uri="{FF2B5EF4-FFF2-40B4-BE49-F238E27FC236}">
                <a16:creationId xmlns:a16="http://schemas.microsoft.com/office/drawing/2014/main" id="{D725F7DC-214C-4DCD-9F53-35C00336905B}"/>
              </a:ext>
            </a:extLst>
          </p:cNvPr>
          <p:cNvSpPr/>
          <p:nvPr/>
        </p:nvSpPr>
        <p:spPr>
          <a:xfrm>
            <a:off x="5591639" y="3571883"/>
            <a:ext cx="2160913" cy="46634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3F85A44E-C8FA-49BE-8CB2-434CC5F252BA}"/>
                  </a:ext>
                </a:extLst>
              </p:cNvPr>
              <p:cNvSpPr txBox="1"/>
              <p:nvPr/>
            </p:nvSpPr>
            <p:spPr>
              <a:xfrm>
                <a:off x="3737762" y="5239859"/>
                <a:ext cx="317183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sz="240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𝜎</m:t>
                    </m:r>
                  </m:oMath>
                </a14:m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: stack          </a:t>
                </a:r>
                <a14:m>
                  <m:oMath xmlns:m="http://schemas.openxmlformats.org/officeDocument/2006/math">
                    <m:r>
                      <a:rPr lang="en-US" altLang="zh-CN" sz="240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𝛽</m:t>
                    </m:r>
                    <m:r>
                      <a:rPr lang="en-US" altLang="zh-CN" sz="240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:</m:t>
                    </m:r>
                  </m:oMath>
                </a14:m>
                <a:r>
                  <a:rPr lang="zh-CN" altLang="en-US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buffer</a:t>
                </a:r>
                <a:endParaRPr lang="zh-CN" altLang="en-US" sz="24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3F85A44E-C8FA-49BE-8CB2-434CC5F252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7762" y="5239859"/>
                <a:ext cx="3171830" cy="461665"/>
              </a:xfrm>
              <a:prstGeom prst="rect">
                <a:avLst/>
              </a:prstGeom>
              <a:blipFill>
                <a:blip r:embed="rId5"/>
                <a:stretch>
                  <a:fillRect t="-10667" r="-1731" b="-30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矩形 5">
            <a:extLst>
              <a:ext uri="{FF2B5EF4-FFF2-40B4-BE49-F238E27FC236}">
                <a16:creationId xmlns:a16="http://schemas.microsoft.com/office/drawing/2014/main" id="{3CDA488D-07E5-4C72-ACD2-DC9F1321E9A9}"/>
              </a:ext>
            </a:extLst>
          </p:cNvPr>
          <p:cNvSpPr/>
          <p:nvPr/>
        </p:nvSpPr>
        <p:spPr>
          <a:xfrm>
            <a:off x="707231" y="292904"/>
            <a:ext cx="672379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Greedy Local Method</a:t>
            </a:r>
          </a:p>
        </p:txBody>
      </p:sp>
    </p:spTree>
    <p:extLst>
      <p:ext uri="{BB962C8B-B14F-4D97-AF65-F5344CB8AC3E}">
        <p14:creationId xmlns:p14="http://schemas.microsoft.com/office/powerpoint/2010/main" val="10632031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96DA29-3DEB-4674-B5DB-FC16E69E56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4</a:t>
            </a:fld>
            <a:endParaRPr lang="zh-CN" altLang="en-US"/>
          </a:p>
        </p:txBody>
      </p:sp>
      <p:sp>
        <p:nvSpPr>
          <p:cNvPr id="3" name="矩形 5">
            <a:extLst>
              <a:ext uri="{FF2B5EF4-FFF2-40B4-BE49-F238E27FC236}">
                <a16:creationId xmlns:a16="http://schemas.microsoft.com/office/drawing/2014/main" id="{E1BF4C49-D9BF-42F3-B713-48595D54AED3}"/>
              </a:ext>
            </a:extLst>
          </p:cNvPr>
          <p:cNvSpPr/>
          <p:nvPr/>
        </p:nvSpPr>
        <p:spPr>
          <a:xfrm>
            <a:off x="2418680" y="248041"/>
            <a:ext cx="30514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Contents</a:t>
            </a:r>
          </a:p>
        </p:txBody>
      </p:sp>
      <p:sp>
        <p:nvSpPr>
          <p:cNvPr id="4" name="矩形 8">
            <a:extLst>
              <a:ext uri="{FF2B5EF4-FFF2-40B4-BE49-F238E27FC236}">
                <a16:creationId xmlns:a16="http://schemas.microsoft.com/office/drawing/2014/main" id="{2918002F-8C64-4968-9ECA-DC63D9D4E45B}"/>
              </a:ext>
            </a:extLst>
          </p:cNvPr>
          <p:cNvSpPr/>
          <p:nvPr/>
        </p:nvSpPr>
        <p:spPr>
          <a:xfrm>
            <a:off x="1934476" y="904923"/>
            <a:ext cx="8323048" cy="54514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b="1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11.1 Transition-based Structured Prediction</a:t>
            </a:r>
            <a:r>
              <a:rPr lang="en-US" altLang="zh-CN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	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11.1.1 Greedy Local Modelling	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11.1.2 Structured Modelling</a:t>
            </a:r>
          </a:p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11.2 Transition-based Constituent Parsing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11.2.1 Shift-reduce Constituent Parsing	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11.2.2 Feature Templates</a:t>
            </a:r>
          </a:p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11.3 Shift-reduce Dependency Parsing	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11.3.1 Arc-standard Dependency Parsing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11.3.2 Arc-eager Projective Parsing	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11.3.3 The Swap Action and Non-projective Trees</a:t>
            </a:r>
          </a:p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11.4 Joint Models	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11.4.1 Joint POS-tagging and Dependency Parsing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11.4.2 Joint Word Segmentation, POS-tagging and Dependency Parsing</a:t>
            </a:r>
          </a:p>
        </p:txBody>
      </p:sp>
    </p:spTree>
    <p:extLst>
      <p:ext uri="{BB962C8B-B14F-4D97-AF65-F5344CB8AC3E}">
        <p14:creationId xmlns:p14="http://schemas.microsoft.com/office/powerpoint/2010/main" val="407334663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96DA29-3DEB-4674-B5DB-FC16E69E56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40</a:t>
            </a:fld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8">
                <a:extLst>
                  <a:ext uri="{FF2B5EF4-FFF2-40B4-BE49-F238E27FC236}">
                    <a16:creationId xmlns:a16="http://schemas.microsoft.com/office/drawing/2014/main" id="{2918002F-8C64-4968-9ECA-DC63D9D4E45B}"/>
                  </a:ext>
                </a:extLst>
              </p:cNvPr>
              <p:cNvSpPr/>
              <p:nvPr/>
            </p:nvSpPr>
            <p:spPr>
              <a:xfrm>
                <a:off x="1089422" y="1527415"/>
                <a:ext cx="9215104" cy="5886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800100" lvl="1" indent="-34290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NEXT ACTION: </a:t>
                </a:r>
                <a14:m>
                  <m:oMath xmlns:m="http://schemas.openxmlformats.org/officeDocument/2006/math">
                    <m:r>
                      <a:rPr lang="en-US" altLang="zh-CN" sz="2400" i="1" dirty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𝑅𝑒𝑑𝑢𝑐𝑒</m:t>
                    </m:r>
                  </m:oMath>
                </a14:m>
                <a:endParaRPr lang="en-US" altLang="zh-CN" sz="24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4" name="矩形 8">
                <a:extLst>
                  <a:ext uri="{FF2B5EF4-FFF2-40B4-BE49-F238E27FC236}">
                    <a16:creationId xmlns:a16="http://schemas.microsoft.com/office/drawing/2014/main" id="{2918002F-8C64-4968-9ECA-DC63D9D4E45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9422" y="1527415"/>
                <a:ext cx="9215104" cy="588687"/>
              </a:xfrm>
              <a:prstGeom prst="rect">
                <a:avLst/>
              </a:prstGeom>
              <a:blipFill>
                <a:blip r:embed="rId2"/>
                <a:stretch>
                  <a:fillRect b="-2395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 Box 4">
            <a:extLst>
              <a:ext uri="{FF2B5EF4-FFF2-40B4-BE49-F238E27FC236}">
                <a16:creationId xmlns:a16="http://schemas.microsoft.com/office/drawing/2014/main" id="{CB34CA3E-361D-474A-ABF0-A670CC59E4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44708" y="3579539"/>
            <a:ext cx="2364171" cy="490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999" tIns="51929" rIns="89999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5pPr>
            <a:lvl6pPr marL="2514600" indent="-228600"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6pPr>
            <a:lvl7pPr marL="2971800" indent="-228600"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7pPr>
            <a:lvl8pPr marL="3429000" indent="-228600"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8pPr>
            <a:lvl9pPr marL="3886200" indent="-228600"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9pPr>
          </a:lstStyle>
          <a:p>
            <a:r>
              <a:rPr lang="en-US" sz="2400">
                <a:latin typeface="Palatino"/>
              </a:rPr>
              <a:t>here</a:t>
            </a: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AEB45843-CBCB-49A8-A300-117E43BC88C9}"/>
              </a:ext>
            </a:extLst>
          </p:cNvPr>
          <p:cNvGrpSpPr/>
          <p:nvPr/>
        </p:nvGrpSpPr>
        <p:grpSpPr>
          <a:xfrm>
            <a:off x="3572160" y="3209004"/>
            <a:ext cx="2624873" cy="1663158"/>
            <a:chOff x="2048159" y="3209004"/>
            <a:chExt cx="2624873" cy="1663158"/>
          </a:xfrm>
        </p:grpSpPr>
        <p:grpSp>
          <p:nvGrpSpPr>
            <p:cNvPr id="5" name="组合 4">
              <a:extLst>
                <a:ext uri="{FF2B5EF4-FFF2-40B4-BE49-F238E27FC236}">
                  <a16:creationId xmlns:a16="http://schemas.microsoft.com/office/drawing/2014/main" id="{37CBF59A-AAE3-454F-961C-55D94ECCD415}"/>
                </a:ext>
              </a:extLst>
            </p:cNvPr>
            <p:cNvGrpSpPr/>
            <p:nvPr/>
          </p:nvGrpSpPr>
          <p:grpSpPr>
            <a:xfrm>
              <a:off x="2257491" y="3571882"/>
              <a:ext cx="1613938" cy="466345"/>
              <a:chOff x="2756255" y="3267082"/>
              <a:chExt cx="1613938" cy="466345"/>
            </a:xfrm>
          </p:grpSpPr>
          <p:sp>
            <p:nvSpPr>
              <p:cNvPr id="15" name="Line 5">
                <a:extLst>
                  <a:ext uri="{FF2B5EF4-FFF2-40B4-BE49-F238E27FC236}">
                    <a16:creationId xmlns:a16="http://schemas.microsoft.com/office/drawing/2014/main" id="{85F1A69C-CDA8-469B-9607-B4A00991693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756255" y="3267082"/>
                <a:ext cx="1613938" cy="1079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1439" tIns="45719" rIns="91439" bIns="45719"/>
              <a:lstStyle/>
              <a:p>
                <a:endParaRPr lang="zh-CN" altLang="en-US" sz="2400"/>
              </a:p>
            </p:txBody>
          </p:sp>
          <p:sp>
            <p:nvSpPr>
              <p:cNvPr id="16" name="Line 6">
                <a:extLst>
                  <a:ext uri="{FF2B5EF4-FFF2-40B4-BE49-F238E27FC236}">
                    <a16:creationId xmlns:a16="http://schemas.microsoft.com/office/drawing/2014/main" id="{A76FF0CB-DE77-4C03-B840-0C56C2D9DF8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65399" y="3274738"/>
                <a:ext cx="1588" cy="458689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1439" tIns="45719" rIns="91439" bIns="45719"/>
              <a:lstStyle/>
              <a:p>
                <a:endParaRPr lang="zh-CN" altLang="en-US" sz="2400"/>
              </a:p>
            </p:txBody>
          </p:sp>
          <p:sp>
            <p:nvSpPr>
              <p:cNvPr id="18" name="Line 5">
                <a:extLst>
                  <a:ext uri="{FF2B5EF4-FFF2-40B4-BE49-F238E27FC236}">
                    <a16:creationId xmlns:a16="http://schemas.microsoft.com/office/drawing/2014/main" id="{13477F58-DE0C-481D-AACD-C35E5B2F82F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756255" y="3727309"/>
                <a:ext cx="1613938" cy="1079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1439" tIns="45719" rIns="91439" bIns="45719"/>
              <a:lstStyle/>
              <a:p>
                <a:endParaRPr lang="zh-CN" altLang="en-US" sz="2400"/>
              </a:p>
            </p:txBody>
          </p:sp>
        </p:grpSp>
        <p:sp>
          <p:nvSpPr>
            <p:cNvPr id="10" name="Text Box 4">
              <a:extLst>
                <a:ext uri="{FF2B5EF4-FFF2-40B4-BE49-F238E27FC236}">
                  <a16:creationId xmlns:a16="http://schemas.microsoft.com/office/drawing/2014/main" id="{2D1789D4-CB4F-4382-ACC3-2C294DC8B9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08861" y="3571882"/>
              <a:ext cx="2364171" cy="4903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89999" tIns="51929" rIns="89999" bIns="45000"/>
            <a:lstStyle>
              <a:lvl1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1pPr>
              <a:lvl2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2pPr>
              <a:lvl3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3pPr>
              <a:lvl4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4pPr>
              <a:lvl5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5pPr>
              <a:lvl6pPr marL="2514600" indent="-228600" defTabSz="45720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6pPr>
              <a:lvl7pPr marL="2971800" indent="-228600" defTabSz="45720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7pPr>
              <a:lvl8pPr marL="3429000" indent="-228600" defTabSz="45720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8pPr>
              <a:lvl9pPr marL="3886200" indent="-228600" defTabSz="45720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9pPr>
            </a:lstStyle>
            <a:p>
              <a:r>
                <a:rPr lang="en-US" sz="2400">
                  <a:latin typeface="Palatino"/>
                </a:rPr>
                <a:t>does it</a:t>
              </a:r>
            </a:p>
          </p:txBody>
        </p:sp>
        <p:sp>
          <p:nvSpPr>
            <p:cNvPr id="11" name="Text Box 4">
              <a:extLst>
                <a:ext uri="{FF2B5EF4-FFF2-40B4-BE49-F238E27FC236}">
                  <a16:creationId xmlns:a16="http://schemas.microsoft.com/office/drawing/2014/main" id="{21A59AB3-E95D-4DB1-897A-3DF602BB161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48159" y="4381819"/>
              <a:ext cx="2364171" cy="4903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89999" tIns="51929" rIns="89999" bIns="45000"/>
            <a:lstStyle>
              <a:lvl1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1pPr>
              <a:lvl2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2pPr>
              <a:lvl3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3pPr>
              <a:lvl4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4pPr>
              <a:lvl5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5pPr>
              <a:lvl6pPr marL="2514600" indent="-228600" defTabSz="45720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6pPr>
              <a:lvl7pPr marL="2971800" indent="-228600" defTabSz="45720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7pPr>
              <a:lvl8pPr marL="3429000" indent="-228600" defTabSz="45720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8pPr>
              <a:lvl9pPr marL="3886200" indent="-228600" defTabSz="45720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9pPr>
            </a:lstStyle>
            <a:p>
              <a:r>
                <a:rPr lang="en-US" sz="2400">
                  <a:latin typeface="Palatino"/>
                </a:rPr>
                <a:t>He</a:t>
              </a:r>
            </a:p>
          </p:txBody>
        </p:sp>
        <p:sp>
          <p:nvSpPr>
            <p:cNvPr id="12" name="Line 24">
              <a:extLst>
                <a:ext uri="{FF2B5EF4-FFF2-40B4-BE49-F238E27FC236}">
                  <a16:creationId xmlns:a16="http://schemas.microsoft.com/office/drawing/2014/main" id="{1DDFE8A1-95DA-4886-9A40-B6E9182B433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393074" y="3985249"/>
              <a:ext cx="265419" cy="39657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1439" tIns="45719" rIns="91439" bIns="45719"/>
            <a:lstStyle/>
            <a:p>
              <a:endParaRPr lang="zh-CN" altLang="en-US" sz="1633"/>
            </a:p>
          </p:txBody>
        </p:sp>
        <p:sp>
          <p:nvSpPr>
            <p:cNvPr id="13" name="Freeform 45">
              <a:extLst>
                <a:ext uri="{FF2B5EF4-FFF2-40B4-BE49-F238E27FC236}">
                  <a16:creationId xmlns:a16="http://schemas.microsoft.com/office/drawing/2014/main" id="{8B203C92-A4BB-4F2B-944B-7BEFC0058A3C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0599" y="3209004"/>
              <a:ext cx="223861" cy="317500"/>
            </a:xfrm>
            <a:custGeom>
              <a:avLst/>
              <a:gdLst>
                <a:gd name="T0" fmla="*/ 0 w 622"/>
                <a:gd name="T1" fmla="*/ 823 h 883"/>
                <a:gd name="T2" fmla="*/ 596 w 622"/>
                <a:gd name="T3" fmla="*/ 852 h 883"/>
                <a:gd name="T4" fmla="*/ 596 w 622"/>
                <a:gd name="T5" fmla="*/ 882 h 883"/>
                <a:gd name="T6" fmla="*/ 621 w 622"/>
                <a:gd name="T7" fmla="*/ 882 h 8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22" h="883">
                  <a:moveTo>
                    <a:pt x="0" y="823"/>
                  </a:moveTo>
                  <a:cubicBezTo>
                    <a:pt x="298" y="0"/>
                    <a:pt x="596" y="852"/>
                    <a:pt x="596" y="852"/>
                  </a:cubicBezTo>
                  <a:lnTo>
                    <a:pt x="596" y="882"/>
                  </a:lnTo>
                  <a:lnTo>
                    <a:pt x="621" y="882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1439" tIns="45719" rIns="91439" bIns="45719"/>
            <a:lstStyle/>
            <a:p>
              <a:endParaRPr lang="zh-CN" altLang="en-US" sz="1633"/>
            </a:p>
          </p:txBody>
        </p:sp>
      </p:grpSp>
      <p:sp>
        <p:nvSpPr>
          <p:cNvPr id="23" name="右大括号 22">
            <a:extLst>
              <a:ext uri="{FF2B5EF4-FFF2-40B4-BE49-F238E27FC236}">
                <a16:creationId xmlns:a16="http://schemas.microsoft.com/office/drawing/2014/main" id="{A398C2C5-97AF-4FE8-8175-192BDFA99799}"/>
              </a:ext>
            </a:extLst>
          </p:cNvPr>
          <p:cNvSpPr/>
          <p:nvPr/>
        </p:nvSpPr>
        <p:spPr>
          <a:xfrm rot="16200000">
            <a:off x="4526987" y="2518568"/>
            <a:ext cx="139649" cy="1612350"/>
          </a:xfrm>
          <a:prstGeom prst="rightBrace">
            <a:avLst>
              <a:gd name="adj1" fmla="val 62558"/>
              <a:gd name="adj2" fmla="val 50000"/>
            </a:avLst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右大括号 23">
            <a:extLst>
              <a:ext uri="{FF2B5EF4-FFF2-40B4-BE49-F238E27FC236}">
                <a16:creationId xmlns:a16="http://schemas.microsoft.com/office/drawing/2014/main" id="{432F3C14-4535-48C6-8027-0CEDA06386ED}"/>
              </a:ext>
            </a:extLst>
          </p:cNvPr>
          <p:cNvSpPr/>
          <p:nvPr/>
        </p:nvSpPr>
        <p:spPr>
          <a:xfrm rot="16200000">
            <a:off x="6554247" y="2265328"/>
            <a:ext cx="166633" cy="2091846"/>
          </a:xfrm>
          <a:prstGeom prst="rightBrace">
            <a:avLst>
              <a:gd name="adj1" fmla="val 62558"/>
              <a:gd name="adj2" fmla="val 50000"/>
            </a:avLst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D2488E90-E2D4-4011-B210-BD83EEC00878}"/>
                  </a:ext>
                </a:extLst>
              </p:cNvPr>
              <p:cNvSpPr txBox="1"/>
              <p:nvPr/>
            </p:nvSpPr>
            <p:spPr>
              <a:xfrm>
                <a:off x="4399531" y="2842111"/>
                <a:ext cx="3778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𝜎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D2488E90-E2D4-4011-B210-BD83EEC008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9531" y="2842111"/>
                <a:ext cx="377860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CC6C86E9-CFED-43F5-9A03-F0D2752DCAE0}"/>
                  </a:ext>
                </a:extLst>
              </p:cNvPr>
              <p:cNvSpPr txBox="1"/>
              <p:nvPr/>
            </p:nvSpPr>
            <p:spPr>
              <a:xfrm>
                <a:off x="6448633" y="2842111"/>
                <a:ext cx="38401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𝛽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CC6C86E9-CFED-43F5-9A03-F0D2752DCA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8633" y="2842111"/>
                <a:ext cx="384016" cy="369332"/>
              </a:xfrm>
              <a:prstGeom prst="rect">
                <a:avLst/>
              </a:prstGeom>
              <a:blipFill>
                <a:blip r:embed="rId4"/>
                <a:stretch>
                  <a:fillRect l="-1587" r="-1587" b="-2295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矩形 30">
            <a:extLst>
              <a:ext uri="{FF2B5EF4-FFF2-40B4-BE49-F238E27FC236}">
                <a16:creationId xmlns:a16="http://schemas.microsoft.com/office/drawing/2014/main" id="{18A92832-B678-4A09-AF36-E22703009649}"/>
              </a:ext>
            </a:extLst>
          </p:cNvPr>
          <p:cNvSpPr/>
          <p:nvPr/>
        </p:nvSpPr>
        <p:spPr>
          <a:xfrm>
            <a:off x="5591639" y="3571883"/>
            <a:ext cx="2160913" cy="46634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文本框 31">
                <a:extLst>
                  <a:ext uri="{FF2B5EF4-FFF2-40B4-BE49-F238E27FC236}">
                    <a16:creationId xmlns:a16="http://schemas.microsoft.com/office/drawing/2014/main" id="{792E90A1-FD7D-492A-B556-55CDB37073F9}"/>
                  </a:ext>
                </a:extLst>
              </p:cNvPr>
              <p:cNvSpPr txBox="1"/>
              <p:nvPr/>
            </p:nvSpPr>
            <p:spPr>
              <a:xfrm>
                <a:off x="3737762" y="5239859"/>
                <a:ext cx="317183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sz="240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𝜎</m:t>
                    </m:r>
                  </m:oMath>
                </a14:m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: stack          </a:t>
                </a:r>
                <a14:m>
                  <m:oMath xmlns:m="http://schemas.openxmlformats.org/officeDocument/2006/math">
                    <m:r>
                      <a:rPr lang="en-US" altLang="zh-CN" sz="240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𝛽</m:t>
                    </m:r>
                    <m:r>
                      <a:rPr lang="en-US" altLang="zh-CN" sz="240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:</m:t>
                    </m:r>
                  </m:oMath>
                </a14:m>
                <a:r>
                  <a:rPr lang="zh-CN" altLang="en-US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buffer</a:t>
                </a:r>
                <a:endParaRPr lang="zh-CN" altLang="en-US" sz="24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32" name="文本框 31">
                <a:extLst>
                  <a:ext uri="{FF2B5EF4-FFF2-40B4-BE49-F238E27FC236}">
                    <a16:creationId xmlns:a16="http://schemas.microsoft.com/office/drawing/2014/main" id="{792E90A1-FD7D-492A-B556-55CDB37073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7762" y="5239859"/>
                <a:ext cx="3171830" cy="461665"/>
              </a:xfrm>
              <a:prstGeom prst="rect">
                <a:avLst/>
              </a:prstGeom>
              <a:blipFill>
                <a:blip r:embed="rId5"/>
                <a:stretch>
                  <a:fillRect t="-10667" r="-1731" b="-30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矩形 5">
            <a:extLst>
              <a:ext uri="{FF2B5EF4-FFF2-40B4-BE49-F238E27FC236}">
                <a16:creationId xmlns:a16="http://schemas.microsoft.com/office/drawing/2014/main" id="{66A5C6E6-703C-4B99-AC19-1EC84330DC74}"/>
              </a:ext>
            </a:extLst>
          </p:cNvPr>
          <p:cNvSpPr/>
          <p:nvPr/>
        </p:nvSpPr>
        <p:spPr>
          <a:xfrm>
            <a:off x="707231" y="292904"/>
            <a:ext cx="672379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Greedy Local Method</a:t>
            </a:r>
          </a:p>
        </p:txBody>
      </p:sp>
    </p:spTree>
    <p:extLst>
      <p:ext uri="{BB962C8B-B14F-4D97-AF65-F5344CB8AC3E}">
        <p14:creationId xmlns:p14="http://schemas.microsoft.com/office/powerpoint/2010/main" val="169393658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96DA29-3DEB-4674-B5DB-FC16E69E56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41</a:t>
            </a:fld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8">
                <a:extLst>
                  <a:ext uri="{FF2B5EF4-FFF2-40B4-BE49-F238E27FC236}">
                    <a16:creationId xmlns:a16="http://schemas.microsoft.com/office/drawing/2014/main" id="{2918002F-8C64-4968-9ECA-DC63D9D4E45B}"/>
                  </a:ext>
                </a:extLst>
              </p:cNvPr>
              <p:cNvSpPr/>
              <p:nvPr/>
            </p:nvSpPr>
            <p:spPr>
              <a:xfrm>
                <a:off x="1096566" y="1527415"/>
                <a:ext cx="9207960" cy="5886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800100" lvl="1" indent="-34290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NEXT ACTION: </a:t>
                </a:r>
                <a14:m>
                  <m:oMath xmlns:m="http://schemas.openxmlformats.org/officeDocument/2006/math">
                    <m:r>
                      <a:rPr lang="en-US" altLang="zh-CN" sz="2400" i="1" dirty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𝑅𝑖𝑔h𝑡</m:t>
                    </m:r>
                    <m:r>
                      <a:rPr lang="en-US" altLang="zh-CN" sz="2400" i="1" dirty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−</m:t>
                    </m:r>
                    <m:r>
                      <a:rPr lang="en-US" altLang="zh-CN" sz="2400" i="1" dirty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𝐴𝑟𝑐</m:t>
                    </m:r>
                  </m:oMath>
                </a14:m>
                <a:endParaRPr lang="en-US" altLang="zh-CN" sz="24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4" name="矩形 8">
                <a:extLst>
                  <a:ext uri="{FF2B5EF4-FFF2-40B4-BE49-F238E27FC236}">
                    <a16:creationId xmlns:a16="http://schemas.microsoft.com/office/drawing/2014/main" id="{2918002F-8C64-4968-9ECA-DC63D9D4E45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6566" y="1527415"/>
                <a:ext cx="9207960" cy="588687"/>
              </a:xfrm>
              <a:prstGeom prst="rect">
                <a:avLst/>
              </a:prstGeom>
              <a:blipFill>
                <a:blip r:embed="rId2"/>
                <a:stretch>
                  <a:fillRect b="-2395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 Box 4">
            <a:extLst>
              <a:ext uri="{FF2B5EF4-FFF2-40B4-BE49-F238E27FC236}">
                <a16:creationId xmlns:a16="http://schemas.microsoft.com/office/drawing/2014/main" id="{CB34CA3E-361D-474A-ABF0-A670CC59E4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44708" y="3579539"/>
            <a:ext cx="2364171" cy="490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999" tIns="51929" rIns="89999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5pPr>
            <a:lvl6pPr marL="2514600" indent="-228600"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6pPr>
            <a:lvl7pPr marL="2971800" indent="-228600"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7pPr>
            <a:lvl8pPr marL="3429000" indent="-228600"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8pPr>
            <a:lvl9pPr marL="3886200" indent="-228600"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9pPr>
          </a:lstStyle>
          <a:p>
            <a:r>
              <a:rPr lang="en-US" sz="2400">
                <a:latin typeface="Palatino"/>
              </a:rPr>
              <a:t>here</a:t>
            </a: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37CBF59A-AAE3-454F-961C-55D94ECCD415}"/>
              </a:ext>
            </a:extLst>
          </p:cNvPr>
          <p:cNvGrpSpPr/>
          <p:nvPr/>
        </p:nvGrpSpPr>
        <p:grpSpPr>
          <a:xfrm>
            <a:off x="3781491" y="3571883"/>
            <a:ext cx="1613938" cy="466345"/>
            <a:chOff x="2756255" y="3267082"/>
            <a:chExt cx="1613938" cy="466345"/>
          </a:xfrm>
        </p:grpSpPr>
        <p:sp>
          <p:nvSpPr>
            <p:cNvPr id="15" name="Line 5">
              <a:extLst>
                <a:ext uri="{FF2B5EF4-FFF2-40B4-BE49-F238E27FC236}">
                  <a16:creationId xmlns:a16="http://schemas.microsoft.com/office/drawing/2014/main" id="{85F1A69C-CDA8-469B-9607-B4A00991693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56255" y="3267082"/>
              <a:ext cx="1613938" cy="107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1439" tIns="45719" rIns="91439" bIns="45719"/>
            <a:lstStyle/>
            <a:p>
              <a:endParaRPr lang="zh-CN" altLang="en-US" sz="2400"/>
            </a:p>
          </p:txBody>
        </p:sp>
        <p:sp>
          <p:nvSpPr>
            <p:cNvPr id="16" name="Line 6">
              <a:extLst>
                <a:ext uri="{FF2B5EF4-FFF2-40B4-BE49-F238E27FC236}">
                  <a16:creationId xmlns:a16="http://schemas.microsoft.com/office/drawing/2014/main" id="{A76FF0CB-DE77-4C03-B840-0C56C2D9DF8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65399" y="3274738"/>
              <a:ext cx="1588" cy="45868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1439" tIns="45719" rIns="91439" bIns="45719"/>
            <a:lstStyle/>
            <a:p>
              <a:endParaRPr lang="zh-CN" altLang="en-US" sz="2400"/>
            </a:p>
          </p:txBody>
        </p:sp>
        <p:sp>
          <p:nvSpPr>
            <p:cNvPr id="18" name="Line 5">
              <a:extLst>
                <a:ext uri="{FF2B5EF4-FFF2-40B4-BE49-F238E27FC236}">
                  <a16:creationId xmlns:a16="http://schemas.microsoft.com/office/drawing/2014/main" id="{13477F58-DE0C-481D-AACD-C35E5B2F82F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56255" y="3727309"/>
              <a:ext cx="1613938" cy="107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1439" tIns="45719" rIns="91439" bIns="45719"/>
            <a:lstStyle/>
            <a:p>
              <a:endParaRPr lang="zh-CN" altLang="en-US" sz="2400"/>
            </a:p>
          </p:txBody>
        </p:sp>
      </p:grpSp>
      <p:sp>
        <p:nvSpPr>
          <p:cNvPr id="10" name="Text Box 4">
            <a:extLst>
              <a:ext uri="{FF2B5EF4-FFF2-40B4-BE49-F238E27FC236}">
                <a16:creationId xmlns:a16="http://schemas.microsoft.com/office/drawing/2014/main" id="{2D1789D4-CB4F-4382-ACC3-2C294DC8B9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32862" y="3571883"/>
            <a:ext cx="2364171" cy="490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999" tIns="51929" rIns="89999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5pPr>
            <a:lvl6pPr marL="2514600" indent="-228600"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6pPr>
            <a:lvl7pPr marL="2971800" indent="-228600"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7pPr>
            <a:lvl8pPr marL="3429000" indent="-228600"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8pPr>
            <a:lvl9pPr marL="3886200" indent="-228600"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9pPr>
          </a:lstStyle>
          <a:p>
            <a:r>
              <a:rPr lang="en-US" sz="2400">
                <a:latin typeface="Palatino"/>
              </a:rPr>
              <a:t>does</a:t>
            </a:r>
          </a:p>
        </p:txBody>
      </p:sp>
      <p:sp>
        <p:nvSpPr>
          <p:cNvPr id="11" name="Text Box 4">
            <a:extLst>
              <a:ext uri="{FF2B5EF4-FFF2-40B4-BE49-F238E27FC236}">
                <a16:creationId xmlns:a16="http://schemas.microsoft.com/office/drawing/2014/main" id="{21A59AB3-E95D-4DB1-897A-3DF602BB16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2160" y="4381820"/>
            <a:ext cx="2364171" cy="490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999" tIns="51929" rIns="89999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5pPr>
            <a:lvl6pPr marL="2514600" indent="-228600"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6pPr>
            <a:lvl7pPr marL="2971800" indent="-228600"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7pPr>
            <a:lvl8pPr marL="3429000" indent="-228600"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8pPr>
            <a:lvl9pPr marL="3886200" indent="-228600"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9pPr>
          </a:lstStyle>
          <a:p>
            <a:r>
              <a:rPr lang="en-US" sz="2400">
                <a:latin typeface="Palatino"/>
              </a:rPr>
              <a:t>He      it</a:t>
            </a:r>
          </a:p>
        </p:txBody>
      </p:sp>
      <p:sp>
        <p:nvSpPr>
          <p:cNvPr id="12" name="Line 24">
            <a:extLst>
              <a:ext uri="{FF2B5EF4-FFF2-40B4-BE49-F238E27FC236}">
                <a16:creationId xmlns:a16="http://schemas.microsoft.com/office/drawing/2014/main" id="{1DDFE8A1-95DA-4886-9A40-B6E9182B433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917075" y="3985249"/>
            <a:ext cx="265419" cy="39657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439" tIns="45719" rIns="91439" bIns="45719"/>
          <a:lstStyle/>
          <a:p>
            <a:endParaRPr lang="zh-CN" altLang="en-US" sz="1633"/>
          </a:p>
        </p:txBody>
      </p:sp>
      <p:sp>
        <p:nvSpPr>
          <p:cNvPr id="13" name="Line 24">
            <a:extLst>
              <a:ext uri="{FF2B5EF4-FFF2-40B4-BE49-F238E27FC236}">
                <a16:creationId xmlns:a16="http://schemas.microsoft.com/office/drawing/2014/main" id="{C80F1B06-4EF9-4E80-82AD-4BAE3ED8E496}"/>
              </a:ext>
            </a:extLst>
          </p:cNvPr>
          <p:cNvSpPr>
            <a:spLocks noChangeShapeType="1"/>
          </p:cNvSpPr>
          <p:nvPr/>
        </p:nvSpPr>
        <p:spPr bwMode="auto">
          <a:xfrm>
            <a:off x="4290657" y="3985249"/>
            <a:ext cx="265419" cy="39657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439" tIns="45719" rIns="91439" bIns="45719"/>
          <a:lstStyle/>
          <a:p>
            <a:endParaRPr lang="zh-CN" altLang="en-US" sz="1633"/>
          </a:p>
        </p:txBody>
      </p:sp>
      <p:sp>
        <p:nvSpPr>
          <p:cNvPr id="23" name="右大括号 22">
            <a:extLst>
              <a:ext uri="{FF2B5EF4-FFF2-40B4-BE49-F238E27FC236}">
                <a16:creationId xmlns:a16="http://schemas.microsoft.com/office/drawing/2014/main" id="{D67A2929-545B-4CC4-9BEE-9BE0FAF5E101}"/>
              </a:ext>
            </a:extLst>
          </p:cNvPr>
          <p:cNvSpPr/>
          <p:nvPr/>
        </p:nvSpPr>
        <p:spPr>
          <a:xfrm rot="16200000">
            <a:off x="4526986" y="2593927"/>
            <a:ext cx="139649" cy="1612350"/>
          </a:xfrm>
          <a:prstGeom prst="rightBrace">
            <a:avLst>
              <a:gd name="adj1" fmla="val 62558"/>
              <a:gd name="adj2" fmla="val 50000"/>
            </a:avLst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右大括号 23">
            <a:extLst>
              <a:ext uri="{FF2B5EF4-FFF2-40B4-BE49-F238E27FC236}">
                <a16:creationId xmlns:a16="http://schemas.microsoft.com/office/drawing/2014/main" id="{7EC14F3B-CFF5-41D0-97DA-20C00F3C7AD9}"/>
              </a:ext>
            </a:extLst>
          </p:cNvPr>
          <p:cNvSpPr/>
          <p:nvPr/>
        </p:nvSpPr>
        <p:spPr>
          <a:xfrm rot="16200000">
            <a:off x="6554246" y="2340687"/>
            <a:ext cx="166633" cy="2091846"/>
          </a:xfrm>
          <a:prstGeom prst="rightBrace">
            <a:avLst>
              <a:gd name="adj1" fmla="val 62558"/>
              <a:gd name="adj2" fmla="val 50000"/>
            </a:avLst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D8FDCE4F-5D15-43BE-B03E-6ACC76E67793}"/>
                  </a:ext>
                </a:extLst>
              </p:cNvPr>
              <p:cNvSpPr txBox="1"/>
              <p:nvPr/>
            </p:nvSpPr>
            <p:spPr>
              <a:xfrm>
                <a:off x="4399530" y="2917470"/>
                <a:ext cx="3778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𝜎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D8FDCE4F-5D15-43BE-B03E-6ACC76E677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9530" y="2917470"/>
                <a:ext cx="377860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06B0C432-32D2-4328-BF13-CBB9CB51B920}"/>
                  </a:ext>
                </a:extLst>
              </p:cNvPr>
              <p:cNvSpPr txBox="1"/>
              <p:nvPr/>
            </p:nvSpPr>
            <p:spPr>
              <a:xfrm>
                <a:off x="6448632" y="2917470"/>
                <a:ext cx="38401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𝛽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06B0C432-32D2-4328-BF13-CBB9CB51B9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8632" y="2917470"/>
                <a:ext cx="384016" cy="369332"/>
              </a:xfrm>
              <a:prstGeom prst="rect">
                <a:avLst/>
              </a:prstGeom>
              <a:blipFill>
                <a:blip r:embed="rId4"/>
                <a:stretch>
                  <a:fillRect l="-1587" r="-1587" b="-2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矩形 26">
            <a:extLst>
              <a:ext uri="{FF2B5EF4-FFF2-40B4-BE49-F238E27FC236}">
                <a16:creationId xmlns:a16="http://schemas.microsoft.com/office/drawing/2014/main" id="{0FC13D7C-E08E-43DE-89E3-6089F2EF395B}"/>
              </a:ext>
            </a:extLst>
          </p:cNvPr>
          <p:cNvSpPr/>
          <p:nvPr/>
        </p:nvSpPr>
        <p:spPr>
          <a:xfrm>
            <a:off x="5591639" y="3571883"/>
            <a:ext cx="2160913" cy="46634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id="{21CD2C79-BF5D-49B1-8CCE-8C5B3A005C9B}"/>
                  </a:ext>
                </a:extLst>
              </p:cNvPr>
              <p:cNvSpPr txBox="1"/>
              <p:nvPr/>
            </p:nvSpPr>
            <p:spPr>
              <a:xfrm>
                <a:off x="3737762" y="5239859"/>
                <a:ext cx="317183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sz="240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𝜎</m:t>
                    </m:r>
                  </m:oMath>
                </a14:m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: stack          </a:t>
                </a:r>
                <a14:m>
                  <m:oMath xmlns:m="http://schemas.openxmlformats.org/officeDocument/2006/math">
                    <m:r>
                      <a:rPr lang="en-US" altLang="zh-CN" sz="240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𝛽</m:t>
                    </m:r>
                    <m:r>
                      <a:rPr lang="en-US" altLang="zh-CN" sz="240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:</m:t>
                    </m:r>
                  </m:oMath>
                </a14:m>
                <a:r>
                  <a:rPr lang="zh-CN" altLang="en-US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buffer</a:t>
                </a:r>
                <a:endParaRPr lang="zh-CN" altLang="en-US" sz="24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id="{21CD2C79-BF5D-49B1-8CCE-8C5B3A005C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7762" y="5239859"/>
                <a:ext cx="3171830" cy="461665"/>
              </a:xfrm>
              <a:prstGeom prst="rect">
                <a:avLst/>
              </a:prstGeom>
              <a:blipFill>
                <a:blip r:embed="rId5"/>
                <a:stretch>
                  <a:fillRect t="-10667" r="-1731" b="-30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矩形 5">
            <a:extLst>
              <a:ext uri="{FF2B5EF4-FFF2-40B4-BE49-F238E27FC236}">
                <a16:creationId xmlns:a16="http://schemas.microsoft.com/office/drawing/2014/main" id="{070C726F-5309-4734-A95D-9DC3AF727F91}"/>
              </a:ext>
            </a:extLst>
          </p:cNvPr>
          <p:cNvSpPr/>
          <p:nvPr/>
        </p:nvSpPr>
        <p:spPr>
          <a:xfrm>
            <a:off x="707231" y="292904"/>
            <a:ext cx="672379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Greedy Local Method</a:t>
            </a:r>
          </a:p>
        </p:txBody>
      </p:sp>
    </p:spTree>
    <p:extLst>
      <p:ext uri="{BB962C8B-B14F-4D97-AF65-F5344CB8AC3E}">
        <p14:creationId xmlns:p14="http://schemas.microsoft.com/office/powerpoint/2010/main" val="281857313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96DA29-3DEB-4674-B5DB-FC16E69E56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42</a:t>
            </a:fld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8">
                <a:extLst>
                  <a:ext uri="{FF2B5EF4-FFF2-40B4-BE49-F238E27FC236}">
                    <a16:creationId xmlns:a16="http://schemas.microsoft.com/office/drawing/2014/main" id="{2918002F-8C64-4968-9ECA-DC63D9D4E45B}"/>
                  </a:ext>
                </a:extLst>
              </p:cNvPr>
              <p:cNvSpPr/>
              <p:nvPr/>
            </p:nvSpPr>
            <p:spPr>
              <a:xfrm>
                <a:off x="1125141" y="1527415"/>
                <a:ext cx="9179385" cy="5886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800100" lvl="1" indent="-34290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NEXT ACTION: </a:t>
                </a:r>
                <a14:m>
                  <m:oMath xmlns:m="http://schemas.openxmlformats.org/officeDocument/2006/math">
                    <m:r>
                      <a:rPr lang="en-US" altLang="zh-CN" sz="2400" i="1" dirty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𝑅𝑒𝑑𝑢𝑐𝑒</m:t>
                    </m:r>
                  </m:oMath>
                </a14:m>
                <a:endParaRPr lang="en-US" altLang="zh-CN" sz="24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4" name="矩形 8">
                <a:extLst>
                  <a:ext uri="{FF2B5EF4-FFF2-40B4-BE49-F238E27FC236}">
                    <a16:creationId xmlns:a16="http://schemas.microsoft.com/office/drawing/2014/main" id="{2918002F-8C64-4968-9ECA-DC63D9D4E45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5141" y="1527415"/>
                <a:ext cx="9179385" cy="588687"/>
              </a:xfrm>
              <a:prstGeom prst="rect">
                <a:avLst/>
              </a:prstGeom>
              <a:blipFill>
                <a:blip r:embed="rId2"/>
                <a:stretch>
                  <a:fillRect b="-2395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组合 4">
            <a:extLst>
              <a:ext uri="{FF2B5EF4-FFF2-40B4-BE49-F238E27FC236}">
                <a16:creationId xmlns:a16="http://schemas.microsoft.com/office/drawing/2014/main" id="{37CBF59A-AAE3-454F-961C-55D94ECCD415}"/>
              </a:ext>
            </a:extLst>
          </p:cNvPr>
          <p:cNvGrpSpPr/>
          <p:nvPr/>
        </p:nvGrpSpPr>
        <p:grpSpPr>
          <a:xfrm>
            <a:off x="3781491" y="3571883"/>
            <a:ext cx="1613938" cy="466345"/>
            <a:chOff x="2756255" y="3267082"/>
            <a:chExt cx="1613938" cy="466345"/>
          </a:xfrm>
        </p:grpSpPr>
        <p:sp>
          <p:nvSpPr>
            <p:cNvPr id="15" name="Line 5">
              <a:extLst>
                <a:ext uri="{FF2B5EF4-FFF2-40B4-BE49-F238E27FC236}">
                  <a16:creationId xmlns:a16="http://schemas.microsoft.com/office/drawing/2014/main" id="{85F1A69C-CDA8-469B-9607-B4A00991693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56255" y="3267082"/>
              <a:ext cx="1613938" cy="107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1439" tIns="45719" rIns="91439" bIns="45719"/>
            <a:lstStyle/>
            <a:p>
              <a:endParaRPr lang="zh-CN" altLang="en-US" sz="2400"/>
            </a:p>
          </p:txBody>
        </p:sp>
        <p:sp>
          <p:nvSpPr>
            <p:cNvPr id="16" name="Line 6">
              <a:extLst>
                <a:ext uri="{FF2B5EF4-FFF2-40B4-BE49-F238E27FC236}">
                  <a16:creationId xmlns:a16="http://schemas.microsoft.com/office/drawing/2014/main" id="{A76FF0CB-DE77-4C03-B840-0C56C2D9DF8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65399" y="3274738"/>
              <a:ext cx="1588" cy="45868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1439" tIns="45719" rIns="91439" bIns="45719"/>
            <a:lstStyle/>
            <a:p>
              <a:endParaRPr lang="zh-CN" altLang="en-US" sz="2400"/>
            </a:p>
          </p:txBody>
        </p:sp>
        <p:sp>
          <p:nvSpPr>
            <p:cNvPr id="18" name="Line 5">
              <a:extLst>
                <a:ext uri="{FF2B5EF4-FFF2-40B4-BE49-F238E27FC236}">
                  <a16:creationId xmlns:a16="http://schemas.microsoft.com/office/drawing/2014/main" id="{13477F58-DE0C-481D-AACD-C35E5B2F82F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56255" y="3727309"/>
              <a:ext cx="1613938" cy="107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1439" tIns="45719" rIns="91439" bIns="45719"/>
            <a:lstStyle/>
            <a:p>
              <a:endParaRPr lang="zh-CN" altLang="en-US" sz="2400"/>
            </a:p>
          </p:txBody>
        </p:sp>
      </p:grpSp>
      <p:sp>
        <p:nvSpPr>
          <p:cNvPr id="10" name="Text Box 4">
            <a:extLst>
              <a:ext uri="{FF2B5EF4-FFF2-40B4-BE49-F238E27FC236}">
                <a16:creationId xmlns:a16="http://schemas.microsoft.com/office/drawing/2014/main" id="{2D1789D4-CB4F-4382-ACC3-2C294DC8B9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32862" y="3571883"/>
            <a:ext cx="2364171" cy="490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999" tIns="51929" rIns="89999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5pPr>
            <a:lvl6pPr marL="2514600" indent="-228600"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6pPr>
            <a:lvl7pPr marL="2971800" indent="-228600"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7pPr>
            <a:lvl8pPr marL="3429000" indent="-228600"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8pPr>
            <a:lvl9pPr marL="3886200" indent="-228600"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9pPr>
          </a:lstStyle>
          <a:p>
            <a:r>
              <a:rPr lang="en-US" sz="2400">
                <a:latin typeface="Palatino"/>
              </a:rPr>
              <a:t>does here</a:t>
            </a:r>
          </a:p>
        </p:txBody>
      </p:sp>
      <p:sp>
        <p:nvSpPr>
          <p:cNvPr id="11" name="Text Box 4">
            <a:extLst>
              <a:ext uri="{FF2B5EF4-FFF2-40B4-BE49-F238E27FC236}">
                <a16:creationId xmlns:a16="http://schemas.microsoft.com/office/drawing/2014/main" id="{21A59AB3-E95D-4DB1-897A-3DF602BB16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2160" y="4381820"/>
            <a:ext cx="2364171" cy="490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999" tIns="51929" rIns="89999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5pPr>
            <a:lvl6pPr marL="2514600" indent="-228600"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6pPr>
            <a:lvl7pPr marL="2971800" indent="-228600"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7pPr>
            <a:lvl8pPr marL="3429000" indent="-228600"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8pPr>
            <a:lvl9pPr marL="3886200" indent="-228600"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9pPr>
          </a:lstStyle>
          <a:p>
            <a:r>
              <a:rPr lang="en-US" sz="2400">
                <a:latin typeface="Palatino"/>
              </a:rPr>
              <a:t>He      it</a:t>
            </a:r>
          </a:p>
        </p:txBody>
      </p:sp>
      <p:sp>
        <p:nvSpPr>
          <p:cNvPr id="12" name="Line 24">
            <a:extLst>
              <a:ext uri="{FF2B5EF4-FFF2-40B4-BE49-F238E27FC236}">
                <a16:creationId xmlns:a16="http://schemas.microsoft.com/office/drawing/2014/main" id="{1DDFE8A1-95DA-4886-9A40-B6E9182B433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917075" y="3985249"/>
            <a:ext cx="265419" cy="39657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439" tIns="45719" rIns="91439" bIns="45719"/>
          <a:lstStyle/>
          <a:p>
            <a:endParaRPr lang="zh-CN" altLang="en-US" sz="1633"/>
          </a:p>
        </p:txBody>
      </p:sp>
      <p:sp>
        <p:nvSpPr>
          <p:cNvPr id="13" name="Line 24">
            <a:extLst>
              <a:ext uri="{FF2B5EF4-FFF2-40B4-BE49-F238E27FC236}">
                <a16:creationId xmlns:a16="http://schemas.microsoft.com/office/drawing/2014/main" id="{C80F1B06-4EF9-4E80-82AD-4BAE3ED8E496}"/>
              </a:ext>
            </a:extLst>
          </p:cNvPr>
          <p:cNvSpPr>
            <a:spLocks noChangeShapeType="1"/>
          </p:cNvSpPr>
          <p:nvPr/>
        </p:nvSpPr>
        <p:spPr bwMode="auto">
          <a:xfrm>
            <a:off x="4290657" y="3985249"/>
            <a:ext cx="265419" cy="39657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439" tIns="45719" rIns="91439" bIns="45719"/>
          <a:lstStyle/>
          <a:p>
            <a:endParaRPr lang="zh-CN" altLang="en-US" sz="1633"/>
          </a:p>
        </p:txBody>
      </p:sp>
      <p:sp>
        <p:nvSpPr>
          <p:cNvPr id="17" name="Freeform 45">
            <a:extLst>
              <a:ext uri="{FF2B5EF4-FFF2-40B4-BE49-F238E27FC236}">
                <a16:creationId xmlns:a16="http://schemas.microsoft.com/office/drawing/2014/main" id="{56222B88-2C15-41ED-982A-4A518D32F128}"/>
              </a:ext>
            </a:extLst>
          </p:cNvPr>
          <p:cNvSpPr>
            <a:spLocks/>
          </p:cNvSpPr>
          <p:nvPr/>
        </p:nvSpPr>
        <p:spPr bwMode="auto">
          <a:xfrm>
            <a:off x="4364600" y="3209004"/>
            <a:ext cx="223861" cy="317500"/>
          </a:xfrm>
          <a:custGeom>
            <a:avLst/>
            <a:gdLst>
              <a:gd name="T0" fmla="*/ 0 w 622"/>
              <a:gd name="T1" fmla="*/ 823 h 883"/>
              <a:gd name="T2" fmla="*/ 596 w 622"/>
              <a:gd name="T3" fmla="*/ 852 h 883"/>
              <a:gd name="T4" fmla="*/ 596 w 622"/>
              <a:gd name="T5" fmla="*/ 882 h 883"/>
              <a:gd name="T6" fmla="*/ 621 w 622"/>
              <a:gd name="T7" fmla="*/ 882 h 8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22" h="883">
                <a:moveTo>
                  <a:pt x="0" y="823"/>
                </a:moveTo>
                <a:cubicBezTo>
                  <a:pt x="298" y="0"/>
                  <a:pt x="596" y="852"/>
                  <a:pt x="596" y="852"/>
                </a:cubicBezTo>
                <a:lnTo>
                  <a:pt x="596" y="882"/>
                </a:lnTo>
                <a:lnTo>
                  <a:pt x="621" y="882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439" tIns="45719" rIns="91439" bIns="45719"/>
          <a:lstStyle/>
          <a:p>
            <a:endParaRPr lang="zh-CN" altLang="en-US" sz="1633"/>
          </a:p>
        </p:txBody>
      </p:sp>
      <p:sp>
        <p:nvSpPr>
          <p:cNvPr id="23" name="右大括号 22">
            <a:extLst>
              <a:ext uri="{FF2B5EF4-FFF2-40B4-BE49-F238E27FC236}">
                <a16:creationId xmlns:a16="http://schemas.microsoft.com/office/drawing/2014/main" id="{36EC0CBC-0C7A-494F-B3B9-48C19AD3076E}"/>
              </a:ext>
            </a:extLst>
          </p:cNvPr>
          <p:cNvSpPr/>
          <p:nvPr/>
        </p:nvSpPr>
        <p:spPr>
          <a:xfrm rot="16200000">
            <a:off x="4526986" y="2499637"/>
            <a:ext cx="139649" cy="1612350"/>
          </a:xfrm>
          <a:prstGeom prst="rightBrace">
            <a:avLst>
              <a:gd name="adj1" fmla="val 62558"/>
              <a:gd name="adj2" fmla="val 50000"/>
            </a:avLst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右大括号 23">
            <a:extLst>
              <a:ext uri="{FF2B5EF4-FFF2-40B4-BE49-F238E27FC236}">
                <a16:creationId xmlns:a16="http://schemas.microsoft.com/office/drawing/2014/main" id="{4D9FEF7A-7E98-4F57-B4B6-72A8391088A4}"/>
              </a:ext>
            </a:extLst>
          </p:cNvPr>
          <p:cNvSpPr/>
          <p:nvPr/>
        </p:nvSpPr>
        <p:spPr>
          <a:xfrm rot="16200000">
            <a:off x="6554246" y="2246397"/>
            <a:ext cx="166633" cy="2091846"/>
          </a:xfrm>
          <a:prstGeom prst="rightBrace">
            <a:avLst>
              <a:gd name="adj1" fmla="val 62558"/>
              <a:gd name="adj2" fmla="val 50000"/>
            </a:avLst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2E2BC587-36C5-49F5-B8B7-A52BD1F5ACD0}"/>
                  </a:ext>
                </a:extLst>
              </p:cNvPr>
              <p:cNvSpPr txBox="1"/>
              <p:nvPr/>
            </p:nvSpPr>
            <p:spPr>
              <a:xfrm>
                <a:off x="4399530" y="2823180"/>
                <a:ext cx="3778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𝜎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2E2BC587-36C5-49F5-B8B7-A52BD1F5AC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9530" y="2823180"/>
                <a:ext cx="377860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8400A44B-CBC6-4329-A5FE-4777BC7BE53B}"/>
                  </a:ext>
                </a:extLst>
              </p:cNvPr>
              <p:cNvSpPr txBox="1"/>
              <p:nvPr/>
            </p:nvSpPr>
            <p:spPr>
              <a:xfrm>
                <a:off x="6448632" y="2823180"/>
                <a:ext cx="38401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𝛽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8400A44B-CBC6-4329-A5FE-4777BC7BE5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8632" y="2823180"/>
                <a:ext cx="384016" cy="369332"/>
              </a:xfrm>
              <a:prstGeom prst="rect">
                <a:avLst/>
              </a:prstGeom>
              <a:blipFill>
                <a:blip r:embed="rId4"/>
                <a:stretch>
                  <a:fillRect l="-1587" r="-1587" b="-2295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矩形 30">
            <a:extLst>
              <a:ext uri="{FF2B5EF4-FFF2-40B4-BE49-F238E27FC236}">
                <a16:creationId xmlns:a16="http://schemas.microsoft.com/office/drawing/2014/main" id="{2239EE67-CCBA-44D6-BB74-41CF2EE38E14}"/>
              </a:ext>
            </a:extLst>
          </p:cNvPr>
          <p:cNvSpPr/>
          <p:nvPr/>
        </p:nvSpPr>
        <p:spPr>
          <a:xfrm>
            <a:off x="5591639" y="3571883"/>
            <a:ext cx="2160913" cy="46634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文本框 31">
                <a:extLst>
                  <a:ext uri="{FF2B5EF4-FFF2-40B4-BE49-F238E27FC236}">
                    <a16:creationId xmlns:a16="http://schemas.microsoft.com/office/drawing/2014/main" id="{6CE93C53-C5CC-4452-9957-FC41B456BA14}"/>
                  </a:ext>
                </a:extLst>
              </p:cNvPr>
              <p:cNvSpPr txBox="1"/>
              <p:nvPr/>
            </p:nvSpPr>
            <p:spPr>
              <a:xfrm>
                <a:off x="3737762" y="5239859"/>
                <a:ext cx="317183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sz="240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𝜎</m:t>
                    </m:r>
                  </m:oMath>
                </a14:m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: stack          </a:t>
                </a:r>
                <a14:m>
                  <m:oMath xmlns:m="http://schemas.openxmlformats.org/officeDocument/2006/math">
                    <m:r>
                      <a:rPr lang="en-US" altLang="zh-CN" sz="240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𝛽</m:t>
                    </m:r>
                    <m:r>
                      <a:rPr lang="en-US" altLang="zh-CN" sz="240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:</m:t>
                    </m:r>
                  </m:oMath>
                </a14:m>
                <a:r>
                  <a:rPr lang="zh-CN" altLang="en-US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buffer</a:t>
                </a:r>
                <a:endParaRPr lang="zh-CN" altLang="en-US" sz="24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32" name="文本框 31">
                <a:extLst>
                  <a:ext uri="{FF2B5EF4-FFF2-40B4-BE49-F238E27FC236}">
                    <a16:creationId xmlns:a16="http://schemas.microsoft.com/office/drawing/2014/main" id="{6CE93C53-C5CC-4452-9957-FC41B456BA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7762" y="5239859"/>
                <a:ext cx="3171830" cy="461665"/>
              </a:xfrm>
              <a:prstGeom prst="rect">
                <a:avLst/>
              </a:prstGeom>
              <a:blipFill>
                <a:blip r:embed="rId5"/>
                <a:stretch>
                  <a:fillRect t="-10667" r="-1731" b="-30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矩形 5">
            <a:extLst>
              <a:ext uri="{FF2B5EF4-FFF2-40B4-BE49-F238E27FC236}">
                <a16:creationId xmlns:a16="http://schemas.microsoft.com/office/drawing/2014/main" id="{2308667C-7A74-47E7-9E73-D421B4896D9F}"/>
              </a:ext>
            </a:extLst>
          </p:cNvPr>
          <p:cNvSpPr/>
          <p:nvPr/>
        </p:nvSpPr>
        <p:spPr>
          <a:xfrm>
            <a:off x="707231" y="292904"/>
            <a:ext cx="672379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Greedy Local Method</a:t>
            </a:r>
          </a:p>
        </p:txBody>
      </p:sp>
    </p:spTree>
    <p:extLst>
      <p:ext uri="{BB962C8B-B14F-4D97-AF65-F5344CB8AC3E}">
        <p14:creationId xmlns:p14="http://schemas.microsoft.com/office/powerpoint/2010/main" val="126224651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96DA29-3DEB-4674-B5DB-FC16E69E56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43</a:t>
            </a:fld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8">
                <a:extLst>
                  <a:ext uri="{FF2B5EF4-FFF2-40B4-BE49-F238E27FC236}">
                    <a16:creationId xmlns:a16="http://schemas.microsoft.com/office/drawing/2014/main" id="{2918002F-8C64-4968-9ECA-DC63D9D4E45B}"/>
                  </a:ext>
                </a:extLst>
              </p:cNvPr>
              <p:cNvSpPr/>
              <p:nvPr/>
            </p:nvSpPr>
            <p:spPr>
              <a:xfrm>
                <a:off x="1050131" y="1527415"/>
                <a:ext cx="9254395" cy="5886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800100" lvl="1" indent="-34290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NEXT ACTION: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𝐹𝑖𝑛𝑖𝑠h</m:t>
                    </m:r>
                  </m:oMath>
                </a14:m>
                <a:endParaRPr lang="en-US" altLang="zh-CN" sz="24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4" name="矩形 8">
                <a:extLst>
                  <a:ext uri="{FF2B5EF4-FFF2-40B4-BE49-F238E27FC236}">
                    <a16:creationId xmlns:a16="http://schemas.microsoft.com/office/drawing/2014/main" id="{2918002F-8C64-4968-9ECA-DC63D9D4E45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0131" y="1527415"/>
                <a:ext cx="9254395" cy="588687"/>
              </a:xfrm>
              <a:prstGeom prst="rect">
                <a:avLst/>
              </a:prstGeom>
              <a:blipFill>
                <a:blip r:embed="rId2"/>
                <a:stretch>
                  <a:fillRect b="-2395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组合 4">
            <a:extLst>
              <a:ext uri="{FF2B5EF4-FFF2-40B4-BE49-F238E27FC236}">
                <a16:creationId xmlns:a16="http://schemas.microsoft.com/office/drawing/2014/main" id="{37CBF59A-AAE3-454F-961C-55D94ECCD415}"/>
              </a:ext>
            </a:extLst>
          </p:cNvPr>
          <p:cNvGrpSpPr/>
          <p:nvPr/>
        </p:nvGrpSpPr>
        <p:grpSpPr>
          <a:xfrm>
            <a:off x="3781491" y="3571883"/>
            <a:ext cx="1613938" cy="466345"/>
            <a:chOff x="2756255" y="3267082"/>
            <a:chExt cx="1613938" cy="466345"/>
          </a:xfrm>
        </p:grpSpPr>
        <p:sp>
          <p:nvSpPr>
            <p:cNvPr id="15" name="Line 5">
              <a:extLst>
                <a:ext uri="{FF2B5EF4-FFF2-40B4-BE49-F238E27FC236}">
                  <a16:creationId xmlns:a16="http://schemas.microsoft.com/office/drawing/2014/main" id="{85F1A69C-CDA8-469B-9607-B4A00991693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56255" y="3267082"/>
              <a:ext cx="1613938" cy="107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1439" tIns="45719" rIns="91439" bIns="45719"/>
            <a:lstStyle/>
            <a:p>
              <a:endParaRPr lang="zh-CN" altLang="en-US" sz="2400"/>
            </a:p>
          </p:txBody>
        </p:sp>
        <p:sp>
          <p:nvSpPr>
            <p:cNvPr id="16" name="Line 6">
              <a:extLst>
                <a:ext uri="{FF2B5EF4-FFF2-40B4-BE49-F238E27FC236}">
                  <a16:creationId xmlns:a16="http://schemas.microsoft.com/office/drawing/2014/main" id="{A76FF0CB-DE77-4C03-B840-0C56C2D9DF8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65399" y="3274738"/>
              <a:ext cx="1588" cy="45868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1439" tIns="45719" rIns="91439" bIns="45719"/>
            <a:lstStyle/>
            <a:p>
              <a:endParaRPr lang="zh-CN" altLang="en-US" sz="2400"/>
            </a:p>
          </p:txBody>
        </p:sp>
        <p:sp>
          <p:nvSpPr>
            <p:cNvPr id="18" name="Line 5">
              <a:extLst>
                <a:ext uri="{FF2B5EF4-FFF2-40B4-BE49-F238E27FC236}">
                  <a16:creationId xmlns:a16="http://schemas.microsoft.com/office/drawing/2014/main" id="{13477F58-DE0C-481D-AACD-C35E5B2F82F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56255" y="3727309"/>
              <a:ext cx="1613938" cy="107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1439" tIns="45719" rIns="91439" bIns="45719"/>
            <a:lstStyle/>
            <a:p>
              <a:endParaRPr lang="zh-CN" altLang="en-US" sz="2400"/>
            </a:p>
          </p:txBody>
        </p:sp>
      </p:grpSp>
      <p:sp>
        <p:nvSpPr>
          <p:cNvPr id="10" name="Text Box 4">
            <a:extLst>
              <a:ext uri="{FF2B5EF4-FFF2-40B4-BE49-F238E27FC236}">
                <a16:creationId xmlns:a16="http://schemas.microsoft.com/office/drawing/2014/main" id="{2D1789D4-CB4F-4382-ACC3-2C294DC8B9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32862" y="3571883"/>
            <a:ext cx="2364171" cy="490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999" tIns="51929" rIns="89999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5pPr>
            <a:lvl6pPr marL="2514600" indent="-228600"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6pPr>
            <a:lvl7pPr marL="2971800" indent="-228600"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7pPr>
            <a:lvl8pPr marL="3429000" indent="-228600"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8pPr>
            <a:lvl9pPr marL="3886200" indent="-228600"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9pPr>
          </a:lstStyle>
          <a:p>
            <a:r>
              <a:rPr lang="en-US" sz="2400">
                <a:latin typeface="Palatino"/>
              </a:rPr>
              <a:t>does</a:t>
            </a:r>
          </a:p>
        </p:txBody>
      </p:sp>
      <p:sp>
        <p:nvSpPr>
          <p:cNvPr id="11" name="Text Box 4">
            <a:extLst>
              <a:ext uri="{FF2B5EF4-FFF2-40B4-BE49-F238E27FC236}">
                <a16:creationId xmlns:a16="http://schemas.microsoft.com/office/drawing/2014/main" id="{21A59AB3-E95D-4DB1-897A-3DF602BB16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2160" y="4381820"/>
            <a:ext cx="2364171" cy="490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999" tIns="51929" rIns="89999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5pPr>
            <a:lvl6pPr marL="2514600" indent="-228600"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6pPr>
            <a:lvl7pPr marL="2971800" indent="-228600"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7pPr>
            <a:lvl8pPr marL="3429000" indent="-228600"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8pPr>
            <a:lvl9pPr marL="3886200" indent="-228600"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9pPr>
          </a:lstStyle>
          <a:p>
            <a:r>
              <a:rPr lang="en-US" sz="2400">
                <a:latin typeface="Palatino"/>
              </a:rPr>
              <a:t>He      it    here</a:t>
            </a:r>
          </a:p>
        </p:txBody>
      </p:sp>
      <p:sp>
        <p:nvSpPr>
          <p:cNvPr id="12" name="Line 24">
            <a:extLst>
              <a:ext uri="{FF2B5EF4-FFF2-40B4-BE49-F238E27FC236}">
                <a16:creationId xmlns:a16="http://schemas.microsoft.com/office/drawing/2014/main" id="{1DDFE8A1-95DA-4886-9A40-B6E9182B433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917075" y="3985249"/>
            <a:ext cx="265419" cy="39657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439" tIns="45719" rIns="91439" bIns="45719"/>
          <a:lstStyle/>
          <a:p>
            <a:endParaRPr lang="zh-CN" altLang="en-US" sz="1633"/>
          </a:p>
        </p:txBody>
      </p:sp>
      <p:sp>
        <p:nvSpPr>
          <p:cNvPr id="13" name="Line 24">
            <a:extLst>
              <a:ext uri="{FF2B5EF4-FFF2-40B4-BE49-F238E27FC236}">
                <a16:creationId xmlns:a16="http://schemas.microsoft.com/office/drawing/2014/main" id="{C80F1B06-4EF9-4E80-82AD-4BAE3ED8E496}"/>
              </a:ext>
            </a:extLst>
          </p:cNvPr>
          <p:cNvSpPr>
            <a:spLocks noChangeShapeType="1"/>
          </p:cNvSpPr>
          <p:nvPr/>
        </p:nvSpPr>
        <p:spPr bwMode="auto">
          <a:xfrm>
            <a:off x="4290657" y="3985249"/>
            <a:ext cx="265419" cy="39657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439" tIns="45719" rIns="91439" bIns="45719"/>
          <a:lstStyle/>
          <a:p>
            <a:endParaRPr lang="zh-CN" altLang="en-US" sz="1633"/>
          </a:p>
        </p:txBody>
      </p:sp>
      <p:sp>
        <p:nvSpPr>
          <p:cNvPr id="14" name="Line 24">
            <a:extLst>
              <a:ext uri="{FF2B5EF4-FFF2-40B4-BE49-F238E27FC236}">
                <a16:creationId xmlns:a16="http://schemas.microsoft.com/office/drawing/2014/main" id="{674F8B4C-9F8A-45E1-8F04-5EF814155936}"/>
              </a:ext>
            </a:extLst>
          </p:cNvPr>
          <p:cNvSpPr>
            <a:spLocks noChangeShapeType="1"/>
          </p:cNvSpPr>
          <p:nvPr/>
        </p:nvSpPr>
        <p:spPr bwMode="auto">
          <a:xfrm>
            <a:off x="4527408" y="3985249"/>
            <a:ext cx="535320" cy="380384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439" tIns="45719" rIns="91439" bIns="45719"/>
          <a:lstStyle/>
          <a:p>
            <a:endParaRPr lang="zh-CN" altLang="en-US" sz="1633"/>
          </a:p>
        </p:txBody>
      </p:sp>
      <p:sp>
        <p:nvSpPr>
          <p:cNvPr id="23" name="右大括号 22">
            <a:extLst>
              <a:ext uri="{FF2B5EF4-FFF2-40B4-BE49-F238E27FC236}">
                <a16:creationId xmlns:a16="http://schemas.microsoft.com/office/drawing/2014/main" id="{A6CB32AB-E877-4242-A10F-A2F2943DA166}"/>
              </a:ext>
            </a:extLst>
          </p:cNvPr>
          <p:cNvSpPr/>
          <p:nvPr/>
        </p:nvSpPr>
        <p:spPr>
          <a:xfrm rot="16200000">
            <a:off x="4526986" y="2593927"/>
            <a:ext cx="139649" cy="1612350"/>
          </a:xfrm>
          <a:prstGeom prst="rightBrace">
            <a:avLst>
              <a:gd name="adj1" fmla="val 62558"/>
              <a:gd name="adj2" fmla="val 50000"/>
            </a:avLst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右大括号 23">
            <a:extLst>
              <a:ext uri="{FF2B5EF4-FFF2-40B4-BE49-F238E27FC236}">
                <a16:creationId xmlns:a16="http://schemas.microsoft.com/office/drawing/2014/main" id="{9572B2AF-3358-442B-9F66-9578463D1FE5}"/>
              </a:ext>
            </a:extLst>
          </p:cNvPr>
          <p:cNvSpPr/>
          <p:nvPr/>
        </p:nvSpPr>
        <p:spPr>
          <a:xfrm rot="16200000">
            <a:off x="6554246" y="2340687"/>
            <a:ext cx="166633" cy="2091846"/>
          </a:xfrm>
          <a:prstGeom prst="rightBrace">
            <a:avLst>
              <a:gd name="adj1" fmla="val 62558"/>
              <a:gd name="adj2" fmla="val 50000"/>
            </a:avLst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7B83F7D5-A905-4E9B-9FFF-B0535390B2AF}"/>
                  </a:ext>
                </a:extLst>
              </p:cNvPr>
              <p:cNvSpPr txBox="1"/>
              <p:nvPr/>
            </p:nvSpPr>
            <p:spPr>
              <a:xfrm>
                <a:off x="4399530" y="2917470"/>
                <a:ext cx="3778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𝜎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7B83F7D5-A905-4E9B-9FFF-B0535390B2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9530" y="2917470"/>
                <a:ext cx="377860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DE256F07-E68B-4367-AF12-D04B124501AC}"/>
                  </a:ext>
                </a:extLst>
              </p:cNvPr>
              <p:cNvSpPr txBox="1"/>
              <p:nvPr/>
            </p:nvSpPr>
            <p:spPr>
              <a:xfrm>
                <a:off x="6448632" y="2917470"/>
                <a:ext cx="38401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𝛽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DE256F07-E68B-4367-AF12-D04B124501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8632" y="2917470"/>
                <a:ext cx="384016" cy="369332"/>
              </a:xfrm>
              <a:prstGeom prst="rect">
                <a:avLst/>
              </a:prstGeom>
              <a:blipFill>
                <a:blip r:embed="rId4"/>
                <a:stretch>
                  <a:fillRect l="-1587" r="-1587" b="-2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矩形 26">
            <a:extLst>
              <a:ext uri="{FF2B5EF4-FFF2-40B4-BE49-F238E27FC236}">
                <a16:creationId xmlns:a16="http://schemas.microsoft.com/office/drawing/2014/main" id="{850EEA00-10BC-46F4-98BD-2A2375695809}"/>
              </a:ext>
            </a:extLst>
          </p:cNvPr>
          <p:cNvSpPr/>
          <p:nvPr/>
        </p:nvSpPr>
        <p:spPr>
          <a:xfrm>
            <a:off x="5591639" y="3571883"/>
            <a:ext cx="2160913" cy="46634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id="{D862A6CB-8E96-40C1-B02E-92D4EF38EF4A}"/>
                  </a:ext>
                </a:extLst>
              </p:cNvPr>
              <p:cNvSpPr txBox="1"/>
              <p:nvPr/>
            </p:nvSpPr>
            <p:spPr>
              <a:xfrm>
                <a:off x="3737762" y="5239859"/>
                <a:ext cx="317183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sz="240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𝜎</m:t>
                    </m:r>
                  </m:oMath>
                </a14:m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: stack          </a:t>
                </a:r>
                <a14:m>
                  <m:oMath xmlns:m="http://schemas.openxmlformats.org/officeDocument/2006/math">
                    <m:r>
                      <a:rPr lang="en-US" altLang="zh-CN" sz="240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𝛽</m:t>
                    </m:r>
                    <m:r>
                      <a:rPr lang="en-US" altLang="zh-CN" sz="240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:</m:t>
                    </m:r>
                  </m:oMath>
                </a14:m>
                <a:r>
                  <a:rPr lang="zh-CN" altLang="en-US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buffer</a:t>
                </a:r>
                <a:endParaRPr lang="zh-CN" altLang="en-US" sz="24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id="{D862A6CB-8E96-40C1-B02E-92D4EF38EF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7762" y="5239859"/>
                <a:ext cx="3171830" cy="461665"/>
              </a:xfrm>
              <a:prstGeom prst="rect">
                <a:avLst/>
              </a:prstGeom>
              <a:blipFill>
                <a:blip r:embed="rId5"/>
                <a:stretch>
                  <a:fillRect t="-10667" r="-1731" b="-30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矩形 5">
            <a:extLst>
              <a:ext uri="{FF2B5EF4-FFF2-40B4-BE49-F238E27FC236}">
                <a16:creationId xmlns:a16="http://schemas.microsoft.com/office/drawing/2014/main" id="{839DC5FC-B286-4F84-B2E7-900A7CA7A6BF}"/>
              </a:ext>
            </a:extLst>
          </p:cNvPr>
          <p:cNvSpPr/>
          <p:nvPr/>
        </p:nvSpPr>
        <p:spPr>
          <a:xfrm>
            <a:off x="707231" y="292904"/>
            <a:ext cx="672379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Greedy Local Method</a:t>
            </a:r>
          </a:p>
        </p:txBody>
      </p:sp>
    </p:spTree>
    <p:extLst>
      <p:ext uri="{BB962C8B-B14F-4D97-AF65-F5344CB8AC3E}">
        <p14:creationId xmlns:p14="http://schemas.microsoft.com/office/powerpoint/2010/main" val="41966152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96DA29-3DEB-4674-B5DB-FC16E69E56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44</a:t>
            </a:fld>
            <a:endParaRPr lang="zh-CN" altLang="en-US"/>
          </a:p>
        </p:txBody>
      </p:sp>
      <p:sp>
        <p:nvSpPr>
          <p:cNvPr id="20" name="矩形 5">
            <a:extLst>
              <a:ext uri="{FF2B5EF4-FFF2-40B4-BE49-F238E27FC236}">
                <a16:creationId xmlns:a16="http://schemas.microsoft.com/office/drawing/2014/main" id="{839DC5FC-B286-4F84-B2E7-900A7CA7A6BF}"/>
              </a:ext>
            </a:extLst>
          </p:cNvPr>
          <p:cNvSpPr/>
          <p:nvPr/>
        </p:nvSpPr>
        <p:spPr>
          <a:xfrm>
            <a:off x="707231" y="292904"/>
            <a:ext cx="672379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Greedy Local Method</a:t>
            </a:r>
          </a:p>
        </p:txBody>
      </p:sp>
      <p:sp>
        <p:nvSpPr>
          <p:cNvPr id="22" name="Text Box 4">
            <a:extLst>
              <a:ext uri="{FF2B5EF4-FFF2-40B4-BE49-F238E27FC236}">
                <a16:creationId xmlns:a16="http://schemas.microsoft.com/office/drawing/2014/main" id="{69047B8C-0C6A-434C-BFE4-A8ACE75546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3955" y="2770982"/>
            <a:ext cx="1251082" cy="334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999" tIns="51929" rIns="89999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5pPr>
            <a:lvl6pPr marL="2514600" indent="-228600"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6pPr>
            <a:lvl7pPr marL="2971800" indent="-228600"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7pPr>
            <a:lvl8pPr marL="3429000" indent="-228600"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8pPr>
            <a:lvl9pPr marL="3886200" indent="-228600"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9pPr>
          </a:lstStyle>
          <a:p>
            <a:r>
              <a:rPr lang="en-US" sz="1088" dirty="0"/>
              <a:t>He does it here</a:t>
            </a:r>
          </a:p>
        </p:txBody>
      </p:sp>
      <p:sp>
        <p:nvSpPr>
          <p:cNvPr id="29" name="Line 5">
            <a:extLst>
              <a:ext uri="{FF2B5EF4-FFF2-40B4-BE49-F238E27FC236}">
                <a16:creationId xmlns:a16="http://schemas.microsoft.com/office/drawing/2014/main" id="{505B2EBD-DEFA-4242-87B1-C3AA644A77AC}"/>
              </a:ext>
            </a:extLst>
          </p:cNvPr>
          <p:cNvSpPr>
            <a:spLocks noChangeShapeType="1"/>
          </p:cNvSpPr>
          <p:nvPr/>
        </p:nvSpPr>
        <p:spPr bwMode="auto">
          <a:xfrm>
            <a:off x="1505668" y="2782094"/>
            <a:ext cx="779544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439" tIns="45719" rIns="91439" bIns="45719"/>
          <a:lstStyle/>
          <a:p>
            <a:endParaRPr lang="zh-CN" altLang="en-US" sz="1633"/>
          </a:p>
        </p:txBody>
      </p:sp>
      <p:sp>
        <p:nvSpPr>
          <p:cNvPr id="30" name="Line 6">
            <a:extLst>
              <a:ext uri="{FF2B5EF4-FFF2-40B4-BE49-F238E27FC236}">
                <a16:creationId xmlns:a16="http://schemas.microsoft.com/office/drawing/2014/main" id="{4481D551-86C7-4410-8FDF-6EF0B2A3210C}"/>
              </a:ext>
            </a:extLst>
          </p:cNvPr>
          <p:cNvSpPr>
            <a:spLocks noChangeShapeType="1"/>
          </p:cNvSpPr>
          <p:nvPr/>
        </p:nvSpPr>
        <p:spPr bwMode="auto">
          <a:xfrm>
            <a:off x="1505669" y="2782096"/>
            <a:ext cx="1588" cy="2063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439" tIns="45719" rIns="91439" bIns="45719"/>
          <a:lstStyle/>
          <a:p>
            <a:endParaRPr lang="zh-CN" altLang="en-US" sz="1633"/>
          </a:p>
        </p:txBody>
      </p:sp>
      <p:sp>
        <p:nvSpPr>
          <p:cNvPr id="31" name="Line 7">
            <a:extLst>
              <a:ext uri="{FF2B5EF4-FFF2-40B4-BE49-F238E27FC236}">
                <a16:creationId xmlns:a16="http://schemas.microsoft.com/office/drawing/2014/main" id="{D06A93A0-C5E5-4DC7-97F8-DBC5423754EB}"/>
              </a:ext>
            </a:extLst>
          </p:cNvPr>
          <p:cNvSpPr>
            <a:spLocks noChangeShapeType="1"/>
          </p:cNvSpPr>
          <p:nvPr/>
        </p:nvSpPr>
        <p:spPr bwMode="auto">
          <a:xfrm>
            <a:off x="1505668" y="2986884"/>
            <a:ext cx="779544" cy="1586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439" tIns="45719" rIns="91439" bIns="45719"/>
          <a:lstStyle/>
          <a:p>
            <a:endParaRPr lang="zh-CN" altLang="en-US" sz="1633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C8D12A25-FB8A-4088-8AD5-5F7B66B93EAB}"/>
              </a:ext>
            </a:extLst>
          </p:cNvPr>
          <p:cNvSpPr/>
          <p:nvPr/>
        </p:nvSpPr>
        <p:spPr>
          <a:xfrm>
            <a:off x="450007" y="1299349"/>
            <a:ext cx="2759089" cy="589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800100" lvl="1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 pitchFamily="2" charset="77"/>
                <a:cs typeface="Calibri Light" panose="020F0302020204030204" pitchFamily="34" charset="0"/>
              </a:rPr>
              <a:t>An Example </a:t>
            </a:r>
          </a:p>
        </p:txBody>
      </p:sp>
    </p:spTree>
    <p:extLst>
      <p:ext uri="{BB962C8B-B14F-4D97-AF65-F5344CB8AC3E}">
        <p14:creationId xmlns:p14="http://schemas.microsoft.com/office/powerpoint/2010/main" val="149831929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96DA29-3DEB-4674-B5DB-FC16E69E56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45</a:t>
            </a:fld>
            <a:endParaRPr lang="zh-CN" altLang="en-US"/>
          </a:p>
        </p:txBody>
      </p:sp>
      <p:sp>
        <p:nvSpPr>
          <p:cNvPr id="20" name="矩形 5">
            <a:extLst>
              <a:ext uri="{FF2B5EF4-FFF2-40B4-BE49-F238E27FC236}">
                <a16:creationId xmlns:a16="http://schemas.microsoft.com/office/drawing/2014/main" id="{839DC5FC-B286-4F84-B2E7-900A7CA7A6BF}"/>
              </a:ext>
            </a:extLst>
          </p:cNvPr>
          <p:cNvSpPr/>
          <p:nvPr/>
        </p:nvSpPr>
        <p:spPr>
          <a:xfrm>
            <a:off x="707231" y="292904"/>
            <a:ext cx="672379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Greedy Local Method</a:t>
            </a:r>
          </a:p>
        </p:txBody>
      </p:sp>
      <p:sp>
        <p:nvSpPr>
          <p:cNvPr id="22" name="Text Box 4">
            <a:extLst>
              <a:ext uri="{FF2B5EF4-FFF2-40B4-BE49-F238E27FC236}">
                <a16:creationId xmlns:a16="http://schemas.microsoft.com/office/drawing/2014/main" id="{69047B8C-0C6A-434C-BFE4-A8ACE75546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3955" y="2770982"/>
            <a:ext cx="1251082" cy="334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999" tIns="51929" rIns="89999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5pPr>
            <a:lvl6pPr marL="2514600" indent="-228600"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6pPr>
            <a:lvl7pPr marL="2971800" indent="-228600"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7pPr>
            <a:lvl8pPr marL="3429000" indent="-228600"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8pPr>
            <a:lvl9pPr marL="3886200" indent="-228600"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9pPr>
          </a:lstStyle>
          <a:p>
            <a:r>
              <a:rPr lang="en-US" sz="1088" dirty="0"/>
              <a:t>He does it here</a:t>
            </a:r>
          </a:p>
        </p:txBody>
      </p:sp>
      <p:sp>
        <p:nvSpPr>
          <p:cNvPr id="29" name="Line 5">
            <a:extLst>
              <a:ext uri="{FF2B5EF4-FFF2-40B4-BE49-F238E27FC236}">
                <a16:creationId xmlns:a16="http://schemas.microsoft.com/office/drawing/2014/main" id="{505B2EBD-DEFA-4242-87B1-C3AA644A77AC}"/>
              </a:ext>
            </a:extLst>
          </p:cNvPr>
          <p:cNvSpPr>
            <a:spLocks noChangeShapeType="1"/>
          </p:cNvSpPr>
          <p:nvPr/>
        </p:nvSpPr>
        <p:spPr bwMode="auto">
          <a:xfrm>
            <a:off x="1505668" y="2782094"/>
            <a:ext cx="779544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439" tIns="45719" rIns="91439" bIns="45719"/>
          <a:lstStyle/>
          <a:p>
            <a:endParaRPr lang="zh-CN" altLang="en-US" sz="1633"/>
          </a:p>
        </p:txBody>
      </p:sp>
      <p:sp>
        <p:nvSpPr>
          <p:cNvPr id="30" name="Line 6">
            <a:extLst>
              <a:ext uri="{FF2B5EF4-FFF2-40B4-BE49-F238E27FC236}">
                <a16:creationId xmlns:a16="http://schemas.microsoft.com/office/drawing/2014/main" id="{4481D551-86C7-4410-8FDF-6EF0B2A3210C}"/>
              </a:ext>
            </a:extLst>
          </p:cNvPr>
          <p:cNvSpPr>
            <a:spLocks noChangeShapeType="1"/>
          </p:cNvSpPr>
          <p:nvPr/>
        </p:nvSpPr>
        <p:spPr bwMode="auto">
          <a:xfrm>
            <a:off x="1505669" y="2782096"/>
            <a:ext cx="1588" cy="2063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439" tIns="45719" rIns="91439" bIns="45719"/>
          <a:lstStyle/>
          <a:p>
            <a:endParaRPr lang="zh-CN" altLang="en-US" sz="1633"/>
          </a:p>
        </p:txBody>
      </p:sp>
      <p:sp>
        <p:nvSpPr>
          <p:cNvPr id="31" name="Line 7">
            <a:extLst>
              <a:ext uri="{FF2B5EF4-FFF2-40B4-BE49-F238E27FC236}">
                <a16:creationId xmlns:a16="http://schemas.microsoft.com/office/drawing/2014/main" id="{D06A93A0-C5E5-4DC7-97F8-DBC5423754EB}"/>
              </a:ext>
            </a:extLst>
          </p:cNvPr>
          <p:cNvSpPr>
            <a:spLocks noChangeShapeType="1"/>
          </p:cNvSpPr>
          <p:nvPr/>
        </p:nvSpPr>
        <p:spPr bwMode="auto">
          <a:xfrm>
            <a:off x="1505668" y="2986884"/>
            <a:ext cx="779544" cy="1586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439" tIns="45719" rIns="91439" bIns="45719"/>
          <a:lstStyle/>
          <a:p>
            <a:endParaRPr lang="zh-CN" altLang="en-US" sz="1633"/>
          </a:p>
        </p:txBody>
      </p:sp>
      <p:sp>
        <p:nvSpPr>
          <p:cNvPr id="32" name="Text Box 8">
            <a:extLst>
              <a:ext uri="{FF2B5EF4-FFF2-40B4-BE49-F238E27FC236}">
                <a16:creationId xmlns:a16="http://schemas.microsoft.com/office/drawing/2014/main" id="{CD6CC21B-33F3-47BA-A68D-DE8881B89E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42989" y="2770982"/>
            <a:ext cx="1251082" cy="334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999" tIns="51929" rIns="89999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5pPr>
            <a:lvl6pPr marL="2514600" indent="-228600"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6pPr>
            <a:lvl7pPr marL="2971800" indent="-228600"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7pPr>
            <a:lvl8pPr marL="3429000" indent="-228600"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8pPr>
            <a:lvl9pPr marL="3886200" indent="-228600"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9pPr>
          </a:lstStyle>
          <a:p>
            <a:r>
              <a:rPr lang="en-US" sz="1088"/>
              <a:t>does it here</a:t>
            </a:r>
          </a:p>
        </p:txBody>
      </p:sp>
      <p:sp>
        <p:nvSpPr>
          <p:cNvPr id="33" name="Line 9">
            <a:extLst>
              <a:ext uri="{FF2B5EF4-FFF2-40B4-BE49-F238E27FC236}">
                <a16:creationId xmlns:a16="http://schemas.microsoft.com/office/drawing/2014/main" id="{A5CAA0C4-77CA-403E-8B7F-ACB77558C4E8}"/>
              </a:ext>
            </a:extLst>
          </p:cNvPr>
          <p:cNvSpPr>
            <a:spLocks noChangeShapeType="1"/>
          </p:cNvSpPr>
          <p:nvPr/>
        </p:nvSpPr>
        <p:spPr bwMode="auto">
          <a:xfrm>
            <a:off x="4206290" y="2782094"/>
            <a:ext cx="779545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439" tIns="45719" rIns="91439" bIns="45719"/>
          <a:lstStyle/>
          <a:p>
            <a:endParaRPr lang="zh-CN" altLang="en-US" sz="1633"/>
          </a:p>
        </p:txBody>
      </p:sp>
      <p:sp>
        <p:nvSpPr>
          <p:cNvPr id="34" name="Line 10">
            <a:extLst>
              <a:ext uri="{FF2B5EF4-FFF2-40B4-BE49-F238E27FC236}">
                <a16:creationId xmlns:a16="http://schemas.microsoft.com/office/drawing/2014/main" id="{F5F66853-9735-4F2B-A480-D35EDBD93590}"/>
              </a:ext>
            </a:extLst>
          </p:cNvPr>
          <p:cNvSpPr>
            <a:spLocks noChangeShapeType="1"/>
          </p:cNvSpPr>
          <p:nvPr/>
        </p:nvSpPr>
        <p:spPr bwMode="auto">
          <a:xfrm>
            <a:off x="4206290" y="2986884"/>
            <a:ext cx="779545" cy="1586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439" tIns="45719" rIns="91439" bIns="45719"/>
          <a:lstStyle/>
          <a:p>
            <a:endParaRPr lang="zh-CN" altLang="en-US" sz="1633"/>
          </a:p>
        </p:txBody>
      </p:sp>
      <p:sp>
        <p:nvSpPr>
          <p:cNvPr id="35" name="Text Box 11">
            <a:extLst>
              <a:ext uri="{FF2B5EF4-FFF2-40B4-BE49-F238E27FC236}">
                <a16:creationId xmlns:a16="http://schemas.microsoft.com/office/drawing/2014/main" id="{E02989DD-175A-432C-B33F-C52F28CE59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79299" y="2770982"/>
            <a:ext cx="1251082" cy="334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999" tIns="51929" rIns="89999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5pPr>
            <a:lvl6pPr marL="2514600" indent="-228600"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6pPr>
            <a:lvl7pPr marL="2971800" indent="-228600"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7pPr>
            <a:lvl8pPr marL="3429000" indent="-228600"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8pPr>
            <a:lvl9pPr marL="3886200" indent="-228600"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9pPr>
          </a:lstStyle>
          <a:p>
            <a:r>
              <a:rPr lang="en-US" sz="1088"/>
              <a:t>He </a:t>
            </a:r>
          </a:p>
        </p:txBody>
      </p:sp>
      <p:grpSp>
        <p:nvGrpSpPr>
          <p:cNvPr id="36" name="Group 12">
            <a:extLst>
              <a:ext uri="{FF2B5EF4-FFF2-40B4-BE49-F238E27FC236}">
                <a16:creationId xmlns:a16="http://schemas.microsoft.com/office/drawing/2014/main" id="{9C32058A-027C-4539-A70F-F70398BB6FA5}"/>
              </a:ext>
            </a:extLst>
          </p:cNvPr>
          <p:cNvGrpSpPr>
            <a:grpSpLocks/>
          </p:cNvGrpSpPr>
          <p:nvPr/>
        </p:nvGrpSpPr>
        <p:grpSpPr bwMode="auto">
          <a:xfrm>
            <a:off x="3450559" y="2754566"/>
            <a:ext cx="541394" cy="270957"/>
            <a:chOff x="1270" y="-147343"/>
            <a:chExt cx="341" cy="298679"/>
          </a:xfrm>
        </p:grpSpPr>
        <p:sp>
          <p:nvSpPr>
            <p:cNvPr id="37" name="Line 13">
              <a:extLst>
                <a:ext uri="{FF2B5EF4-FFF2-40B4-BE49-F238E27FC236}">
                  <a16:creationId xmlns:a16="http://schemas.microsoft.com/office/drawing/2014/main" id="{A8786E0F-6A38-4AAE-B8F8-C4D311FCD6E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70" y="1996"/>
              <a:ext cx="34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633"/>
            </a:p>
          </p:txBody>
        </p:sp>
        <p:sp>
          <p:nvSpPr>
            <p:cNvPr id="38" name="Text Box 14">
              <a:extLst>
                <a:ext uri="{FF2B5EF4-FFF2-40B4-BE49-F238E27FC236}">
                  <a16:creationId xmlns:a16="http://schemas.microsoft.com/office/drawing/2014/main" id="{48A06DE0-F255-4E39-9A3E-CEEF238B87F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70" y="-147343"/>
              <a:ext cx="341" cy="2986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1647" tIns="47682" rIns="81647" bIns="40823" anchor="ctr" anchorCtr="1">
              <a:spAutoFit/>
            </a:bodyPr>
            <a:lstStyle>
              <a:lvl1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1pPr>
              <a:lvl2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2pPr>
              <a:lvl3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3pPr>
              <a:lvl4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4pPr>
              <a:lvl5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5pPr>
              <a:lvl6pPr marL="2514600" indent="-228600" defTabSz="45720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6pPr>
              <a:lvl7pPr marL="2971800" indent="-228600" defTabSz="45720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7pPr>
              <a:lvl8pPr marL="3429000" indent="-228600" defTabSz="45720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8pPr>
              <a:lvl9pPr marL="3886200" indent="-228600" defTabSz="45720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sz="1180"/>
                <a:t>S</a:t>
              </a:r>
            </a:p>
          </p:txBody>
        </p:sp>
      </p:grpSp>
      <p:sp>
        <p:nvSpPr>
          <p:cNvPr id="39" name="Line 15">
            <a:extLst>
              <a:ext uri="{FF2B5EF4-FFF2-40B4-BE49-F238E27FC236}">
                <a16:creationId xmlns:a16="http://schemas.microsoft.com/office/drawing/2014/main" id="{2925FB70-D38F-4F30-AF1F-59CB751105D1}"/>
              </a:ext>
            </a:extLst>
          </p:cNvPr>
          <p:cNvSpPr>
            <a:spLocks noChangeShapeType="1"/>
          </p:cNvSpPr>
          <p:nvPr/>
        </p:nvSpPr>
        <p:spPr bwMode="auto">
          <a:xfrm>
            <a:off x="4206288" y="2782096"/>
            <a:ext cx="1589" cy="2063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439" tIns="45719" rIns="91439" bIns="45719"/>
          <a:lstStyle/>
          <a:p>
            <a:endParaRPr lang="zh-CN" altLang="en-US" sz="1633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C8D12A25-FB8A-4088-8AD5-5F7B66B93EAB}"/>
              </a:ext>
            </a:extLst>
          </p:cNvPr>
          <p:cNvSpPr/>
          <p:nvPr/>
        </p:nvSpPr>
        <p:spPr>
          <a:xfrm>
            <a:off x="450007" y="1299349"/>
            <a:ext cx="2759089" cy="589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800100" lvl="1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 pitchFamily="2" charset="77"/>
                <a:cs typeface="Calibri Light" panose="020F0302020204030204" pitchFamily="34" charset="0"/>
              </a:rPr>
              <a:t>An Example </a:t>
            </a:r>
          </a:p>
        </p:txBody>
      </p:sp>
    </p:spTree>
    <p:extLst>
      <p:ext uri="{BB962C8B-B14F-4D97-AF65-F5344CB8AC3E}">
        <p14:creationId xmlns:p14="http://schemas.microsoft.com/office/powerpoint/2010/main" val="420103081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96DA29-3DEB-4674-B5DB-FC16E69E56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46</a:t>
            </a:fld>
            <a:endParaRPr lang="zh-CN" altLang="en-US"/>
          </a:p>
        </p:txBody>
      </p:sp>
      <p:sp>
        <p:nvSpPr>
          <p:cNvPr id="20" name="矩形 5">
            <a:extLst>
              <a:ext uri="{FF2B5EF4-FFF2-40B4-BE49-F238E27FC236}">
                <a16:creationId xmlns:a16="http://schemas.microsoft.com/office/drawing/2014/main" id="{839DC5FC-B286-4F84-B2E7-900A7CA7A6BF}"/>
              </a:ext>
            </a:extLst>
          </p:cNvPr>
          <p:cNvSpPr/>
          <p:nvPr/>
        </p:nvSpPr>
        <p:spPr>
          <a:xfrm>
            <a:off x="707231" y="292904"/>
            <a:ext cx="672379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Greedy Local Method</a:t>
            </a:r>
          </a:p>
        </p:txBody>
      </p:sp>
      <p:sp>
        <p:nvSpPr>
          <p:cNvPr id="22" name="Text Box 4">
            <a:extLst>
              <a:ext uri="{FF2B5EF4-FFF2-40B4-BE49-F238E27FC236}">
                <a16:creationId xmlns:a16="http://schemas.microsoft.com/office/drawing/2014/main" id="{69047B8C-0C6A-434C-BFE4-A8ACE75546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3955" y="2770982"/>
            <a:ext cx="1251082" cy="334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999" tIns="51929" rIns="89999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5pPr>
            <a:lvl6pPr marL="2514600" indent="-228600"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6pPr>
            <a:lvl7pPr marL="2971800" indent="-228600"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7pPr>
            <a:lvl8pPr marL="3429000" indent="-228600"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8pPr>
            <a:lvl9pPr marL="3886200" indent="-228600"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9pPr>
          </a:lstStyle>
          <a:p>
            <a:r>
              <a:rPr lang="en-US" sz="1088" dirty="0"/>
              <a:t>He does it here</a:t>
            </a:r>
          </a:p>
        </p:txBody>
      </p:sp>
      <p:sp>
        <p:nvSpPr>
          <p:cNvPr id="29" name="Line 5">
            <a:extLst>
              <a:ext uri="{FF2B5EF4-FFF2-40B4-BE49-F238E27FC236}">
                <a16:creationId xmlns:a16="http://schemas.microsoft.com/office/drawing/2014/main" id="{505B2EBD-DEFA-4242-87B1-C3AA644A77AC}"/>
              </a:ext>
            </a:extLst>
          </p:cNvPr>
          <p:cNvSpPr>
            <a:spLocks noChangeShapeType="1"/>
          </p:cNvSpPr>
          <p:nvPr/>
        </p:nvSpPr>
        <p:spPr bwMode="auto">
          <a:xfrm>
            <a:off x="1505668" y="2782094"/>
            <a:ext cx="779544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439" tIns="45719" rIns="91439" bIns="45719"/>
          <a:lstStyle/>
          <a:p>
            <a:endParaRPr lang="zh-CN" altLang="en-US" sz="1633"/>
          </a:p>
        </p:txBody>
      </p:sp>
      <p:sp>
        <p:nvSpPr>
          <p:cNvPr id="30" name="Line 6">
            <a:extLst>
              <a:ext uri="{FF2B5EF4-FFF2-40B4-BE49-F238E27FC236}">
                <a16:creationId xmlns:a16="http://schemas.microsoft.com/office/drawing/2014/main" id="{4481D551-86C7-4410-8FDF-6EF0B2A3210C}"/>
              </a:ext>
            </a:extLst>
          </p:cNvPr>
          <p:cNvSpPr>
            <a:spLocks noChangeShapeType="1"/>
          </p:cNvSpPr>
          <p:nvPr/>
        </p:nvSpPr>
        <p:spPr bwMode="auto">
          <a:xfrm>
            <a:off x="1505669" y="2782096"/>
            <a:ext cx="1588" cy="2063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439" tIns="45719" rIns="91439" bIns="45719"/>
          <a:lstStyle/>
          <a:p>
            <a:endParaRPr lang="zh-CN" altLang="en-US" sz="1633"/>
          </a:p>
        </p:txBody>
      </p:sp>
      <p:sp>
        <p:nvSpPr>
          <p:cNvPr id="31" name="Line 7">
            <a:extLst>
              <a:ext uri="{FF2B5EF4-FFF2-40B4-BE49-F238E27FC236}">
                <a16:creationId xmlns:a16="http://schemas.microsoft.com/office/drawing/2014/main" id="{D06A93A0-C5E5-4DC7-97F8-DBC5423754EB}"/>
              </a:ext>
            </a:extLst>
          </p:cNvPr>
          <p:cNvSpPr>
            <a:spLocks noChangeShapeType="1"/>
          </p:cNvSpPr>
          <p:nvPr/>
        </p:nvSpPr>
        <p:spPr bwMode="auto">
          <a:xfrm>
            <a:off x="1505668" y="2986884"/>
            <a:ext cx="779544" cy="1586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439" tIns="45719" rIns="91439" bIns="45719"/>
          <a:lstStyle/>
          <a:p>
            <a:endParaRPr lang="zh-CN" altLang="en-US" sz="1633"/>
          </a:p>
        </p:txBody>
      </p:sp>
      <p:sp>
        <p:nvSpPr>
          <p:cNvPr id="32" name="Text Box 8">
            <a:extLst>
              <a:ext uri="{FF2B5EF4-FFF2-40B4-BE49-F238E27FC236}">
                <a16:creationId xmlns:a16="http://schemas.microsoft.com/office/drawing/2014/main" id="{CD6CC21B-33F3-47BA-A68D-DE8881B89E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42989" y="2770982"/>
            <a:ext cx="1251082" cy="334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999" tIns="51929" rIns="89999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5pPr>
            <a:lvl6pPr marL="2514600" indent="-228600"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6pPr>
            <a:lvl7pPr marL="2971800" indent="-228600"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7pPr>
            <a:lvl8pPr marL="3429000" indent="-228600"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8pPr>
            <a:lvl9pPr marL="3886200" indent="-228600"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9pPr>
          </a:lstStyle>
          <a:p>
            <a:r>
              <a:rPr lang="en-US" sz="1088"/>
              <a:t>does it here</a:t>
            </a:r>
          </a:p>
        </p:txBody>
      </p:sp>
      <p:sp>
        <p:nvSpPr>
          <p:cNvPr id="33" name="Line 9">
            <a:extLst>
              <a:ext uri="{FF2B5EF4-FFF2-40B4-BE49-F238E27FC236}">
                <a16:creationId xmlns:a16="http://schemas.microsoft.com/office/drawing/2014/main" id="{A5CAA0C4-77CA-403E-8B7F-ACB77558C4E8}"/>
              </a:ext>
            </a:extLst>
          </p:cNvPr>
          <p:cNvSpPr>
            <a:spLocks noChangeShapeType="1"/>
          </p:cNvSpPr>
          <p:nvPr/>
        </p:nvSpPr>
        <p:spPr bwMode="auto">
          <a:xfrm>
            <a:off x="4206290" y="2782094"/>
            <a:ext cx="779545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439" tIns="45719" rIns="91439" bIns="45719"/>
          <a:lstStyle/>
          <a:p>
            <a:endParaRPr lang="zh-CN" altLang="en-US" sz="1633"/>
          </a:p>
        </p:txBody>
      </p:sp>
      <p:sp>
        <p:nvSpPr>
          <p:cNvPr id="34" name="Line 10">
            <a:extLst>
              <a:ext uri="{FF2B5EF4-FFF2-40B4-BE49-F238E27FC236}">
                <a16:creationId xmlns:a16="http://schemas.microsoft.com/office/drawing/2014/main" id="{F5F66853-9735-4F2B-A480-D35EDBD93590}"/>
              </a:ext>
            </a:extLst>
          </p:cNvPr>
          <p:cNvSpPr>
            <a:spLocks noChangeShapeType="1"/>
          </p:cNvSpPr>
          <p:nvPr/>
        </p:nvSpPr>
        <p:spPr bwMode="auto">
          <a:xfrm>
            <a:off x="4206290" y="2986884"/>
            <a:ext cx="779545" cy="1586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439" tIns="45719" rIns="91439" bIns="45719"/>
          <a:lstStyle/>
          <a:p>
            <a:endParaRPr lang="zh-CN" altLang="en-US" sz="1633"/>
          </a:p>
        </p:txBody>
      </p:sp>
      <p:sp>
        <p:nvSpPr>
          <p:cNvPr id="35" name="Text Box 11">
            <a:extLst>
              <a:ext uri="{FF2B5EF4-FFF2-40B4-BE49-F238E27FC236}">
                <a16:creationId xmlns:a16="http://schemas.microsoft.com/office/drawing/2014/main" id="{E02989DD-175A-432C-B33F-C52F28CE59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79299" y="2770982"/>
            <a:ext cx="1251082" cy="334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999" tIns="51929" rIns="89999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5pPr>
            <a:lvl6pPr marL="2514600" indent="-228600"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6pPr>
            <a:lvl7pPr marL="2971800" indent="-228600"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7pPr>
            <a:lvl8pPr marL="3429000" indent="-228600"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8pPr>
            <a:lvl9pPr marL="3886200" indent="-228600"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9pPr>
          </a:lstStyle>
          <a:p>
            <a:r>
              <a:rPr lang="en-US" sz="1088"/>
              <a:t>He </a:t>
            </a:r>
          </a:p>
        </p:txBody>
      </p:sp>
      <p:grpSp>
        <p:nvGrpSpPr>
          <p:cNvPr id="36" name="Group 12">
            <a:extLst>
              <a:ext uri="{FF2B5EF4-FFF2-40B4-BE49-F238E27FC236}">
                <a16:creationId xmlns:a16="http://schemas.microsoft.com/office/drawing/2014/main" id="{9C32058A-027C-4539-A70F-F70398BB6FA5}"/>
              </a:ext>
            </a:extLst>
          </p:cNvPr>
          <p:cNvGrpSpPr>
            <a:grpSpLocks/>
          </p:cNvGrpSpPr>
          <p:nvPr/>
        </p:nvGrpSpPr>
        <p:grpSpPr bwMode="auto">
          <a:xfrm>
            <a:off x="3450559" y="2754566"/>
            <a:ext cx="541394" cy="270957"/>
            <a:chOff x="1270" y="-147343"/>
            <a:chExt cx="341" cy="298679"/>
          </a:xfrm>
        </p:grpSpPr>
        <p:sp>
          <p:nvSpPr>
            <p:cNvPr id="37" name="Line 13">
              <a:extLst>
                <a:ext uri="{FF2B5EF4-FFF2-40B4-BE49-F238E27FC236}">
                  <a16:creationId xmlns:a16="http://schemas.microsoft.com/office/drawing/2014/main" id="{A8786E0F-6A38-4AAE-B8F8-C4D311FCD6E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70" y="1996"/>
              <a:ext cx="34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633"/>
            </a:p>
          </p:txBody>
        </p:sp>
        <p:sp>
          <p:nvSpPr>
            <p:cNvPr id="38" name="Text Box 14">
              <a:extLst>
                <a:ext uri="{FF2B5EF4-FFF2-40B4-BE49-F238E27FC236}">
                  <a16:creationId xmlns:a16="http://schemas.microsoft.com/office/drawing/2014/main" id="{48A06DE0-F255-4E39-9A3E-CEEF238B87F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70" y="-147343"/>
              <a:ext cx="341" cy="2986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1647" tIns="47682" rIns="81647" bIns="40823" anchor="ctr" anchorCtr="1">
              <a:spAutoFit/>
            </a:bodyPr>
            <a:lstStyle>
              <a:lvl1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1pPr>
              <a:lvl2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2pPr>
              <a:lvl3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3pPr>
              <a:lvl4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4pPr>
              <a:lvl5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5pPr>
              <a:lvl6pPr marL="2514600" indent="-228600" defTabSz="45720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6pPr>
              <a:lvl7pPr marL="2971800" indent="-228600" defTabSz="45720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7pPr>
              <a:lvl8pPr marL="3429000" indent="-228600" defTabSz="45720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8pPr>
              <a:lvl9pPr marL="3886200" indent="-228600" defTabSz="45720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sz="1180"/>
                <a:t>S</a:t>
              </a:r>
            </a:p>
          </p:txBody>
        </p:sp>
      </p:grpSp>
      <p:sp>
        <p:nvSpPr>
          <p:cNvPr id="39" name="Line 15">
            <a:extLst>
              <a:ext uri="{FF2B5EF4-FFF2-40B4-BE49-F238E27FC236}">
                <a16:creationId xmlns:a16="http://schemas.microsoft.com/office/drawing/2014/main" id="{2925FB70-D38F-4F30-AF1F-59CB751105D1}"/>
              </a:ext>
            </a:extLst>
          </p:cNvPr>
          <p:cNvSpPr>
            <a:spLocks noChangeShapeType="1"/>
          </p:cNvSpPr>
          <p:nvPr/>
        </p:nvSpPr>
        <p:spPr bwMode="auto">
          <a:xfrm>
            <a:off x="4206288" y="2782096"/>
            <a:ext cx="1589" cy="2063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439" tIns="45719" rIns="91439" bIns="45719"/>
          <a:lstStyle/>
          <a:p>
            <a:endParaRPr lang="zh-CN" altLang="en-US" sz="1633"/>
          </a:p>
        </p:txBody>
      </p:sp>
      <p:sp>
        <p:nvSpPr>
          <p:cNvPr id="40" name="Text Box 16">
            <a:extLst>
              <a:ext uri="{FF2B5EF4-FFF2-40B4-BE49-F238E27FC236}">
                <a16:creationId xmlns:a16="http://schemas.microsoft.com/office/drawing/2014/main" id="{48FEBB0A-BADD-47D9-8A6D-C074FD2241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27686" y="2770982"/>
            <a:ext cx="1251082" cy="334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999" tIns="51929" rIns="89999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5pPr>
            <a:lvl6pPr marL="2514600" indent="-228600"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6pPr>
            <a:lvl7pPr marL="2971800" indent="-228600"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7pPr>
            <a:lvl8pPr marL="3429000" indent="-228600"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8pPr>
            <a:lvl9pPr marL="3886200" indent="-228600"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9pPr>
          </a:lstStyle>
          <a:p>
            <a:r>
              <a:rPr lang="en-US" sz="1088"/>
              <a:t>does it here</a:t>
            </a:r>
          </a:p>
        </p:txBody>
      </p:sp>
      <p:sp>
        <p:nvSpPr>
          <p:cNvPr id="41" name="Line 17">
            <a:extLst>
              <a:ext uri="{FF2B5EF4-FFF2-40B4-BE49-F238E27FC236}">
                <a16:creationId xmlns:a16="http://schemas.microsoft.com/office/drawing/2014/main" id="{B1A51C56-C37C-4938-9C85-9D383BA99C65}"/>
              </a:ext>
            </a:extLst>
          </p:cNvPr>
          <p:cNvSpPr>
            <a:spLocks noChangeShapeType="1"/>
          </p:cNvSpPr>
          <p:nvPr/>
        </p:nvSpPr>
        <p:spPr bwMode="auto">
          <a:xfrm>
            <a:off x="6690988" y="2782094"/>
            <a:ext cx="779544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439" tIns="45719" rIns="91439" bIns="45719"/>
          <a:lstStyle/>
          <a:p>
            <a:endParaRPr lang="zh-CN" altLang="en-US" sz="1633"/>
          </a:p>
        </p:txBody>
      </p:sp>
      <p:sp>
        <p:nvSpPr>
          <p:cNvPr id="42" name="Line 18">
            <a:extLst>
              <a:ext uri="{FF2B5EF4-FFF2-40B4-BE49-F238E27FC236}">
                <a16:creationId xmlns:a16="http://schemas.microsoft.com/office/drawing/2014/main" id="{59CE548F-D831-45E7-AB51-0AD77B0334C4}"/>
              </a:ext>
            </a:extLst>
          </p:cNvPr>
          <p:cNvSpPr>
            <a:spLocks noChangeShapeType="1"/>
          </p:cNvSpPr>
          <p:nvPr/>
        </p:nvSpPr>
        <p:spPr bwMode="auto">
          <a:xfrm>
            <a:off x="6690988" y="2986884"/>
            <a:ext cx="779544" cy="1586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439" tIns="45719" rIns="91439" bIns="45719"/>
          <a:lstStyle/>
          <a:p>
            <a:endParaRPr lang="zh-CN" altLang="en-US" sz="1633"/>
          </a:p>
        </p:txBody>
      </p:sp>
      <p:grpSp>
        <p:nvGrpSpPr>
          <p:cNvPr id="43" name="Group 19">
            <a:extLst>
              <a:ext uri="{FF2B5EF4-FFF2-40B4-BE49-F238E27FC236}">
                <a16:creationId xmlns:a16="http://schemas.microsoft.com/office/drawing/2014/main" id="{6E0A54C1-BFAE-4DFE-A77C-11B3E87EB9F2}"/>
              </a:ext>
            </a:extLst>
          </p:cNvPr>
          <p:cNvGrpSpPr>
            <a:grpSpLocks/>
          </p:cNvGrpSpPr>
          <p:nvPr/>
        </p:nvGrpSpPr>
        <p:grpSpPr bwMode="auto">
          <a:xfrm>
            <a:off x="5935257" y="2754566"/>
            <a:ext cx="541393" cy="270957"/>
            <a:chOff x="2835" y="-147343"/>
            <a:chExt cx="341" cy="298679"/>
          </a:xfrm>
        </p:grpSpPr>
        <p:sp>
          <p:nvSpPr>
            <p:cNvPr id="44" name="Line 20">
              <a:extLst>
                <a:ext uri="{FF2B5EF4-FFF2-40B4-BE49-F238E27FC236}">
                  <a16:creationId xmlns:a16="http://schemas.microsoft.com/office/drawing/2014/main" id="{B42EB6AC-FDBD-4394-ABF2-5990374FB97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35" y="1996"/>
              <a:ext cx="34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633"/>
            </a:p>
          </p:txBody>
        </p:sp>
        <p:sp>
          <p:nvSpPr>
            <p:cNvPr id="45" name="Text Box 21">
              <a:extLst>
                <a:ext uri="{FF2B5EF4-FFF2-40B4-BE49-F238E27FC236}">
                  <a16:creationId xmlns:a16="http://schemas.microsoft.com/office/drawing/2014/main" id="{A42EAB8B-041D-48D6-B339-9AC1D00C9E2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35" y="-147343"/>
              <a:ext cx="341" cy="2986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1647" tIns="47682" rIns="81647" bIns="40823" anchor="ctr" anchorCtr="1">
              <a:spAutoFit/>
            </a:bodyPr>
            <a:lstStyle>
              <a:lvl1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1pPr>
              <a:lvl2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2pPr>
              <a:lvl3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3pPr>
              <a:lvl4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4pPr>
              <a:lvl5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5pPr>
              <a:lvl6pPr marL="2514600" indent="-228600" defTabSz="45720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6pPr>
              <a:lvl7pPr marL="2971800" indent="-228600" defTabSz="45720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7pPr>
              <a:lvl8pPr marL="3429000" indent="-228600" defTabSz="45720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8pPr>
              <a:lvl9pPr marL="3886200" indent="-228600" defTabSz="45720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sz="1180"/>
                <a:t>AL</a:t>
              </a:r>
            </a:p>
          </p:txBody>
        </p:sp>
      </p:grpSp>
      <p:sp>
        <p:nvSpPr>
          <p:cNvPr id="46" name="Line 22">
            <a:extLst>
              <a:ext uri="{FF2B5EF4-FFF2-40B4-BE49-F238E27FC236}">
                <a16:creationId xmlns:a16="http://schemas.microsoft.com/office/drawing/2014/main" id="{990063F7-6C6D-4F0A-9976-ED1F7F52B351}"/>
              </a:ext>
            </a:extLst>
          </p:cNvPr>
          <p:cNvSpPr>
            <a:spLocks noChangeShapeType="1"/>
          </p:cNvSpPr>
          <p:nvPr/>
        </p:nvSpPr>
        <p:spPr bwMode="auto">
          <a:xfrm>
            <a:off x="6690988" y="2782096"/>
            <a:ext cx="1588" cy="2063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439" tIns="45719" rIns="91439" bIns="45719"/>
          <a:lstStyle/>
          <a:p>
            <a:endParaRPr lang="zh-CN" altLang="en-US" sz="1633"/>
          </a:p>
        </p:txBody>
      </p:sp>
      <p:sp>
        <p:nvSpPr>
          <p:cNvPr id="47" name="Text Box 23">
            <a:extLst>
              <a:ext uri="{FF2B5EF4-FFF2-40B4-BE49-F238E27FC236}">
                <a16:creationId xmlns:a16="http://schemas.microsoft.com/office/drawing/2014/main" id="{F2126BD3-CEC3-4D90-BEAE-DB2742A458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84796" y="3131344"/>
            <a:ext cx="1251082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999" tIns="51929" rIns="89999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5pPr>
            <a:lvl6pPr marL="2514600" indent="-228600"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6pPr>
            <a:lvl7pPr marL="2971800" indent="-228600"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7pPr>
            <a:lvl8pPr marL="3429000" indent="-228600"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8pPr>
            <a:lvl9pPr marL="3886200" indent="-228600"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9pPr>
          </a:lstStyle>
          <a:p>
            <a:r>
              <a:rPr lang="en-US" sz="1088"/>
              <a:t>He </a:t>
            </a:r>
          </a:p>
        </p:txBody>
      </p:sp>
      <p:sp>
        <p:nvSpPr>
          <p:cNvPr id="48" name="Line 24">
            <a:extLst>
              <a:ext uri="{FF2B5EF4-FFF2-40B4-BE49-F238E27FC236}">
                <a16:creationId xmlns:a16="http://schemas.microsoft.com/office/drawing/2014/main" id="{0681D8DD-A7A2-4022-BAEA-793DC402ACB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626124" y="2961484"/>
            <a:ext cx="182582" cy="1793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439" tIns="45719" rIns="91439" bIns="45719"/>
          <a:lstStyle/>
          <a:p>
            <a:endParaRPr lang="zh-CN" altLang="en-US" sz="1633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C8D12A25-FB8A-4088-8AD5-5F7B66B93EAB}"/>
              </a:ext>
            </a:extLst>
          </p:cNvPr>
          <p:cNvSpPr/>
          <p:nvPr/>
        </p:nvSpPr>
        <p:spPr>
          <a:xfrm>
            <a:off x="450007" y="1299349"/>
            <a:ext cx="2759089" cy="589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800100" lvl="1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 pitchFamily="2" charset="77"/>
                <a:cs typeface="Calibri Light" panose="020F0302020204030204" pitchFamily="34" charset="0"/>
              </a:rPr>
              <a:t>An Example </a:t>
            </a:r>
          </a:p>
        </p:txBody>
      </p:sp>
    </p:spTree>
    <p:extLst>
      <p:ext uri="{BB962C8B-B14F-4D97-AF65-F5344CB8AC3E}">
        <p14:creationId xmlns:p14="http://schemas.microsoft.com/office/powerpoint/2010/main" val="136904304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96DA29-3DEB-4674-B5DB-FC16E69E56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47</a:t>
            </a:fld>
            <a:endParaRPr lang="zh-CN" altLang="en-US"/>
          </a:p>
        </p:txBody>
      </p:sp>
      <p:sp>
        <p:nvSpPr>
          <p:cNvPr id="20" name="矩形 5">
            <a:extLst>
              <a:ext uri="{FF2B5EF4-FFF2-40B4-BE49-F238E27FC236}">
                <a16:creationId xmlns:a16="http://schemas.microsoft.com/office/drawing/2014/main" id="{839DC5FC-B286-4F84-B2E7-900A7CA7A6BF}"/>
              </a:ext>
            </a:extLst>
          </p:cNvPr>
          <p:cNvSpPr/>
          <p:nvPr/>
        </p:nvSpPr>
        <p:spPr>
          <a:xfrm>
            <a:off x="707231" y="292904"/>
            <a:ext cx="672379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Greedy Local Method</a:t>
            </a:r>
          </a:p>
        </p:txBody>
      </p:sp>
      <p:sp>
        <p:nvSpPr>
          <p:cNvPr id="22" name="Text Box 4">
            <a:extLst>
              <a:ext uri="{FF2B5EF4-FFF2-40B4-BE49-F238E27FC236}">
                <a16:creationId xmlns:a16="http://schemas.microsoft.com/office/drawing/2014/main" id="{69047B8C-0C6A-434C-BFE4-A8ACE75546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3955" y="2770982"/>
            <a:ext cx="1251082" cy="334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999" tIns="51929" rIns="89999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5pPr>
            <a:lvl6pPr marL="2514600" indent="-228600"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6pPr>
            <a:lvl7pPr marL="2971800" indent="-228600"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7pPr>
            <a:lvl8pPr marL="3429000" indent="-228600"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8pPr>
            <a:lvl9pPr marL="3886200" indent="-228600"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9pPr>
          </a:lstStyle>
          <a:p>
            <a:r>
              <a:rPr lang="en-US" sz="1088" dirty="0"/>
              <a:t>He does it here</a:t>
            </a:r>
          </a:p>
        </p:txBody>
      </p:sp>
      <p:sp>
        <p:nvSpPr>
          <p:cNvPr id="29" name="Line 5">
            <a:extLst>
              <a:ext uri="{FF2B5EF4-FFF2-40B4-BE49-F238E27FC236}">
                <a16:creationId xmlns:a16="http://schemas.microsoft.com/office/drawing/2014/main" id="{505B2EBD-DEFA-4242-87B1-C3AA644A77AC}"/>
              </a:ext>
            </a:extLst>
          </p:cNvPr>
          <p:cNvSpPr>
            <a:spLocks noChangeShapeType="1"/>
          </p:cNvSpPr>
          <p:nvPr/>
        </p:nvSpPr>
        <p:spPr bwMode="auto">
          <a:xfrm>
            <a:off x="1505668" y="2782094"/>
            <a:ext cx="779544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439" tIns="45719" rIns="91439" bIns="45719"/>
          <a:lstStyle/>
          <a:p>
            <a:endParaRPr lang="zh-CN" altLang="en-US" sz="1633"/>
          </a:p>
        </p:txBody>
      </p:sp>
      <p:sp>
        <p:nvSpPr>
          <p:cNvPr id="30" name="Line 6">
            <a:extLst>
              <a:ext uri="{FF2B5EF4-FFF2-40B4-BE49-F238E27FC236}">
                <a16:creationId xmlns:a16="http://schemas.microsoft.com/office/drawing/2014/main" id="{4481D551-86C7-4410-8FDF-6EF0B2A3210C}"/>
              </a:ext>
            </a:extLst>
          </p:cNvPr>
          <p:cNvSpPr>
            <a:spLocks noChangeShapeType="1"/>
          </p:cNvSpPr>
          <p:nvPr/>
        </p:nvSpPr>
        <p:spPr bwMode="auto">
          <a:xfrm>
            <a:off x="1505669" y="2782096"/>
            <a:ext cx="1588" cy="2063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439" tIns="45719" rIns="91439" bIns="45719"/>
          <a:lstStyle/>
          <a:p>
            <a:endParaRPr lang="zh-CN" altLang="en-US" sz="1633"/>
          </a:p>
        </p:txBody>
      </p:sp>
      <p:sp>
        <p:nvSpPr>
          <p:cNvPr id="31" name="Line 7">
            <a:extLst>
              <a:ext uri="{FF2B5EF4-FFF2-40B4-BE49-F238E27FC236}">
                <a16:creationId xmlns:a16="http://schemas.microsoft.com/office/drawing/2014/main" id="{D06A93A0-C5E5-4DC7-97F8-DBC5423754EB}"/>
              </a:ext>
            </a:extLst>
          </p:cNvPr>
          <p:cNvSpPr>
            <a:spLocks noChangeShapeType="1"/>
          </p:cNvSpPr>
          <p:nvPr/>
        </p:nvSpPr>
        <p:spPr bwMode="auto">
          <a:xfrm>
            <a:off x="1505668" y="2986884"/>
            <a:ext cx="779544" cy="1586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439" tIns="45719" rIns="91439" bIns="45719"/>
          <a:lstStyle/>
          <a:p>
            <a:endParaRPr lang="zh-CN" altLang="en-US" sz="1633"/>
          </a:p>
        </p:txBody>
      </p:sp>
      <p:sp>
        <p:nvSpPr>
          <p:cNvPr id="32" name="Text Box 8">
            <a:extLst>
              <a:ext uri="{FF2B5EF4-FFF2-40B4-BE49-F238E27FC236}">
                <a16:creationId xmlns:a16="http://schemas.microsoft.com/office/drawing/2014/main" id="{CD6CC21B-33F3-47BA-A68D-DE8881B89E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42989" y="2770982"/>
            <a:ext cx="1251082" cy="334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999" tIns="51929" rIns="89999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5pPr>
            <a:lvl6pPr marL="2514600" indent="-228600"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6pPr>
            <a:lvl7pPr marL="2971800" indent="-228600"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7pPr>
            <a:lvl8pPr marL="3429000" indent="-228600"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8pPr>
            <a:lvl9pPr marL="3886200" indent="-228600"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9pPr>
          </a:lstStyle>
          <a:p>
            <a:r>
              <a:rPr lang="en-US" sz="1088"/>
              <a:t>does it here</a:t>
            </a:r>
          </a:p>
        </p:txBody>
      </p:sp>
      <p:sp>
        <p:nvSpPr>
          <p:cNvPr id="33" name="Line 9">
            <a:extLst>
              <a:ext uri="{FF2B5EF4-FFF2-40B4-BE49-F238E27FC236}">
                <a16:creationId xmlns:a16="http://schemas.microsoft.com/office/drawing/2014/main" id="{A5CAA0C4-77CA-403E-8B7F-ACB77558C4E8}"/>
              </a:ext>
            </a:extLst>
          </p:cNvPr>
          <p:cNvSpPr>
            <a:spLocks noChangeShapeType="1"/>
          </p:cNvSpPr>
          <p:nvPr/>
        </p:nvSpPr>
        <p:spPr bwMode="auto">
          <a:xfrm>
            <a:off x="4206290" y="2782094"/>
            <a:ext cx="779545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439" tIns="45719" rIns="91439" bIns="45719"/>
          <a:lstStyle/>
          <a:p>
            <a:endParaRPr lang="zh-CN" altLang="en-US" sz="1633"/>
          </a:p>
        </p:txBody>
      </p:sp>
      <p:sp>
        <p:nvSpPr>
          <p:cNvPr id="34" name="Line 10">
            <a:extLst>
              <a:ext uri="{FF2B5EF4-FFF2-40B4-BE49-F238E27FC236}">
                <a16:creationId xmlns:a16="http://schemas.microsoft.com/office/drawing/2014/main" id="{F5F66853-9735-4F2B-A480-D35EDBD93590}"/>
              </a:ext>
            </a:extLst>
          </p:cNvPr>
          <p:cNvSpPr>
            <a:spLocks noChangeShapeType="1"/>
          </p:cNvSpPr>
          <p:nvPr/>
        </p:nvSpPr>
        <p:spPr bwMode="auto">
          <a:xfrm>
            <a:off x="4206290" y="2986884"/>
            <a:ext cx="779545" cy="1586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439" tIns="45719" rIns="91439" bIns="45719"/>
          <a:lstStyle/>
          <a:p>
            <a:endParaRPr lang="zh-CN" altLang="en-US" sz="1633"/>
          </a:p>
        </p:txBody>
      </p:sp>
      <p:sp>
        <p:nvSpPr>
          <p:cNvPr id="35" name="Text Box 11">
            <a:extLst>
              <a:ext uri="{FF2B5EF4-FFF2-40B4-BE49-F238E27FC236}">
                <a16:creationId xmlns:a16="http://schemas.microsoft.com/office/drawing/2014/main" id="{E02989DD-175A-432C-B33F-C52F28CE59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79299" y="2770982"/>
            <a:ext cx="1251082" cy="334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999" tIns="51929" rIns="89999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5pPr>
            <a:lvl6pPr marL="2514600" indent="-228600"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6pPr>
            <a:lvl7pPr marL="2971800" indent="-228600"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7pPr>
            <a:lvl8pPr marL="3429000" indent="-228600"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8pPr>
            <a:lvl9pPr marL="3886200" indent="-228600"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9pPr>
          </a:lstStyle>
          <a:p>
            <a:r>
              <a:rPr lang="en-US" sz="1088"/>
              <a:t>He </a:t>
            </a:r>
          </a:p>
        </p:txBody>
      </p:sp>
      <p:grpSp>
        <p:nvGrpSpPr>
          <p:cNvPr id="36" name="Group 12">
            <a:extLst>
              <a:ext uri="{FF2B5EF4-FFF2-40B4-BE49-F238E27FC236}">
                <a16:creationId xmlns:a16="http://schemas.microsoft.com/office/drawing/2014/main" id="{9C32058A-027C-4539-A70F-F70398BB6FA5}"/>
              </a:ext>
            </a:extLst>
          </p:cNvPr>
          <p:cNvGrpSpPr>
            <a:grpSpLocks/>
          </p:cNvGrpSpPr>
          <p:nvPr/>
        </p:nvGrpSpPr>
        <p:grpSpPr bwMode="auto">
          <a:xfrm>
            <a:off x="3450559" y="2754566"/>
            <a:ext cx="541394" cy="270957"/>
            <a:chOff x="1270" y="-147343"/>
            <a:chExt cx="341" cy="298679"/>
          </a:xfrm>
        </p:grpSpPr>
        <p:sp>
          <p:nvSpPr>
            <p:cNvPr id="37" name="Line 13">
              <a:extLst>
                <a:ext uri="{FF2B5EF4-FFF2-40B4-BE49-F238E27FC236}">
                  <a16:creationId xmlns:a16="http://schemas.microsoft.com/office/drawing/2014/main" id="{A8786E0F-6A38-4AAE-B8F8-C4D311FCD6E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70" y="1996"/>
              <a:ext cx="34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633"/>
            </a:p>
          </p:txBody>
        </p:sp>
        <p:sp>
          <p:nvSpPr>
            <p:cNvPr id="38" name="Text Box 14">
              <a:extLst>
                <a:ext uri="{FF2B5EF4-FFF2-40B4-BE49-F238E27FC236}">
                  <a16:creationId xmlns:a16="http://schemas.microsoft.com/office/drawing/2014/main" id="{48A06DE0-F255-4E39-9A3E-CEEF238B87F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70" y="-147343"/>
              <a:ext cx="341" cy="2986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1647" tIns="47682" rIns="81647" bIns="40823" anchor="ctr" anchorCtr="1">
              <a:spAutoFit/>
            </a:bodyPr>
            <a:lstStyle>
              <a:lvl1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1pPr>
              <a:lvl2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2pPr>
              <a:lvl3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3pPr>
              <a:lvl4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4pPr>
              <a:lvl5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5pPr>
              <a:lvl6pPr marL="2514600" indent="-228600" defTabSz="45720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6pPr>
              <a:lvl7pPr marL="2971800" indent="-228600" defTabSz="45720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7pPr>
              <a:lvl8pPr marL="3429000" indent="-228600" defTabSz="45720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8pPr>
              <a:lvl9pPr marL="3886200" indent="-228600" defTabSz="45720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sz="1180"/>
                <a:t>S</a:t>
              </a:r>
            </a:p>
          </p:txBody>
        </p:sp>
      </p:grpSp>
      <p:sp>
        <p:nvSpPr>
          <p:cNvPr id="39" name="Line 15">
            <a:extLst>
              <a:ext uri="{FF2B5EF4-FFF2-40B4-BE49-F238E27FC236}">
                <a16:creationId xmlns:a16="http://schemas.microsoft.com/office/drawing/2014/main" id="{2925FB70-D38F-4F30-AF1F-59CB751105D1}"/>
              </a:ext>
            </a:extLst>
          </p:cNvPr>
          <p:cNvSpPr>
            <a:spLocks noChangeShapeType="1"/>
          </p:cNvSpPr>
          <p:nvPr/>
        </p:nvSpPr>
        <p:spPr bwMode="auto">
          <a:xfrm>
            <a:off x="4206288" y="2782096"/>
            <a:ext cx="1589" cy="2063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439" tIns="45719" rIns="91439" bIns="45719"/>
          <a:lstStyle/>
          <a:p>
            <a:endParaRPr lang="zh-CN" altLang="en-US" sz="1633"/>
          </a:p>
        </p:txBody>
      </p:sp>
      <p:sp>
        <p:nvSpPr>
          <p:cNvPr id="40" name="Text Box 16">
            <a:extLst>
              <a:ext uri="{FF2B5EF4-FFF2-40B4-BE49-F238E27FC236}">
                <a16:creationId xmlns:a16="http://schemas.microsoft.com/office/drawing/2014/main" id="{48FEBB0A-BADD-47D9-8A6D-C074FD2241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27686" y="2770982"/>
            <a:ext cx="1251082" cy="334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999" tIns="51929" rIns="89999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5pPr>
            <a:lvl6pPr marL="2514600" indent="-228600"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6pPr>
            <a:lvl7pPr marL="2971800" indent="-228600"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7pPr>
            <a:lvl8pPr marL="3429000" indent="-228600"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8pPr>
            <a:lvl9pPr marL="3886200" indent="-228600"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9pPr>
          </a:lstStyle>
          <a:p>
            <a:r>
              <a:rPr lang="en-US" sz="1088"/>
              <a:t>does it here</a:t>
            </a:r>
          </a:p>
        </p:txBody>
      </p:sp>
      <p:sp>
        <p:nvSpPr>
          <p:cNvPr id="41" name="Line 17">
            <a:extLst>
              <a:ext uri="{FF2B5EF4-FFF2-40B4-BE49-F238E27FC236}">
                <a16:creationId xmlns:a16="http://schemas.microsoft.com/office/drawing/2014/main" id="{B1A51C56-C37C-4938-9C85-9D383BA99C65}"/>
              </a:ext>
            </a:extLst>
          </p:cNvPr>
          <p:cNvSpPr>
            <a:spLocks noChangeShapeType="1"/>
          </p:cNvSpPr>
          <p:nvPr/>
        </p:nvSpPr>
        <p:spPr bwMode="auto">
          <a:xfrm>
            <a:off x="6690988" y="2782094"/>
            <a:ext cx="779544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439" tIns="45719" rIns="91439" bIns="45719"/>
          <a:lstStyle/>
          <a:p>
            <a:endParaRPr lang="zh-CN" altLang="en-US" sz="1633"/>
          </a:p>
        </p:txBody>
      </p:sp>
      <p:sp>
        <p:nvSpPr>
          <p:cNvPr id="42" name="Line 18">
            <a:extLst>
              <a:ext uri="{FF2B5EF4-FFF2-40B4-BE49-F238E27FC236}">
                <a16:creationId xmlns:a16="http://schemas.microsoft.com/office/drawing/2014/main" id="{59CE548F-D831-45E7-AB51-0AD77B0334C4}"/>
              </a:ext>
            </a:extLst>
          </p:cNvPr>
          <p:cNvSpPr>
            <a:spLocks noChangeShapeType="1"/>
          </p:cNvSpPr>
          <p:nvPr/>
        </p:nvSpPr>
        <p:spPr bwMode="auto">
          <a:xfrm>
            <a:off x="6690988" y="2986884"/>
            <a:ext cx="779544" cy="1586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439" tIns="45719" rIns="91439" bIns="45719"/>
          <a:lstStyle/>
          <a:p>
            <a:endParaRPr lang="zh-CN" altLang="en-US" sz="1633"/>
          </a:p>
        </p:txBody>
      </p:sp>
      <p:grpSp>
        <p:nvGrpSpPr>
          <p:cNvPr id="43" name="Group 19">
            <a:extLst>
              <a:ext uri="{FF2B5EF4-FFF2-40B4-BE49-F238E27FC236}">
                <a16:creationId xmlns:a16="http://schemas.microsoft.com/office/drawing/2014/main" id="{6E0A54C1-BFAE-4DFE-A77C-11B3E87EB9F2}"/>
              </a:ext>
            </a:extLst>
          </p:cNvPr>
          <p:cNvGrpSpPr>
            <a:grpSpLocks/>
          </p:cNvGrpSpPr>
          <p:nvPr/>
        </p:nvGrpSpPr>
        <p:grpSpPr bwMode="auto">
          <a:xfrm>
            <a:off x="5935257" y="2754566"/>
            <a:ext cx="541393" cy="270957"/>
            <a:chOff x="2835" y="-147343"/>
            <a:chExt cx="341" cy="298679"/>
          </a:xfrm>
        </p:grpSpPr>
        <p:sp>
          <p:nvSpPr>
            <p:cNvPr id="44" name="Line 20">
              <a:extLst>
                <a:ext uri="{FF2B5EF4-FFF2-40B4-BE49-F238E27FC236}">
                  <a16:creationId xmlns:a16="http://schemas.microsoft.com/office/drawing/2014/main" id="{B42EB6AC-FDBD-4394-ABF2-5990374FB97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35" y="1996"/>
              <a:ext cx="34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633"/>
            </a:p>
          </p:txBody>
        </p:sp>
        <p:sp>
          <p:nvSpPr>
            <p:cNvPr id="45" name="Text Box 21">
              <a:extLst>
                <a:ext uri="{FF2B5EF4-FFF2-40B4-BE49-F238E27FC236}">
                  <a16:creationId xmlns:a16="http://schemas.microsoft.com/office/drawing/2014/main" id="{A42EAB8B-041D-48D6-B339-9AC1D00C9E2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35" y="-147343"/>
              <a:ext cx="341" cy="2986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1647" tIns="47682" rIns="81647" bIns="40823" anchor="ctr" anchorCtr="1">
              <a:spAutoFit/>
            </a:bodyPr>
            <a:lstStyle>
              <a:lvl1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1pPr>
              <a:lvl2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2pPr>
              <a:lvl3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3pPr>
              <a:lvl4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4pPr>
              <a:lvl5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5pPr>
              <a:lvl6pPr marL="2514600" indent="-228600" defTabSz="45720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6pPr>
              <a:lvl7pPr marL="2971800" indent="-228600" defTabSz="45720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7pPr>
              <a:lvl8pPr marL="3429000" indent="-228600" defTabSz="45720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8pPr>
              <a:lvl9pPr marL="3886200" indent="-228600" defTabSz="45720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sz="1180"/>
                <a:t>AL</a:t>
              </a:r>
            </a:p>
          </p:txBody>
        </p:sp>
      </p:grpSp>
      <p:sp>
        <p:nvSpPr>
          <p:cNvPr id="46" name="Line 22">
            <a:extLst>
              <a:ext uri="{FF2B5EF4-FFF2-40B4-BE49-F238E27FC236}">
                <a16:creationId xmlns:a16="http://schemas.microsoft.com/office/drawing/2014/main" id="{990063F7-6C6D-4F0A-9976-ED1F7F52B351}"/>
              </a:ext>
            </a:extLst>
          </p:cNvPr>
          <p:cNvSpPr>
            <a:spLocks noChangeShapeType="1"/>
          </p:cNvSpPr>
          <p:nvPr/>
        </p:nvSpPr>
        <p:spPr bwMode="auto">
          <a:xfrm>
            <a:off x="6690988" y="2782096"/>
            <a:ext cx="1588" cy="2063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439" tIns="45719" rIns="91439" bIns="45719"/>
          <a:lstStyle/>
          <a:p>
            <a:endParaRPr lang="zh-CN" altLang="en-US" sz="1633"/>
          </a:p>
        </p:txBody>
      </p:sp>
      <p:sp>
        <p:nvSpPr>
          <p:cNvPr id="47" name="Text Box 23">
            <a:extLst>
              <a:ext uri="{FF2B5EF4-FFF2-40B4-BE49-F238E27FC236}">
                <a16:creationId xmlns:a16="http://schemas.microsoft.com/office/drawing/2014/main" id="{F2126BD3-CEC3-4D90-BEAE-DB2742A458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84796" y="3131344"/>
            <a:ext cx="1251082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999" tIns="51929" rIns="89999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5pPr>
            <a:lvl6pPr marL="2514600" indent="-228600"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6pPr>
            <a:lvl7pPr marL="2971800" indent="-228600"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7pPr>
            <a:lvl8pPr marL="3429000" indent="-228600"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8pPr>
            <a:lvl9pPr marL="3886200" indent="-228600"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9pPr>
          </a:lstStyle>
          <a:p>
            <a:r>
              <a:rPr lang="en-US" sz="1088"/>
              <a:t>He </a:t>
            </a:r>
          </a:p>
        </p:txBody>
      </p:sp>
      <p:sp>
        <p:nvSpPr>
          <p:cNvPr id="48" name="Line 24">
            <a:extLst>
              <a:ext uri="{FF2B5EF4-FFF2-40B4-BE49-F238E27FC236}">
                <a16:creationId xmlns:a16="http://schemas.microsoft.com/office/drawing/2014/main" id="{0681D8DD-A7A2-4022-BAEA-793DC402ACB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626124" y="2961484"/>
            <a:ext cx="182582" cy="1793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439" tIns="45719" rIns="91439" bIns="45719"/>
          <a:lstStyle/>
          <a:p>
            <a:endParaRPr lang="zh-CN" altLang="en-US" sz="1633"/>
          </a:p>
        </p:txBody>
      </p:sp>
      <p:sp>
        <p:nvSpPr>
          <p:cNvPr id="49" name="Text Box 25">
            <a:extLst>
              <a:ext uri="{FF2B5EF4-FFF2-40B4-BE49-F238E27FC236}">
                <a16:creationId xmlns:a16="http://schemas.microsoft.com/office/drawing/2014/main" id="{91EA8B22-5EEA-48A2-83AF-BEDD55A614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47315" y="2770982"/>
            <a:ext cx="639829" cy="334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999" tIns="51929" rIns="89999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5pPr>
            <a:lvl6pPr marL="2514600" indent="-228600"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6pPr>
            <a:lvl7pPr marL="2971800" indent="-228600"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7pPr>
            <a:lvl8pPr marL="3429000" indent="-228600"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8pPr>
            <a:lvl9pPr marL="3886200" indent="-228600"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9pPr>
          </a:lstStyle>
          <a:p>
            <a:r>
              <a:rPr lang="en-US" sz="1088"/>
              <a:t>it here</a:t>
            </a:r>
          </a:p>
        </p:txBody>
      </p:sp>
      <p:sp>
        <p:nvSpPr>
          <p:cNvPr id="50" name="Line 26">
            <a:extLst>
              <a:ext uri="{FF2B5EF4-FFF2-40B4-BE49-F238E27FC236}">
                <a16:creationId xmlns:a16="http://schemas.microsoft.com/office/drawing/2014/main" id="{0C2AEAEE-68B0-498C-B5E1-97618D19E628}"/>
              </a:ext>
            </a:extLst>
          </p:cNvPr>
          <p:cNvSpPr>
            <a:spLocks noChangeShapeType="1"/>
          </p:cNvSpPr>
          <p:nvPr/>
        </p:nvSpPr>
        <p:spPr bwMode="auto">
          <a:xfrm>
            <a:off x="9247130" y="2782094"/>
            <a:ext cx="779544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439" tIns="45719" rIns="91439" bIns="45719"/>
          <a:lstStyle/>
          <a:p>
            <a:endParaRPr lang="zh-CN" altLang="en-US" sz="1633"/>
          </a:p>
        </p:txBody>
      </p:sp>
      <p:sp>
        <p:nvSpPr>
          <p:cNvPr id="51" name="Line 27">
            <a:extLst>
              <a:ext uri="{FF2B5EF4-FFF2-40B4-BE49-F238E27FC236}">
                <a16:creationId xmlns:a16="http://schemas.microsoft.com/office/drawing/2014/main" id="{08E20A3C-3908-4037-A1BC-BBB12A3EF256}"/>
              </a:ext>
            </a:extLst>
          </p:cNvPr>
          <p:cNvSpPr>
            <a:spLocks noChangeShapeType="1"/>
          </p:cNvSpPr>
          <p:nvPr/>
        </p:nvSpPr>
        <p:spPr bwMode="auto">
          <a:xfrm>
            <a:off x="9247130" y="2986884"/>
            <a:ext cx="779544" cy="1586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439" tIns="45719" rIns="91439" bIns="45719"/>
          <a:lstStyle/>
          <a:p>
            <a:endParaRPr lang="zh-CN" altLang="en-US" sz="1633"/>
          </a:p>
        </p:txBody>
      </p:sp>
      <p:grpSp>
        <p:nvGrpSpPr>
          <p:cNvPr id="52" name="Group 28">
            <a:extLst>
              <a:ext uri="{FF2B5EF4-FFF2-40B4-BE49-F238E27FC236}">
                <a16:creationId xmlns:a16="http://schemas.microsoft.com/office/drawing/2014/main" id="{572D8BF5-0565-4D9A-8773-180CE476EF02}"/>
              </a:ext>
            </a:extLst>
          </p:cNvPr>
          <p:cNvGrpSpPr>
            <a:grpSpLocks/>
          </p:cNvGrpSpPr>
          <p:nvPr/>
        </p:nvGrpSpPr>
        <p:grpSpPr bwMode="auto">
          <a:xfrm>
            <a:off x="8491400" y="2754566"/>
            <a:ext cx="541393" cy="270957"/>
            <a:chOff x="4445" y="-147343"/>
            <a:chExt cx="341" cy="298679"/>
          </a:xfrm>
        </p:grpSpPr>
        <p:sp>
          <p:nvSpPr>
            <p:cNvPr id="53" name="Line 29">
              <a:extLst>
                <a:ext uri="{FF2B5EF4-FFF2-40B4-BE49-F238E27FC236}">
                  <a16:creationId xmlns:a16="http://schemas.microsoft.com/office/drawing/2014/main" id="{EE47BDB2-1B37-4AD7-B915-6E0B6C49CFA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45" y="1996"/>
              <a:ext cx="34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633"/>
            </a:p>
          </p:txBody>
        </p:sp>
        <p:sp>
          <p:nvSpPr>
            <p:cNvPr id="54" name="Text Box 30">
              <a:extLst>
                <a:ext uri="{FF2B5EF4-FFF2-40B4-BE49-F238E27FC236}">
                  <a16:creationId xmlns:a16="http://schemas.microsoft.com/office/drawing/2014/main" id="{CAA139EB-6BA2-4D0F-B437-B7DDA7DCF79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45" y="-147343"/>
              <a:ext cx="341" cy="2986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1647" tIns="47682" rIns="81647" bIns="40823" anchor="ctr" anchorCtr="1">
              <a:spAutoFit/>
            </a:bodyPr>
            <a:lstStyle>
              <a:lvl1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1pPr>
              <a:lvl2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2pPr>
              <a:lvl3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3pPr>
              <a:lvl4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4pPr>
              <a:lvl5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5pPr>
              <a:lvl6pPr marL="2514600" indent="-228600" defTabSz="45720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6pPr>
              <a:lvl7pPr marL="2971800" indent="-228600" defTabSz="45720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7pPr>
              <a:lvl8pPr marL="3429000" indent="-228600" defTabSz="45720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8pPr>
              <a:lvl9pPr marL="3886200" indent="-228600" defTabSz="45720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sz="1180"/>
                <a:t>S</a:t>
              </a:r>
            </a:p>
          </p:txBody>
        </p:sp>
      </p:grpSp>
      <p:sp>
        <p:nvSpPr>
          <p:cNvPr id="55" name="Line 31">
            <a:extLst>
              <a:ext uri="{FF2B5EF4-FFF2-40B4-BE49-F238E27FC236}">
                <a16:creationId xmlns:a16="http://schemas.microsoft.com/office/drawing/2014/main" id="{4BF48238-70CD-4647-B4DD-DEBED2FC74F5}"/>
              </a:ext>
            </a:extLst>
          </p:cNvPr>
          <p:cNvSpPr>
            <a:spLocks noChangeShapeType="1"/>
          </p:cNvSpPr>
          <p:nvPr/>
        </p:nvSpPr>
        <p:spPr bwMode="auto">
          <a:xfrm>
            <a:off x="9247132" y="2782096"/>
            <a:ext cx="1588" cy="2063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439" tIns="45719" rIns="91439" bIns="45719"/>
          <a:lstStyle/>
          <a:p>
            <a:endParaRPr lang="zh-CN" altLang="en-US" sz="1633"/>
          </a:p>
        </p:txBody>
      </p:sp>
      <p:sp>
        <p:nvSpPr>
          <p:cNvPr id="56" name="Text Box 32">
            <a:extLst>
              <a:ext uri="{FF2B5EF4-FFF2-40B4-BE49-F238E27FC236}">
                <a16:creationId xmlns:a16="http://schemas.microsoft.com/office/drawing/2014/main" id="{5C2164EC-20FA-4A5B-955C-19EDE1020F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4217" y="3131344"/>
            <a:ext cx="1251082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999" tIns="51929" rIns="89999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5pPr>
            <a:lvl6pPr marL="2514600" indent="-228600"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6pPr>
            <a:lvl7pPr marL="2971800" indent="-228600"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7pPr>
            <a:lvl8pPr marL="3429000" indent="-228600"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8pPr>
            <a:lvl9pPr marL="3886200" indent="-228600"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9pPr>
          </a:lstStyle>
          <a:p>
            <a:r>
              <a:rPr lang="en-US" sz="1088"/>
              <a:t>He </a:t>
            </a:r>
          </a:p>
        </p:txBody>
      </p:sp>
      <p:sp>
        <p:nvSpPr>
          <p:cNvPr id="57" name="Line 33">
            <a:extLst>
              <a:ext uri="{FF2B5EF4-FFF2-40B4-BE49-F238E27FC236}">
                <a16:creationId xmlns:a16="http://schemas.microsoft.com/office/drawing/2014/main" id="{98593BA0-4677-4C5B-804B-0C7EAF0F448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245543" y="2961484"/>
            <a:ext cx="182582" cy="1793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439" tIns="45719" rIns="91439" bIns="45719"/>
          <a:lstStyle/>
          <a:p>
            <a:endParaRPr lang="zh-CN" altLang="en-US" sz="1633"/>
          </a:p>
        </p:txBody>
      </p:sp>
      <p:sp>
        <p:nvSpPr>
          <p:cNvPr id="58" name="Text Box 34">
            <a:extLst>
              <a:ext uri="{FF2B5EF4-FFF2-40B4-BE49-F238E27FC236}">
                <a16:creationId xmlns:a16="http://schemas.microsoft.com/office/drawing/2014/main" id="{C2057CC0-5C4F-49DB-B3F1-3E0E2D5EEF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20140" y="2770982"/>
            <a:ext cx="1251082" cy="334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999" tIns="51929" rIns="89999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5pPr>
            <a:lvl6pPr marL="2514600" indent="-228600"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6pPr>
            <a:lvl7pPr marL="2971800" indent="-228600"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7pPr>
            <a:lvl8pPr marL="3429000" indent="-228600"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8pPr>
            <a:lvl9pPr marL="3886200" indent="-228600"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9pPr>
          </a:lstStyle>
          <a:p>
            <a:r>
              <a:rPr lang="en-US" sz="1088"/>
              <a:t>does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C8D12A25-FB8A-4088-8AD5-5F7B66B93EAB}"/>
              </a:ext>
            </a:extLst>
          </p:cNvPr>
          <p:cNvSpPr/>
          <p:nvPr/>
        </p:nvSpPr>
        <p:spPr>
          <a:xfrm>
            <a:off x="450007" y="1299349"/>
            <a:ext cx="2759089" cy="589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800100" lvl="1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 pitchFamily="2" charset="77"/>
                <a:cs typeface="Calibri Light" panose="020F0302020204030204" pitchFamily="34" charset="0"/>
              </a:rPr>
              <a:t>An Example </a:t>
            </a:r>
          </a:p>
        </p:txBody>
      </p:sp>
    </p:spTree>
    <p:extLst>
      <p:ext uri="{BB962C8B-B14F-4D97-AF65-F5344CB8AC3E}">
        <p14:creationId xmlns:p14="http://schemas.microsoft.com/office/powerpoint/2010/main" val="422585993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96DA29-3DEB-4674-B5DB-FC16E69E56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48</a:t>
            </a:fld>
            <a:endParaRPr lang="zh-CN" altLang="en-US"/>
          </a:p>
        </p:txBody>
      </p:sp>
      <p:sp>
        <p:nvSpPr>
          <p:cNvPr id="20" name="矩形 5">
            <a:extLst>
              <a:ext uri="{FF2B5EF4-FFF2-40B4-BE49-F238E27FC236}">
                <a16:creationId xmlns:a16="http://schemas.microsoft.com/office/drawing/2014/main" id="{839DC5FC-B286-4F84-B2E7-900A7CA7A6BF}"/>
              </a:ext>
            </a:extLst>
          </p:cNvPr>
          <p:cNvSpPr/>
          <p:nvPr/>
        </p:nvSpPr>
        <p:spPr>
          <a:xfrm>
            <a:off x="707231" y="292904"/>
            <a:ext cx="672379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Greedy Local Method</a:t>
            </a:r>
          </a:p>
        </p:txBody>
      </p:sp>
      <p:sp>
        <p:nvSpPr>
          <p:cNvPr id="22" name="Text Box 4">
            <a:extLst>
              <a:ext uri="{FF2B5EF4-FFF2-40B4-BE49-F238E27FC236}">
                <a16:creationId xmlns:a16="http://schemas.microsoft.com/office/drawing/2014/main" id="{69047B8C-0C6A-434C-BFE4-A8ACE75546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3955" y="2770982"/>
            <a:ext cx="1251082" cy="334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999" tIns="51929" rIns="89999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5pPr>
            <a:lvl6pPr marL="2514600" indent="-228600"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6pPr>
            <a:lvl7pPr marL="2971800" indent="-228600"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7pPr>
            <a:lvl8pPr marL="3429000" indent="-228600"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8pPr>
            <a:lvl9pPr marL="3886200" indent="-228600"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9pPr>
          </a:lstStyle>
          <a:p>
            <a:r>
              <a:rPr lang="en-US" sz="1088" dirty="0"/>
              <a:t>He does it here</a:t>
            </a:r>
          </a:p>
        </p:txBody>
      </p:sp>
      <p:sp>
        <p:nvSpPr>
          <p:cNvPr id="29" name="Line 5">
            <a:extLst>
              <a:ext uri="{FF2B5EF4-FFF2-40B4-BE49-F238E27FC236}">
                <a16:creationId xmlns:a16="http://schemas.microsoft.com/office/drawing/2014/main" id="{505B2EBD-DEFA-4242-87B1-C3AA644A77AC}"/>
              </a:ext>
            </a:extLst>
          </p:cNvPr>
          <p:cNvSpPr>
            <a:spLocks noChangeShapeType="1"/>
          </p:cNvSpPr>
          <p:nvPr/>
        </p:nvSpPr>
        <p:spPr bwMode="auto">
          <a:xfrm>
            <a:off x="1505668" y="2782094"/>
            <a:ext cx="779544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439" tIns="45719" rIns="91439" bIns="45719"/>
          <a:lstStyle/>
          <a:p>
            <a:endParaRPr lang="zh-CN" altLang="en-US" sz="1633"/>
          </a:p>
        </p:txBody>
      </p:sp>
      <p:sp>
        <p:nvSpPr>
          <p:cNvPr id="30" name="Line 6">
            <a:extLst>
              <a:ext uri="{FF2B5EF4-FFF2-40B4-BE49-F238E27FC236}">
                <a16:creationId xmlns:a16="http://schemas.microsoft.com/office/drawing/2014/main" id="{4481D551-86C7-4410-8FDF-6EF0B2A3210C}"/>
              </a:ext>
            </a:extLst>
          </p:cNvPr>
          <p:cNvSpPr>
            <a:spLocks noChangeShapeType="1"/>
          </p:cNvSpPr>
          <p:nvPr/>
        </p:nvSpPr>
        <p:spPr bwMode="auto">
          <a:xfrm>
            <a:off x="1505669" y="2782096"/>
            <a:ext cx="1588" cy="2063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439" tIns="45719" rIns="91439" bIns="45719"/>
          <a:lstStyle/>
          <a:p>
            <a:endParaRPr lang="zh-CN" altLang="en-US" sz="1633"/>
          </a:p>
        </p:txBody>
      </p:sp>
      <p:sp>
        <p:nvSpPr>
          <p:cNvPr id="31" name="Line 7">
            <a:extLst>
              <a:ext uri="{FF2B5EF4-FFF2-40B4-BE49-F238E27FC236}">
                <a16:creationId xmlns:a16="http://schemas.microsoft.com/office/drawing/2014/main" id="{D06A93A0-C5E5-4DC7-97F8-DBC5423754EB}"/>
              </a:ext>
            </a:extLst>
          </p:cNvPr>
          <p:cNvSpPr>
            <a:spLocks noChangeShapeType="1"/>
          </p:cNvSpPr>
          <p:nvPr/>
        </p:nvSpPr>
        <p:spPr bwMode="auto">
          <a:xfrm>
            <a:off x="1505668" y="2986884"/>
            <a:ext cx="779544" cy="1586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439" tIns="45719" rIns="91439" bIns="45719"/>
          <a:lstStyle/>
          <a:p>
            <a:endParaRPr lang="zh-CN" altLang="en-US" sz="1633"/>
          </a:p>
        </p:txBody>
      </p:sp>
      <p:sp>
        <p:nvSpPr>
          <p:cNvPr id="32" name="Text Box 8">
            <a:extLst>
              <a:ext uri="{FF2B5EF4-FFF2-40B4-BE49-F238E27FC236}">
                <a16:creationId xmlns:a16="http://schemas.microsoft.com/office/drawing/2014/main" id="{CD6CC21B-33F3-47BA-A68D-DE8881B89E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42989" y="2770982"/>
            <a:ext cx="1251082" cy="334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999" tIns="51929" rIns="89999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5pPr>
            <a:lvl6pPr marL="2514600" indent="-228600"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6pPr>
            <a:lvl7pPr marL="2971800" indent="-228600"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7pPr>
            <a:lvl8pPr marL="3429000" indent="-228600"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8pPr>
            <a:lvl9pPr marL="3886200" indent="-228600"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9pPr>
          </a:lstStyle>
          <a:p>
            <a:r>
              <a:rPr lang="en-US" sz="1088"/>
              <a:t>does it here</a:t>
            </a:r>
          </a:p>
        </p:txBody>
      </p:sp>
      <p:sp>
        <p:nvSpPr>
          <p:cNvPr id="33" name="Line 9">
            <a:extLst>
              <a:ext uri="{FF2B5EF4-FFF2-40B4-BE49-F238E27FC236}">
                <a16:creationId xmlns:a16="http://schemas.microsoft.com/office/drawing/2014/main" id="{A5CAA0C4-77CA-403E-8B7F-ACB77558C4E8}"/>
              </a:ext>
            </a:extLst>
          </p:cNvPr>
          <p:cNvSpPr>
            <a:spLocks noChangeShapeType="1"/>
          </p:cNvSpPr>
          <p:nvPr/>
        </p:nvSpPr>
        <p:spPr bwMode="auto">
          <a:xfrm>
            <a:off x="4206290" y="2782094"/>
            <a:ext cx="779545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439" tIns="45719" rIns="91439" bIns="45719"/>
          <a:lstStyle/>
          <a:p>
            <a:endParaRPr lang="zh-CN" altLang="en-US" sz="1633"/>
          </a:p>
        </p:txBody>
      </p:sp>
      <p:sp>
        <p:nvSpPr>
          <p:cNvPr id="34" name="Line 10">
            <a:extLst>
              <a:ext uri="{FF2B5EF4-FFF2-40B4-BE49-F238E27FC236}">
                <a16:creationId xmlns:a16="http://schemas.microsoft.com/office/drawing/2014/main" id="{F5F66853-9735-4F2B-A480-D35EDBD93590}"/>
              </a:ext>
            </a:extLst>
          </p:cNvPr>
          <p:cNvSpPr>
            <a:spLocks noChangeShapeType="1"/>
          </p:cNvSpPr>
          <p:nvPr/>
        </p:nvSpPr>
        <p:spPr bwMode="auto">
          <a:xfrm>
            <a:off x="4206290" y="2986884"/>
            <a:ext cx="779545" cy="1586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439" tIns="45719" rIns="91439" bIns="45719"/>
          <a:lstStyle/>
          <a:p>
            <a:endParaRPr lang="zh-CN" altLang="en-US" sz="1633"/>
          </a:p>
        </p:txBody>
      </p:sp>
      <p:sp>
        <p:nvSpPr>
          <p:cNvPr id="35" name="Text Box 11">
            <a:extLst>
              <a:ext uri="{FF2B5EF4-FFF2-40B4-BE49-F238E27FC236}">
                <a16:creationId xmlns:a16="http://schemas.microsoft.com/office/drawing/2014/main" id="{E02989DD-175A-432C-B33F-C52F28CE59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79299" y="2770982"/>
            <a:ext cx="1251082" cy="334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999" tIns="51929" rIns="89999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5pPr>
            <a:lvl6pPr marL="2514600" indent="-228600"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6pPr>
            <a:lvl7pPr marL="2971800" indent="-228600"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7pPr>
            <a:lvl8pPr marL="3429000" indent="-228600"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8pPr>
            <a:lvl9pPr marL="3886200" indent="-228600"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9pPr>
          </a:lstStyle>
          <a:p>
            <a:r>
              <a:rPr lang="en-US" sz="1088"/>
              <a:t>He </a:t>
            </a:r>
          </a:p>
        </p:txBody>
      </p:sp>
      <p:grpSp>
        <p:nvGrpSpPr>
          <p:cNvPr id="36" name="Group 12">
            <a:extLst>
              <a:ext uri="{FF2B5EF4-FFF2-40B4-BE49-F238E27FC236}">
                <a16:creationId xmlns:a16="http://schemas.microsoft.com/office/drawing/2014/main" id="{9C32058A-027C-4539-A70F-F70398BB6FA5}"/>
              </a:ext>
            </a:extLst>
          </p:cNvPr>
          <p:cNvGrpSpPr>
            <a:grpSpLocks/>
          </p:cNvGrpSpPr>
          <p:nvPr/>
        </p:nvGrpSpPr>
        <p:grpSpPr bwMode="auto">
          <a:xfrm>
            <a:off x="3450559" y="2754566"/>
            <a:ext cx="541394" cy="270957"/>
            <a:chOff x="1270" y="-147343"/>
            <a:chExt cx="341" cy="298679"/>
          </a:xfrm>
        </p:grpSpPr>
        <p:sp>
          <p:nvSpPr>
            <p:cNvPr id="37" name="Line 13">
              <a:extLst>
                <a:ext uri="{FF2B5EF4-FFF2-40B4-BE49-F238E27FC236}">
                  <a16:creationId xmlns:a16="http://schemas.microsoft.com/office/drawing/2014/main" id="{A8786E0F-6A38-4AAE-B8F8-C4D311FCD6E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70" y="1996"/>
              <a:ext cx="34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633"/>
            </a:p>
          </p:txBody>
        </p:sp>
        <p:sp>
          <p:nvSpPr>
            <p:cNvPr id="38" name="Text Box 14">
              <a:extLst>
                <a:ext uri="{FF2B5EF4-FFF2-40B4-BE49-F238E27FC236}">
                  <a16:creationId xmlns:a16="http://schemas.microsoft.com/office/drawing/2014/main" id="{48A06DE0-F255-4E39-9A3E-CEEF238B87F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70" y="-147343"/>
              <a:ext cx="341" cy="2986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1647" tIns="47682" rIns="81647" bIns="40823" anchor="ctr" anchorCtr="1">
              <a:spAutoFit/>
            </a:bodyPr>
            <a:lstStyle>
              <a:lvl1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1pPr>
              <a:lvl2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2pPr>
              <a:lvl3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3pPr>
              <a:lvl4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4pPr>
              <a:lvl5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5pPr>
              <a:lvl6pPr marL="2514600" indent="-228600" defTabSz="45720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6pPr>
              <a:lvl7pPr marL="2971800" indent="-228600" defTabSz="45720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7pPr>
              <a:lvl8pPr marL="3429000" indent="-228600" defTabSz="45720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8pPr>
              <a:lvl9pPr marL="3886200" indent="-228600" defTabSz="45720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sz="1180"/>
                <a:t>S</a:t>
              </a:r>
            </a:p>
          </p:txBody>
        </p:sp>
      </p:grpSp>
      <p:sp>
        <p:nvSpPr>
          <p:cNvPr id="39" name="Line 15">
            <a:extLst>
              <a:ext uri="{FF2B5EF4-FFF2-40B4-BE49-F238E27FC236}">
                <a16:creationId xmlns:a16="http://schemas.microsoft.com/office/drawing/2014/main" id="{2925FB70-D38F-4F30-AF1F-59CB751105D1}"/>
              </a:ext>
            </a:extLst>
          </p:cNvPr>
          <p:cNvSpPr>
            <a:spLocks noChangeShapeType="1"/>
          </p:cNvSpPr>
          <p:nvPr/>
        </p:nvSpPr>
        <p:spPr bwMode="auto">
          <a:xfrm>
            <a:off x="4206288" y="2782096"/>
            <a:ext cx="1589" cy="2063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439" tIns="45719" rIns="91439" bIns="45719"/>
          <a:lstStyle/>
          <a:p>
            <a:endParaRPr lang="zh-CN" altLang="en-US" sz="1633"/>
          </a:p>
        </p:txBody>
      </p:sp>
      <p:sp>
        <p:nvSpPr>
          <p:cNvPr id="40" name="Text Box 16">
            <a:extLst>
              <a:ext uri="{FF2B5EF4-FFF2-40B4-BE49-F238E27FC236}">
                <a16:creationId xmlns:a16="http://schemas.microsoft.com/office/drawing/2014/main" id="{48FEBB0A-BADD-47D9-8A6D-C074FD2241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27686" y="2770982"/>
            <a:ext cx="1251082" cy="334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999" tIns="51929" rIns="89999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5pPr>
            <a:lvl6pPr marL="2514600" indent="-228600"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6pPr>
            <a:lvl7pPr marL="2971800" indent="-228600"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7pPr>
            <a:lvl8pPr marL="3429000" indent="-228600"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8pPr>
            <a:lvl9pPr marL="3886200" indent="-228600"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9pPr>
          </a:lstStyle>
          <a:p>
            <a:r>
              <a:rPr lang="en-US" sz="1088"/>
              <a:t>does it here</a:t>
            </a:r>
          </a:p>
        </p:txBody>
      </p:sp>
      <p:sp>
        <p:nvSpPr>
          <p:cNvPr id="41" name="Line 17">
            <a:extLst>
              <a:ext uri="{FF2B5EF4-FFF2-40B4-BE49-F238E27FC236}">
                <a16:creationId xmlns:a16="http://schemas.microsoft.com/office/drawing/2014/main" id="{B1A51C56-C37C-4938-9C85-9D383BA99C65}"/>
              </a:ext>
            </a:extLst>
          </p:cNvPr>
          <p:cNvSpPr>
            <a:spLocks noChangeShapeType="1"/>
          </p:cNvSpPr>
          <p:nvPr/>
        </p:nvSpPr>
        <p:spPr bwMode="auto">
          <a:xfrm>
            <a:off x="6690988" y="2782094"/>
            <a:ext cx="779544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439" tIns="45719" rIns="91439" bIns="45719"/>
          <a:lstStyle/>
          <a:p>
            <a:endParaRPr lang="zh-CN" altLang="en-US" sz="1633"/>
          </a:p>
        </p:txBody>
      </p:sp>
      <p:sp>
        <p:nvSpPr>
          <p:cNvPr id="42" name="Line 18">
            <a:extLst>
              <a:ext uri="{FF2B5EF4-FFF2-40B4-BE49-F238E27FC236}">
                <a16:creationId xmlns:a16="http://schemas.microsoft.com/office/drawing/2014/main" id="{59CE548F-D831-45E7-AB51-0AD77B0334C4}"/>
              </a:ext>
            </a:extLst>
          </p:cNvPr>
          <p:cNvSpPr>
            <a:spLocks noChangeShapeType="1"/>
          </p:cNvSpPr>
          <p:nvPr/>
        </p:nvSpPr>
        <p:spPr bwMode="auto">
          <a:xfrm>
            <a:off x="6690988" y="2986884"/>
            <a:ext cx="779544" cy="1586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439" tIns="45719" rIns="91439" bIns="45719"/>
          <a:lstStyle/>
          <a:p>
            <a:endParaRPr lang="zh-CN" altLang="en-US" sz="1633"/>
          </a:p>
        </p:txBody>
      </p:sp>
      <p:grpSp>
        <p:nvGrpSpPr>
          <p:cNvPr id="43" name="Group 19">
            <a:extLst>
              <a:ext uri="{FF2B5EF4-FFF2-40B4-BE49-F238E27FC236}">
                <a16:creationId xmlns:a16="http://schemas.microsoft.com/office/drawing/2014/main" id="{6E0A54C1-BFAE-4DFE-A77C-11B3E87EB9F2}"/>
              </a:ext>
            </a:extLst>
          </p:cNvPr>
          <p:cNvGrpSpPr>
            <a:grpSpLocks/>
          </p:cNvGrpSpPr>
          <p:nvPr/>
        </p:nvGrpSpPr>
        <p:grpSpPr bwMode="auto">
          <a:xfrm>
            <a:off x="5935257" y="2754566"/>
            <a:ext cx="541393" cy="270957"/>
            <a:chOff x="2835" y="-147343"/>
            <a:chExt cx="341" cy="298679"/>
          </a:xfrm>
        </p:grpSpPr>
        <p:sp>
          <p:nvSpPr>
            <p:cNvPr id="44" name="Line 20">
              <a:extLst>
                <a:ext uri="{FF2B5EF4-FFF2-40B4-BE49-F238E27FC236}">
                  <a16:creationId xmlns:a16="http://schemas.microsoft.com/office/drawing/2014/main" id="{B42EB6AC-FDBD-4394-ABF2-5990374FB97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35" y="1996"/>
              <a:ext cx="34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633"/>
            </a:p>
          </p:txBody>
        </p:sp>
        <p:sp>
          <p:nvSpPr>
            <p:cNvPr id="45" name="Text Box 21">
              <a:extLst>
                <a:ext uri="{FF2B5EF4-FFF2-40B4-BE49-F238E27FC236}">
                  <a16:creationId xmlns:a16="http://schemas.microsoft.com/office/drawing/2014/main" id="{A42EAB8B-041D-48D6-B339-9AC1D00C9E2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35" y="-147343"/>
              <a:ext cx="341" cy="2986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1647" tIns="47682" rIns="81647" bIns="40823" anchor="ctr" anchorCtr="1">
              <a:spAutoFit/>
            </a:bodyPr>
            <a:lstStyle>
              <a:lvl1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1pPr>
              <a:lvl2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2pPr>
              <a:lvl3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3pPr>
              <a:lvl4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4pPr>
              <a:lvl5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5pPr>
              <a:lvl6pPr marL="2514600" indent="-228600" defTabSz="45720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6pPr>
              <a:lvl7pPr marL="2971800" indent="-228600" defTabSz="45720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7pPr>
              <a:lvl8pPr marL="3429000" indent="-228600" defTabSz="45720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8pPr>
              <a:lvl9pPr marL="3886200" indent="-228600" defTabSz="45720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sz="1180"/>
                <a:t>AL</a:t>
              </a:r>
            </a:p>
          </p:txBody>
        </p:sp>
      </p:grpSp>
      <p:sp>
        <p:nvSpPr>
          <p:cNvPr id="46" name="Line 22">
            <a:extLst>
              <a:ext uri="{FF2B5EF4-FFF2-40B4-BE49-F238E27FC236}">
                <a16:creationId xmlns:a16="http://schemas.microsoft.com/office/drawing/2014/main" id="{990063F7-6C6D-4F0A-9976-ED1F7F52B351}"/>
              </a:ext>
            </a:extLst>
          </p:cNvPr>
          <p:cNvSpPr>
            <a:spLocks noChangeShapeType="1"/>
          </p:cNvSpPr>
          <p:nvPr/>
        </p:nvSpPr>
        <p:spPr bwMode="auto">
          <a:xfrm>
            <a:off x="6690988" y="2782096"/>
            <a:ext cx="1588" cy="2063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439" tIns="45719" rIns="91439" bIns="45719"/>
          <a:lstStyle/>
          <a:p>
            <a:endParaRPr lang="zh-CN" altLang="en-US" sz="1633"/>
          </a:p>
        </p:txBody>
      </p:sp>
      <p:sp>
        <p:nvSpPr>
          <p:cNvPr id="47" name="Text Box 23">
            <a:extLst>
              <a:ext uri="{FF2B5EF4-FFF2-40B4-BE49-F238E27FC236}">
                <a16:creationId xmlns:a16="http://schemas.microsoft.com/office/drawing/2014/main" id="{F2126BD3-CEC3-4D90-BEAE-DB2742A458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84796" y="3131344"/>
            <a:ext cx="1251082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999" tIns="51929" rIns="89999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5pPr>
            <a:lvl6pPr marL="2514600" indent="-228600"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6pPr>
            <a:lvl7pPr marL="2971800" indent="-228600"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7pPr>
            <a:lvl8pPr marL="3429000" indent="-228600"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8pPr>
            <a:lvl9pPr marL="3886200" indent="-228600"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9pPr>
          </a:lstStyle>
          <a:p>
            <a:r>
              <a:rPr lang="en-US" sz="1088"/>
              <a:t>He </a:t>
            </a:r>
          </a:p>
        </p:txBody>
      </p:sp>
      <p:sp>
        <p:nvSpPr>
          <p:cNvPr id="48" name="Line 24">
            <a:extLst>
              <a:ext uri="{FF2B5EF4-FFF2-40B4-BE49-F238E27FC236}">
                <a16:creationId xmlns:a16="http://schemas.microsoft.com/office/drawing/2014/main" id="{0681D8DD-A7A2-4022-BAEA-793DC402ACB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626124" y="2961484"/>
            <a:ext cx="182582" cy="1793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439" tIns="45719" rIns="91439" bIns="45719"/>
          <a:lstStyle/>
          <a:p>
            <a:endParaRPr lang="zh-CN" altLang="en-US" sz="1633"/>
          </a:p>
        </p:txBody>
      </p:sp>
      <p:sp>
        <p:nvSpPr>
          <p:cNvPr id="49" name="Text Box 25">
            <a:extLst>
              <a:ext uri="{FF2B5EF4-FFF2-40B4-BE49-F238E27FC236}">
                <a16:creationId xmlns:a16="http://schemas.microsoft.com/office/drawing/2014/main" id="{91EA8B22-5EEA-48A2-83AF-BEDD55A614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47315" y="2770982"/>
            <a:ext cx="639829" cy="334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999" tIns="51929" rIns="89999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5pPr>
            <a:lvl6pPr marL="2514600" indent="-228600"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6pPr>
            <a:lvl7pPr marL="2971800" indent="-228600"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7pPr>
            <a:lvl8pPr marL="3429000" indent="-228600"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8pPr>
            <a:lvl9pPr marL="3886200" indent="-228600"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9pPr>
          </a:lstStyle>
          <a:p>
            <a:r>
              <a:rPr lang="en-US" sz="1088"/>
              <a:t>it here</a:t>
            </a:r>
          </a:p>
        </p:txBody>
      </p:sp>
      <p:sp>
        <p:nvSpPr>
          <p:cNvPr id="50" name="Line 26">
            <a:extLst>
              <a:ext uri="{FF2B5EF4-FFF2-40B4-BE49-F238E27FC236}">
                <a16:creationId xmlns:a16="http://schemas.microsoft.com/office/drawing/2014/main" id="{0C2AEAEE-68B0-498C-B5E1-97618D19E628}"/>
              </a:ext>
            </a:extLst>
          </p:cNvPr>
          <p:cNvSpPr>
            <a:spLocks noChangeShapeType="1"/>
          </p:cNvSpPr>
          <p:nvPr/>
        </p:nvSpPr>
        <p:spPr bwMode="auto">
          <a:xfrm>
            <a:off x="9247130" y="2782094"/>
            <a:ext cx="779544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439" tIns="45719" rIns="91439" bIns="45719"/>
          <a:lstStyle/>
          <a:p>
            <a:endParaRPr lang="zh-CN" altLang="en-US" sz="1633"/>
          </a:p>
        </p:txBody>
      </p:sp>
      <p:sp>
        <p:nvSpPr>
          <p:cNvPr id="51" name="Line 27">
            <a:extLst>
              <a:ext uri="{FF2B5EF4-FFF2-40B4-BE49-F238E27FC236}">
                <a16:creationId xmlns:a16="http://schemas.microsoft.com/office/drawing/2014/main" id="{08E20A3C-3908-4037-A1BC-BBB12A3EF256}"/>
              </a:ext>
            </a:extLst>
          </p:cNvPr>
          <p:cNvSpPr>
            <a:spLocks noChangeShapeType="1"/>
          </p:cNvSpPr>
          <p:nvPr/>
        </p:nvSpPr>
        <p:spPr bwMode="auto">
          <a:xfrm>
            <a:off x="9247130" y="2986884"/>
            <a:ext cx="779544" cy="1586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439" tIns="45719" rIns="91439" bIns="45719"/>
          <a:lstStyle/>
          <a:p>
            <a:endParaRPr lang="zh-CN" altLang="en-US" sz="1633"/>
          </a:p>
        </p:txBody>
      </p:sp>
      <p:grpSp>
        <p:nvGrpSpPr>
          <p:cNvPr id="52" name="Group 28">
            <a:extLst>
              <a:ext uri="{FF2B5EF4-FFF2-40B4-BE49-F238E27FC236}">
                <a16:creationId xmlns:a16="http://schemas.microsoft.com/office/drawing/2014/main" id="{572D8BF5-0565-4D9A-8773-180CE476EF02}"/>
              </a:ext>
            </a:extLst>
          </p:cNvPr>
          <p:cNvGrpSpPr>
            <a:grpSpLocks/>
          </p:cNvGrpSpPr>
          <p:nvPr/>
        </p:nvGrpSpPr>
        <p:grpSpPr bwMode="auto">
          <a:xfrm>
            <a:off x="8491400" y="2754566"/>
            <a:ext cx="541393" cy="270957"/>
            <a:chOff x="4445" y="-147343"/>
            <a:chExt cx="341" cy="298679"/>
          </a:xfrm>
        </p:grpSpPr>
        <p:sp>
          <p:nvSpPr>
            <p:cNvPr id="53" name="Line 29">
              <a:extLst>
                <a:ext uri="{FF2B5EF4-FFF2-40B4-BE49-F238E27FC236}">
                  <a16:creationId xmlns:a16="http://schemas.microsoft.com/office/drawing/2014/main" id="{EE47BDB2-1B37-4AD7-B915-6E0B6C49CFA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45" y="1996"/>
              <a:ext cx="34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633"/>
            </a:p>
          </p:txBody>
        </p:sp>
        <p:sp>
          <p:nvSpPr>
            <p:cNvPr id="54" name="Text Box 30">
              <a:extLst>
                <a:ext uri="{FF2B5EF4-FFF2-40B4-BE49-F238E27FC236}">
                  <a16:creationId xmlns:a16="http://schemas.microsoft.com/office/drawing/2014/main" id="{CAA139EB-6BA2-4D0F-B437-B7DDA7DCF79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45" y="-147343"/>
              <a:ext cx="341" cy="2986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1647" tIns="47682" rIns="81647" bIns="40823" anchor="ctr" anchorCtr="1">
              <a:spAutoFit/>
            </a:bodyPr>
            <a:lstStyle>
              <a:lvl1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1pPr>
              <a:lvl2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2pPr>
              <a:lvl3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3pPr>
              <a:lvl4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4pPr>
              <a:lvl5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5pPr>
              <a:lvl6pPr marL="2514600" indent="-228600" defTabSz="45720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6pPr>
              <a:lvl7pPr marL="2971800" indent="-228600" defTabSz="45720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7pPr>
              <a:lvl8pPr marL="3429000" indent="-228600" defTabSz="45720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8pPr>
              <a:lvl9pPr marL="3886200" indent="-228600" defTabSz="45720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sz="1180"/>
                <a:t>S</a:t>
              </a:r>
            </a:p>
          </p:txBody>
        </p:sp>
      </p:grpSp>
      <p:sp>
        <p:nvSpPr>
          <p:cNvPr id="55" name="Line 31">
            <a:extLst>
              <a:ext uri="{FF2B5EF4-FFF2-40B4-BE49-F238E27FC236}">
                <a16:creationId xmlns:a16="http://schemas.microsoft.com/office/drawing/2014/main" id="{4BF48238-70CD-4647-B4DD-DEBED2FC74F5}"/>
              </a:ext>
            </a:extLst>
          </p:cNvPr>
          <p:cNvSpPr>
            <a:spLocks noChangeShapeType="1"/>
          </p:cNvSpPr>
          <p:nvPr/>
        </p:nvSpPr>
        <p:spPr bwMode="auto">
          <a:xfrm>
            <a:off x="9247132" y="2782096"/>
            <a:ext cx="1588" cy="2063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439" tIns="45719" rIns="91439" bIns="45719"/>
          <a:lstStyle/>
          <a:p>
            <a:endParaRPr lang="zh-CN" altLang="en-US" sz="1633"/>
          </a:p>
        </p:txBody>
      </p:sp>
      <p:sp>
        <p:nvSpPr>
          <p:cNvPr id="56" name="Text Box 32">
            <a:extLst>
              <a:ext uri="{FF2B5EF4-FFF2-40B4-BE49-F238E27FC236}">
                <a16:creationId xmlns:a16="http://schemas.microsoft.com/office/drawing/2014/main" id="{5C2164EC-20FA-4A5B-955C-19EDE1020F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4217" y="3131344"/>
            <a:ext cx="1251082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999" tIns="51929" rIns="89999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5pPr>
            <a:lvl6pPr marL="2514600" indent="-228600"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6pPr>
            <a:lvl7pPr marL="2971800" indent="-228600"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7pPr>
            <a:lvl8pPr marL="3429000" indent="-228600"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8pPr>
            <a:lvl9pPr marL="3886200" indent="-228600"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9pPr>
          </a:lstStyle>
          <a:p>
            <a:r>
              <a:rPr lang="en-US" sz="1088"/>
              <a:t>He </a:t>
            </a:r>
          </a:p>
        </p:txBody>
      </p:sp>
      <p:sp>
        <p:nvSpPr>
          <p:cNvPr id="57" name="Line 33">
            <a:extLst>
              <a:ext uri="{FF2B5EF4-FFF2-40B4-BE49-F238E27FC236}">
                <a16:creationId xmlns:a16="http://schemas.microsoft.com/office/drawing/2014/main" id="{98593BA0-4677-4C5B-804B-0C7EAF0F448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245543" y="2961484"/>
            <a:ext cx="182582" cy="1793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439" tIns="45719" rIns="91439" bIns="45719"/>
          <a:lstStyle/>
          <a:p>
            <a:endParaRPr lang="zh-CN" altLang="en-US" sz="1633"/>
          </a:p>
        </p:txBody>
      </p:sp>
      <p:sp>
        <p:nvSpPr>
          <p:cNvPr id="58" name="Text Box 34">
            <a:extLst>
              <a:ext uri="{FF2B5EF4-FFF2-40B4-BE49-F238E27FC236}">
                <a16:creationId xmlns:a16="http://schemas.microsoft.com/office/drawing/2014/main" id="{C2057CC0-5C4F-49DB-B3F1-3E0E2D5EEF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20140" y="2770982"/>
            <a:ext cx="1251082" cy="334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999" tIns="51929" rIns="89999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5pPr>
            <a:lvl6pPr marL="2514600" indent="-228600"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6pPr>
            <a:lvl7pPr marL="2971800" indent="-228600"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7pPr>
            <a:lvl8pPr marL="3429000" indent="-228600"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8pPr>
            <a:lvl9pPr marL="3886200" indent="-228600"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9pPr>
          </a:lstStyle>
          <a:p>
            <a:r>
              <a:rPr lang="en-US" sz="1088"/>
              <a:t>does</a:t>
            </a:r>
          </a:p>
        </p:txBody>
      </p:sp>
      <p:sp>
        <p:nvSpPr>
          <p:cNvPr id="59" name="Line 35">
            <a:extLst>
              <a:ext uri="{FF2B5EF4-FFF2-40B4-BE49-F238E27FC236}">
                <a16:creationId xmlns:a16="http://schemas.microsoft.com/office/drawing/2014/main" id="{88179DC0-ACD5-416D-A01B-082C9BC599F7}"/>
              </a:ext>
            </a:extLst>
          </p:cNvPr>
          <p:cNvSpPr>
            <a:spLocks noChangeShapeType="1"/>
          </p:cNvSpPr>
          <p:nvPr/>
        </p:nvSpPr>
        <p:spPr bwMode="auto">
          <a:xfrm>
            <a:off x="9247130" y="4761708"/>
            <a:ext cx="779544" cy="1586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439" tIns="45719" rIns="91439" bIns="45719"/>
          <a:lstStyle/>
          <a:p>
            <a:endParaRPr lang="zh-CN" altLang="en-US" sz="1633"/>
          </a:p>
        </p:txBody>
      </p:sp>
      <p:sp>
        <p:nvSpPr>
          <p:cNvPr id="60" name="Line 36">
            <a:extLst>
              <a:ext uri="{FF2B5EF4-FFF2-40B4-BE49-F238E27FC236}">
                <a16:creationId xmlns:a16="http://schemas.microsoft.com/office/drawing/2014/main" id="{1F62B2FE-1449-4E4D-9460-065545E9BA93}"/>
              </a:ext>
            </a:extLst>
          </p:cNvPr>
          <p:cNvSpPr>
            <a:spLocks noChangeShapeType="1"/>
          </p:cNvSpPr>
          <p:nvPr/>
        </p:nvSpPr>
        <p:spPr bwMode="auto">
          <a:xfrm>
            <a:off x="9247130" y="4968084"/>
            <a:ext cx="779544" cy="1586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439" tIns="45719" rIns="91439" bIns="45719"/>
          <a:lstStyle/>
          <a:p>
            <a:endParaRPr lang="zh-CN" altLang="en-US" sz="1633"/>
          </a:p>
        </p:txBody>
      </p:sp>
      <p:sp>
        <p:nvSpPr>
          <p:cNvPr id="61" name="Line 37">
            <a:extLst>
              <a:ext uri="{FF2B5EF4-FFF2-40B4-BE49-F238E27FC236}">
                <a16:creationId xmlns:a16="http://schemas.microsoft.com/office/drawing/2014/main" id="{BAA9956E-D274-48B1-9403-E82D56C3C58A}"/>
              </a:ext>
            </a:extLst>
          </p:cNvPr>
          <p:cNvSpPr>
            <a:spLocks noChangeShapeType="1"/>
          </p:cNvSpPr>
          <p:nvPr/>
        </p:nvSpPr>
        <p:spPr bwMode="auto">
          <a:xfrm>
            <a:off x="9247132" y="4761707"/>
            <a:ext cx="1588" cy="2063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439" tIns="45719" rIns="91439" bIns="45719"/>
          <a:lstStyle/>
          <a:p>
            <a:endParaRPr lang="zh-CN" altLang="en-US" sz="1633"/>
          </a:p>
        </p:txBody>
      </p:sp>
      <p:sp>
        <p:nvSpPr>
          <p:cNvPr id="62" name="Text Box 38">
            <a:extLst>
              <a:ext uri="{FF2B5EF4-FFF2-40B4-BE49-F238E27FC236}">
                <a16:creationId xmlns:a16="http://schemas.microsoft.com/office/drawing/2014/main" id="{D5549491-6BF7-48A0-8083-CF4FFD8CB2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4217" y="5112544"/>
            <a:ext cx="1251082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999" tIns="51929" rIns="89999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5pPr>
            <a:lvl6pPr marL="2514600" indent="-228600"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6pPr>
            <a:lvl7pPr marL="2971800" indent="-228600"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7pPr>
            <a:lvl8pPr marL="3429000" indent="-228600"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8pPr>
            <a:lvl9pPr marL="3886200" indent="-228600"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9pPr>
          </a:lstStyle>
          <a:p>
            <a:r>
              <a:rPr lang="en-US" sz="1088"/>
              <a:t>He </a:t>
            </a:r>
          </a:p>
        </p:txBody>
      </p:sp>
      <p:sp>
        <p:nvSpPr>
          <p:cNvPr id="63" name="Line 39">
            <a:extLst>
              <a:ext uri="{FF2B5EF4-FFF2-40B4-BE49-F238E27FC236}">
                <a16:creationId xmlns:a16="http://schemas.microsoft.com/office/drawing/2014/main" id="{A28BE4E4-8F0C-4695-B90D-755BAE8721E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245543" y="4941094"/>
            <a:ext cx="182582" cy="1793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439" tIns="45719" rIns="91439" bIns="45719"/>
          <a:lstStyle/>
          <a:p>
            <a:endParaRPr lang="zh-CN" altLang="en-US" sz="1633"/>
          </a:p>
        </p:txBody>
      </p:sp>
      <p:sp>
        <p:nvSpPr>
          <p:cNvPr id="64" name="Text Box 40">
            <a:extLst>
              <a:ext uri="{FF2B5EF4-FFF2-40B4-BE49-F238E27FC236}">
                <a16:creationId xmlns:a16="http://schemas.microsoft.com/office/drawing/2014/main" id="{9C4F1AD5-C313-4D31-8CA4-D90884696C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20140" y="4752182"/>
            <a:ext cx="1251082" cy="334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999" tIns="51929" rIns="89999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5pPr>
            <a:lvl6pPr marL="2514600" indent="-228600"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6pPr>
            <a:lvl7pPr marL="2971800" indent="-228600"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7pPr>
            <a:lvl8pPr marL="3429000" indent="-228600"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8pPr>
            <a:lvl9pPr marL="3886200" indent="-228600"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9pPr>
          </a:lstStyle>
          <a:p>
            <a:r>
              <a:rPr lang="en-US" sz="1088"/>
              <a:t>does it</a:t>
            </a:r>
          </a:p>
        </p:txBody>
      </p:sp>
      <p:grpSp>
        <p:nvGrpSpPr>
          <p:cNvPr id="65" name="Group 41">
            <a:extLst>
              <a:ext uri="{FF2B5EF4-FFF2-40B4-BE49-F238E27FC236}">
                <a16:creationId xmlns:a16="http://schemas.microsoft.com/office/drawing/2014/main" id="{A1444B81-4D46-4B51-B01C-5418F2AF042C}"/>
              </a:ext>
            </a:extLst>
          </p:cNvPr>
          <p:cNvGrpSpPr>
            <a:grpSpLocks/>
          </p:cNvGrpSpPr>
          <p:nvPr/>
        </p:nvGrpSpPr>
        <p:grpSpPr bwMode="auto">
          <a:xfrm>
            <a:off x="9472053" y="3680621"/>
            <a:ext cx="270957" cy="723900"/>
            <a:chOff x="-144192" y="2494"/>
            <a:chExt cx="298679" cy="456"/>
          </a:xfrm>
        </p:grpSpPr>
        <p:sp>
          <p:nvSpPr>
            <p:cNvPr id="66" name="Line 42">
              <a:extLst>
                <a:ext uri="{FF2B5EF4-FFF2-40B4-BE49-F238E27FC236}">
                  <a16:creationId xmlns:a16="http://schemas.microsoft.com/office/drawing/2014/main" id="{771A6224-4540-4FDB-AFF0-C986BC5C45D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48" y="2494"/>
              <a:ext cx="1" cy="45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633"/>
            </a:p>
          </p:txBody>
        </p:sp>
        <p:sp>
          <p:nvSpPr>
            <p:cNvPr id="67" name="Text Box 43">
              <a:extLst>
                <a:ext uri="{FF2B5EF4-FFF2-40B4-BE49-F238E27FC236}">
                  <a16:creationId xmlns:a16="http://schemas.microsoft.com/office/drawing/2014/main" id="{E9313F21-E13D-40FE-B8DD-9F554CDB771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5400000">
              <a:off x="4920" y="-146617"/>
              <a:ext cx="455" cy="2986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1647" tIns="47682" rIns="81647" bIns="40823" anchor="ctr" anchorCtr="1">
              <a:spAutoFit/>
            </a:bodyPr>
            <a:lstStyle>
              <a:lvl1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1pPr>
              <a:lvl2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2pPr>
              <a:lvl3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3pPr>
              <a:lvl4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4pPr>
              <a:lvl5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5pPr>
              <a:lvl6pPr marL="2514600" indent="-228600" defTabSz="45720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6pPr>
              <a:lvl7pPr marL="2971800" indent="-228600" defTabSz="45720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7pPr>
              <a:lvl8pPr marL="3429000" indent="-228600" defTabSz="45720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8pPr>
              <a:lvl9pPr marL="3886200" indent="-228600" defTabSz="45720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sz="1180"/>
                <a:t>AR</a:t>
              </a:r>
            </a:p>
          </p:txBody>
        </p:sp>
      </p:grpSp>
      <p:sp>
        <p:nvSpPr>
          <p:cNvPr id="68" name="Text Box 44">
            <a:extLst>
              <a:ext uri="{FF2B5EF4-FFF2-40B4-BE49-F238E27FC236}">
                <a16:creationId xmlns:a16="http://schemas.microsoft.com/office/drawing/2014/main" id="{64192BF9-8EF8-4643-8245-3A38A789E3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48902" y="4752182"/>
            <a:ext cx="639830" cy="334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999" tIns="51929" rIns="89999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5pPr>
            <a:lvl6pPr marL="2514600" indent="-228600"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6pPr>
            <a:lvl7pPr marL="2971800" indent="-228600"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7pPr>
            <a:lvl8pPr marL="3429000" indent="-228600"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8pPr>
            <a:lvl9pPr marL="3886200" indent="-228600"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9pPr>
          </a:lstStyle>
          <a:p>
            <a:r>
              <a:rPr lang="en-US" sz="1088"/>
              <a:t>here</a:t>
            </a:r>
          </a:p>
        </p:txBody>
      </p:sp>
      <p:sp>
        <p:nvSpPr>
          <p:cNvPr id="69" name="Freeform 45">
            <a:extLst>
              <a:ext uri="{FF2B5EF4-FFF2-40B4-BE49-F238E27FC236}">
                <a16:creationId xmlns:a16="http://schemas.microsoft.com/office/drawing/2014/main" id="{8813E4A8-AF52-4E33-B537-0BDDE316A332}"/>
              </a:ext>
            </a:extLst>
          </p:cNvPr>
          <p:cNvSpPr>
            <a:spLocks/>
          </p:cNvSpPr>
          <p:nvPr/>
        </p:nvSpPr>
        <p:spPr bwMode="auto">
          <a:xfrm>
            <a:off x="9444002" y="4450557"/>
            <a:ext cx="223861" cy="317500"/>
          </a:xfrm>
          <a:custGeom>
            <a:avLst/>
            <a:gdLst>
              <a:gd name="T0" fmla="*/ 0 w 622"/>
              <a:gd name="T1" fmla="*/ 823 h 883"/>
              <a:gd name="T2" fmla="*/ 596 w 622"/>
              <a:gd name="T3" fmla="*/ 852 h 883"/>
              <a:gd name="T4" fmla="*/ 596 w 622"/>
              <a:gd name="T5" fmla="*/ 882 h 883"/>
              <a:gd name="T6" fmla="*/ 621 w 622"/>
              <a:gd name="T7" fmla="*/ 882 h 8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22" h="883">
                <a:moveTo>
                  <a:pt x="0" y="823"/>
                </a:moveTo>
                <a:cubicBezTo>
                  <a:pt x="298" y="0"/>
                  <a:pt x="596" y="852"/>
                  <a:pt x="596" y="852"/>
                </a:cubicBezTo>
                <a:lnTo>
                  <a:pt x="596" y="882"/>
                </a:lnTo>
                <a:lnTo>
                  <a:pt x="621" y="882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439" tIns="45719" rIns="91439" bIns="45719"/>
          <a:lstStyle/>
          <a:p>
            <a:endParaRPr lang="zh-CN" altLang="en-US" sz="1633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C8D12A25-FB8A-4088-8AD5-5F7B66B93EAB}"/>
              </a:ext>
            </a:extLst>
          </p:cNvPr>
          <p:cNvSpPr/>
          <p:nvPr/>
        </p:nvSpPr>
        <p:spPr>
          <a:xfrm>
            <a:off x="450007" y="1299349"/>
            <a:ext cx="2759089" cy="589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800100" lvl="1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 pitchFamily="2" charset="77"/>
                <a:cs typeface="Calibri Light" panose="020F0302020204030204" pitchFamily="34" charset="0"/>
              </a:rPr>
              <a:t>An Example </a:t>
            </a:r>
          </a:p>
        </p:txBody>
      </p:sp>
    </p:spTree>
    <p:extLst>
      <p:ext uri="{BB962C8B-B14F-4D97-AF65-F5344CB8AC3E}">
        <p14:creationId xmlns:p14="http://schemas.microsoft.com/office/powerpoint/2010/main" val="163201999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96DA29-3DEB-4674-B5DB-FC16E69E56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49</a:t>
            </a:fld>
            <a:endParaRPr lang="zh-CN" altLang="en-US"/>
          </a:p>
        </p:txBody>
      </p:sp>
      <p:sp>
        <p:nvSpPr>
          <p:cNvPr id="20" name="矩形 5">
            <a:extLst>
              <a:ext uri="{FF2B5EF4-FFF2-40B4-BE49-F238E27FC236}">
                <a16:creationId xmlns:a16="http://schemas.microsoft.com/office/drawing/2014/main" id="{839DC5FC-B286-4F84-B2E7-900A7CA7A6BF}"/>
              </a:ext>
            </a:extLst>
          </p:cNvPr>
          <p:cNvSpPr/>
          <p:nvPr/>
        </p:nvSpPr>
        <p:spPr>
          <a:xfrm>
            <a:off x="707231" y="292904"/>
            <a:ext cx="672379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Greedy Local Method</a:t>
            </a:r>
          </a:p>
        </p:txBody>
      </p:sp>
      <p:sp>
        <p:nvSpPr>
          <p:cNvPr id="22" name="Text Box 4">
            <a:extLst>
              <a:ext uri="{FF2B5EF4-FFF2-40B4-BE49-F238E27FC236}">
                <a16:creationId xmlns:a16="http://schemas.microsoft.com/office/drawing/2014/main" id="{69047B8C-0C6A-434C-BFE4-A8ACE75546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3955" y="2770982"/>
            <a:ext cx="1251082" cy="334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999" tIns="51929" rIns="89999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5pPr>
            <a:lvl6pPr marL="2514600" indent="-228600"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6pPr>
            <a:lvl7pPr marL="2971800" indent="-228600"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7pPr>
            <a:lvl8pPr marL="3429000" indent="-228600"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8pPr>
            <a:lvl9pPr marL="3886200" indent="-228600"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9pPr>
          </a:lstStyle>
          <a:p>
            <a:r>
              <a:rPr lang="en-US" sz="1088" dirty="0"/>
              <a:t>He does it here</a:t>
            </a:r>
          </a:p>
        </p:txBody>
      </p:sp>
      <p:sp>
        <p:nvSpPr>
          <p:cNvPr id="29" name="Line 5">
            <a:extLst>
              <a:ext uri="{FF2B5EF4-FFF2-40B4-BE49-F238E27FC236}">
                <a16:creationId xmlns:a16="http://schemas.microsoft.com/office/drawing/2014/main" id="{505B2EBD-DEFA-4242-87B1-C3AA644A77AC}"/>
              </a:ext>
            </a:extLst>
          </p:cNvPr>
          <p:cNvSpPr>
            <a:spLocks noChangeShapeType="1"/>
          </p:cNvSpPr>
          <p:nvPr/>
        </p:nvSpPr>
        <p:spPr bwMode="auto">
          <a:xfrm>
            <a:off x="1505668" y="2782094"/>
            <a:ext cx="779544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439" tIns="45719" rIns="91439" bIns="45719"/>
          <a:lstStyle/>
          <a:p>
            <a:endParaRPr lang="zh-CN" altLang="en-US" sz="1633"/>
          </a:p>
        </p:txBody>
      </p:sp>
      <p:sp>
        <p:nvSpPr>
          <p:cNvPr id="30" name="Line 6">
            <a:extLst>
              <a:ext uri="{FF2B5EF4-FFF2-40B4-BE49-F238E27FC236}">
                <a16:creationId xmlns:a16="http://schemas.microsoft.com/office/drawing/2014/main" id="{4481D551-86C7-4410-8FDF-6EF0B2A3210C}"/>
              </a:ext>
            </a:extLst>
          </p:cNvPr>
          <p:cNvSpPr>
            <a:spLocks noChangeShapeType="1"/>
          </p:cNvSpPr>
          <p:nvPr/>
        </p:nvSpPr>
        <p:spPr bwMode="auto">
          <a:xfrm>
            <a:off x="1505669" y="2782096"/>
            <a:ext cx="1588" cy="2063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439" tIns="45719" rIns="91439" bIns="45719"/>
          <a:lstStyle/>
          <a:p>
            <a:endParaRPr lang="zh-CN" altLang="en-US" sz="1633"/>
          </a:p>
        </p:txBody>
      </p:sp>
      <p:sp>
        <p:nvSpPr>
          <p:cNvPr id="31" name="Line 7">
            <a:extLst>
              <a:ext uri="{FF2B5EF4-FFF2-40B4-BE49-F238E27FC236}">
                <a16:creationId xmlns:a16="http://schemas.microsoft.com/office/drawing/2014/main" id="{D06A93A0-C5E5-4DC7-97F8-DBC5423754EB}"/>
              </a:ext>
            </a:extLst>
          </p:cNvPr>
          <p:cNvSpPr>
            <a:spLocks noChangeShapeType="1"/>
          </p:cNvSpPr>
          <p:nvPr/>
        </p:nvSpPr>
        <p:spPr bwMode="auto">
          <a:xfrm>
            <a:off x="1505668" y="2986884"/>
            <a:ext cx="779544" cy="1586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439" tIns="45719" rIns="91439" bIns="45719"/>
          <a:lstStyle/>
          <a:p>
            <a:endParaRPr lang="zh-CN" altLang="en-US" sz="1633"/>
          </a:p>
        </p:txBody>
      </p:sp>
      <p:sp>
        <p:nvSpPr>
          <p:cNvPr id="32" name="Text Box 8">
            <a:extLst>
              <a:ext uri="{FF2B5EF4-FFF2-40B4-BE49-F238E27FC236}">
                <a16:creationId xmlns:a16="http://schemas.microsoft.com/office/drawing/2014/main" id="{CD6CC21B-33F3-47BA-A68D-DE8881B89E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42989" y="2770982"/>
            <a:ext cx="1251082" cy="334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999" tIns="51929" rIns="89999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5pPr>
            <a:lvl6pPr marL="2514600" indent="-228600"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6pPr>
            <a:lvl7pPr marL="2971800" indent="-228600"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7pPr>
            <a:lvl8pPr marL="3429000" indent="-228600"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8pPr>
            <a:lvl9pPr marL="3886200" indent="-228600"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9pPr>
          </a:lstStyle>
          <a:p>
            <a:r>
              <a:rPr lang="en-US" sz="1088"/>
              <a:t>does it here</a:t>
            </a:r>
          </a:p>
        </p:txBody>
      </p:sp>
      <p:sp>
        <p:nvSpPr>
          <p:cNvPr id="33" name="Line 9">
            <a:extLst>
              <a:ext uri="{FF2B5EF4-FFF2-40B4-BE49-F238E27FC236}">
                <a16:creationId xmlns:a16="http://schemas.microsoft.com/office/drawing/2014/main" id="{A5CAA0C4-77CA-403E-8B7F-ACB77558C4E8}"/>
              </a:ext>
            </a:extLst>
          </p:cNvPr>
          <p:cNvSpPr>
            <a:spLocks noChangeShapeType="1"/>
          </p:cNvSpPr>
          <p:nvPr/>
        </p:nvSpPr>
        <p:spPr bwMode="auto">
          <a:xfrm>
            <a:off x="4206290" y="2782094"/>
            <a:ext cx="779545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439" tIns="45719" rIns="91439" bIns="45719"/>
          <a:lstStyle/>
          <a:p>
            <a:endParaRPr lang="zh-CN" altLang="en-US" sz="1633"/>
          </a:p>
        </p:txBody>
      </p:sp>
      <p:sp>
        <p:nvSpPr>
          <p:cNvPr id="34" name="Line 10">
            <a:extLst>
              <a:ext uri="{FF2B5EF4-FFF2-40B4-BE49-F238E27FC236}">
                <a16:creationId xmlns:a16="http://schemas.microsoft.com/office/drawing/2014/main" id="{F5F66853-9735-4F2B-A480-D35EDBD93590}"/>
              </a:ext>
            </a:extLst>
          </p:cNvPr>
          <p:cNvSpPr>
            <a:spLocks noChangeShapeType="1"/>
          </p:cNvSpPr>
          <p:nvPr/>
        </p:nvSpPr>
        <p:spPr bwMode="auto">
          <a:xfrm>
            <a:off x="4206290" y="2986884"/>
            <a:ext cx="779545" cy="1586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439" tIns="45719" rIns="91439" bIns="45719"/>
          <a:lstStyle/>
          <a:p>
            <a:endParaRPr lang="zh-CN" altLang="en-US" sz="1633"/>
          </a:p>
        </p:txBody>
      </p:sp>
      <p:sp>
        <p:nvSpPr>
          <p:cNvPr id="35" name="Text Box 11">
            <a:extLst>
              <a:ext uri="{FF2B5EF4-FFF2-40B4-BE49-F238E27FC236}">
                <a16:creationId xmlns:a16="http://schemas.microsoft.com/office/drawing/2014/main" id="{E02989DD-175A-432C-B33F-C52F28CE59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79299" y="2770982"/>
            <a:ext cx="1251082" cy="334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999" tIns="51929" rIns="89999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5pPr>
            <a:lvl6pPr marL="2514600" indent="-228600"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6pPr>
            <a:lvl7pPr marL="2971800" indent="-228600"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7pPr>
            <a:lvl8pPr marL="3429000" indent="-228600"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8pPr>
            <a:lvl9pPr marL="3886200" indent="-228600"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9pPr>
          </a:lstStyle>
          <a:p>
            <a:r>
              <a:rPr lang="en-US" sz="1088"/>
              <a:t>He </a:t>
            </a:r>
          </a:p>
        </p:txBody>
      </p:sp>
      <p:grpSp>
        <p:nvGrpSpPr>
          <p:cNvPr id="36" name="Group 12">
            <a:extLst>
              <a:ext uri="{FF2B5EF4-FFF2-40B4-BE49-F238E27FC236}">
                <a16:creationId xmlns:a16="http://schemas.microsoft.com/office/drawing/2014/main" id="{9C32058A-027C-4539-A70F-F70398BB6FA5}"/>
              </a:ext>
            </a:extLst>
          </p:cNvPr>
          <p:cNvGrpSpPr>
            <a:grpSpLocks/>
          </p:cNvGrpSpPr>
          <p:nvPr/>
        </p:nvGrpSpPr>
        <p:grpSpPr bwMode="auto">
          <a:xfrm>
            <a:off x="3450559" y="2754566"/>
            <a:ext cx="541394" cy="270957"/>
            <a:chOff x="1270" y="-147343"/>
            <a:chExt cx="341" cy="298679"/>
          </a:xfrm>
        </p:grpSpPr>
        <p:sp>
          <p:nvSpPr>
            <p:cNvPr id="37" name="Line 13">
              <a:extLst>
                <a:ext uri="{FF2B5EF4-FFF2-40B4-BE49-F238E27FC236}">
                  <a16:creationId xmlns:a16="http://schemas.microsoft.com/office/drawing/2014/main" id="{A8786E0F-6A38-4AAE-B8F8-C4D311FCD6E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70" y="1996"/>
              <a:ext cx="34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633"/>
            </a:p>
          </p:txBody>
        </p:sp>
        <p:sp>
          <p:nvSpPr>
            <p:cNvPr id="38" name="Text Box 14">
              <a:extLst>
                <a:ext uri="{FF2B5EF4-FFF2-40B4-BE49-F238E27FC236}">
                  <a16:creationId xmlns:a16="http://schemas.microsoft.com/office/drawing/2014/main" id="{48A06DE0-F255-4E39-9A3E-CEEF238B87F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70" y="-147343"/>
              <a:ext cx="341" cy="2986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1647" tIns="47682" rIns="81647" bIns="40823" anchor="ctr" anchorCtr="1">
              <a:spAutoFit/>
            </a:bodyPr>
            <a:lstStyle>
              <a:lvl1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1pPr>
              <a:lvl2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2pPr>
              <a:lvl3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3pPr>
              <a:lvl4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4pPr>
              <a:lvl5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5pPr>
              <a:lvl6pPr marL="2514600" indent="-228600" defTabSz="45720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6pPr>
              <a:lvl7pPr marL="2971800" indent="-228600" defTabSz="45720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7pPr>
              <a:lvl8pPr marL="3429000" indent="-228600" defTabSz="45720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8pPr>
              <a:lvl9pPr marL="3886200" indent="-228600" defTabSz="45720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sz="1180"/>
                <a:t>S</a:t>
              </a:r>
            </a:p>
          </p:txBody>
        </p:sp>
      </p:grpSp>
      <p:sp>
        <p:nvSpPr>
          <p:cNvPr id="39" name="Line 15">
            <a:extLst>
              <a:ext uri="{FF2B5EF4-FFF2-40B4-BE49-F238E27FC236}">
                <a16:creationId xmlns:a16="http://schemas.microsoft.com/office/drawing/2014/main" id="{2925FB70-D38F-4F30-AF1F-59CB751105D1}"/>
              </a:ext>
            </a:extLst>
          </p:cNvPr>
          <p:cNvSpPr>
            <a:spLocks noChangeShapeType="1"/>
          </p:cNvSpPr>
          <p:nvPr/>
        </p:nvSpPr>
        <p:spPr bwMode="auto">
          <a:xfrm>
            <a:off x="4206288" y="2782096"/>
            <a:ext cx="1589" cy="2063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439" tIns="45719" rIns="91439" bIns="45719"/>
          <a:lstStyle/>
          <a:p>
            <a:endParaRPr lang="zh-CN" altLang="en-US" sz="1633"/>
          </a:p>
        </p:txBody>
      </p:sp>
      <p:sp>
        <p:nvSpPr>
          <p:cNvPr id="40" name="Text Box 16">
            <a:extLst>
              <a:ext uri="{FF2B5EF4-FFF2-40B4-BE49-F238E27FC236}">
                <a16:creationId xmlns:a16="http://schemas.microsoft.com/office/drawing/2014/main" id="{48FEBB0A-BADD-47D9-8A6D-C074FD2241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27686" y="2770982"/>
            <a:ext cx="1251082" cy="334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999" tIns="51929" rIns="89999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5pPr>
            <a:lvl6pPr marL="2514600" indent="-228600"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6pPr>
            <a:lvl7pPr marL="2971800" indent="-228600"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7pPr>
            <a:lvl8pPr marL="3429000" indent="-228600"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8pPr>
            <a:lvl9pPr marL="3886200" indent="-228600"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9pPr>
          </a:lstStyle>
          <a:p>
            <a:r>
              <a:rPr lang="en-US" sz="1088"/>
              <a:t>does it here</a:t>
            </a:r>
          </a:p>
        </p:txBody>
      </p:sp>
      <p:sp>
        <p:nvSpPr>
          <p:cNvPr id="41" name="Line 17">
            <a:extLst>
              <a:ext uri="{FF2B5EF4-FFF2-40B4-BE49-F238E27FC236}">
                <a16:creationId xmlns:a16="http://schemas.microsoft.com/office/drawing/2014/main" id="{B1A51C56-C37C-4938-9C85-9D383BA99C65}"/>
              </a:ext>
            </a:extLst>
          </p:cNvPr>
          <p:cNvSpPr>
            <a:spLocks noChangeShapeType="1"/>
          </p:cNvSpPr>
          <p:nvPr/>
        </p:nvSpPr>
        <p:spPr bwMode="auto">
          <a:xfrm>
            <a:off x="6690988" y="2782094"/>
            <a:ext cx="779544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439" tIns="45719" rIns="91439" bIns="45719"/>
          <a:lstStyle/>
          <a:p>
            <a:endParaRPr lang="zh-CN" altLang="en-US" sz="1633"/>
          </a:p>
        </p:txBody>
      </p:sp>
      <p:sp>
        <p:nvSpPr>
          <p:cNvPr id="42" name="Line 18">
            <a:extLst>
              <a:ext uri="{FF2B5EF4-FFF2-40B4-BE49-F238E27FC236}">
                <a16:creationId xmlns:a16="http://schemas.microsoft.com/office/drawing/2014/main" id="{59CE548F-D831-45E7-AB51-0AD77B0334C4}"/>
              </a:ext>
            </a:extLst>
          </p:cNvPr>
          <p:cNvSpPr>
            <a:spLocks noChangeShapeType="1"/>
          </p:cNvSpPr>
          <p:nvPr/>
        </p:nvSpPr>
        <p:spPr bwMode="auto">
          <a:xfrm>
            <a:off x="6690988" y="2986884"/>
            <a:ext cx="779544" cy="1586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439" tIns="45719" rIns="91439" bIns="45719"/>
          <a:lstStyle/>
          <a:p>
            <a:endParaRPr lang="zh-CN" altLang="en-US" sz="1633"/>
          </a:p>
        </p:txBody>
      </p:sp>
      <p:grpSp>
        <p:nvGrpSpPr>
          <p:cNvPr id="43" name="Group 19">
            <a:extLst>
              <a:ext uri="{FF2B5EF4-FFF2-40B4-BE49-F238E27FC236}">
                <a16:creationId xmlns:a16="http://schemas.microsoft.com/office/drawing/2014/main" id="{6E0A54C1-BFAE-4DFE-A77C-11B3E87EB9F2}"/>
              </a:ext>
            </a:extLst>
          </p:cNvPr>
          <p:cNvGrpSpPr>
            <a:grpSpLocks/>
          </p:cNvGrpSpPr>
          <p:nvPr/>
        </p:nvGrpSpPr>
        <p:grpSpPr bwMode="auto">
          <a:xfrm>
            <a:off x="5935257" y="2754566"/>
            <a:ext cx="541393" cy="270957"/>
            <a:chOff x="2835" y="-147343"/>
            <a:chExt cx="341" cy="298679"/>
          </a:xfrm>
        </p:grpSpPr>
        <p:sp>
          <p:nvSpPr>
            <p:cNvPr id="44" name="Line 20">
              <a:extLst>
                <a:ext uri="{FF2B5EF4-FFF2-40B4-BE49-F238E27FC236}">
                  <a16:creationId xmlns:a16="http://schemas.microsoft.com/office/drawing/2014/main" id="{B42EB6AC-FDBD-4394-ABF2-5990374FB97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35" y="1996"/>
              <a:ext cx="34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633"/>
            </a:p>
          </p:txBody>
        </p:sp>
        <p:sp>
          <p:nvSpPr>
            <p:cNvPr id="45" name="Text Box 21">
              <a:extLst>
                <a:ext uri="{FF2B5EF4-FFF2-40B4-BE49-F238E27FC236}">
                  <a16:creationId xmlns:a16="http://schemas.microsoft.com/office/drawing/2014/main" id="{A42EAB8B-041D-48D6-B339-9AC1D00C9E2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35" y="-147343"/>
              <a:ext cx="341" cy="2986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1647" tIns="47682" rIns="81647" bIns="40823" anchor="ctr" anchorCtr="1">
              <a:spAutoFit/>
            </a:bodyPr>
            <a:lstStyle>
              <a:lvl1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1pPr>
              <a:lvl2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2pPr>
              <a:lvl3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3pPr>
              <a:lvl4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4pPr>
              <a:lvl5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5pPr>
              <a:lvl6pPr marL="2514600" indent="-228600" defTabSz="45720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6pPr>
              <a:lvl7pPr marL="2971800" indent="-228600" defTabSz="45720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7pPr>
              <a:lvl8pPr marL="3429000" indent="-228600" defTabSz="45720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8pPr>
              <a:lvl9pPr marL="3886200" indent="-228600" defTabSz="45720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sz="1180"/>
                <a:t>AL</a:t>
              </a:r>
            </a:p>
          </p:txBody>
        </p:sp>
      </p:grpSp>
      <p:sp>
        <p:nvSpPr>
          <p:cNvPr id="46" name="Line 22">
            <a:extLst>
              <a:ext uri="{FF2B5EF4-FFF2-40B4-BE49-F238E27FC236}">
                <a16:creationId xmlns:a16="http://schemas.microsoft.com/office/drawing/2014/main" id="{990063F7-6C6D-4F0A-9976-ED1F7F52B351}"/>
              </a:ext>
            </a:extLst>
          </p:cNvPr>
          <p:cNvSpPr>
            <a:spLocks noChangeShapeType="1"/>
          </p:cNvSpPr>
          <p:nvPr/>
        </p:nvSpPr>
        <p:spPr bwMode="auto">
          <a:xfrm>
            <a:off x="6690988" y="2782096"/>
            <a:ext cx="1588" cy="2063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439" tIns="45719" rIns="91439" bIns="45719"/>
          <a:lstStyle/>
          <a:p>
            <a:endParaRPr lang="zh-CN" altLang="en-US" sz="1633"/>
          </a:p>
        </p:txBody>
      </p:sp>
      <p:sp>
        <p:nvSpPr>
          <p:cNvPr id="47" name="Text Box 23">
            <a:extLst>
              <a:ext uri="{FF2B5EF4-FFF2-40B4-BE49-F238E27FC236}">
                <a16:creationId xmlns:a16="http://schemas.microsoft.com/office/drawing/2014/main" id="{F2126BD3-CEC3-4D90-BEAE-DB2742A458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84796" y="3131344"/>
            <a:ext cx="1251082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999" tIns="51929" rIns="89999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5pPr>
            <a:lvl6pPr marL="2514600" indent="-228600"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6pPr>
            <a:lvl7pPr marL="2971800" indent="-228600"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7pPr>
            <a:lvl8pPr marL="3429000" indent="-228600"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8pPr>
            <a:lvl9pPr marL="3886200" indent="-228600"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9pPr>
          </a:lstStyle>
          <a:p>
            <a:r>
              <a:rPr lang="en-US" sz="1088"/>
              <a:t>He </a:t>
            </a:r>
          </a:p>
        </p:txBody>
      </p:sp>
      <p:sp>
        <p:nvSpPr>
          <p:cNvPr id="48" name="Line 24">
            <a:extLst>
              <a:ext uri="{FF2B5EF4-FFF2-40B4-BE49-F238E27FC236}">
                <a16:creationId xmlns:a16="http://schemas.microsoft.com/office/drawing/2014/main" id="{0681D8DD-A7A2-4022-BAEA-793DC402ACB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626124" y="2961484"/>
            <a:ext cx="182582" cy="1793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439" tIns="45719" rIns="91439" bIns="45719"/>
          <a:lstStyle/>
          <a:p>
            <a:endParaRPr lang="zh-CN" altLang="en-US" sz="1633"/>
          </a:p>
        </p:txBody>
      </p:sp>
      <p:sp>
        <p:nvSpPr>
          <p:cNvPr id="49" name="Text Box 25">
            <a:extLst>
              <a:ext uri="{FF2B5EF4-FFF2-40B4-BE49-F238E27FC236}">
                <a16:creationId xmlns:a16="http://schemas.microsoft.com/office/drawing/2014/main" id="{91EA8B22-5EEA-48A2-83AF-BEDD55A614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47315" y="2770982"/>
            <a:ext cx="639829" cy="334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999" tIns="51929" rIns="89999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5pPr>
            <a:lvl6pPr marL="2514600" indent="-228600"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6pPr>
            <a:lvl7pPr marL="2971800" indent="-228600"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7pPr>
            <a:lvl8pPr marL="3429000" indent="-228600"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8pPr>
            <a:lvl9pPr marL="3886200" indent="-228600"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9pPr>
          </a:lstStyle>
          <a:p>
            <a:r>
              <a:rPr lang="en-US" sz="1088"/>
              <a:t>it here</a:t>
            </a:r>
          </a:p>
        </p:txBody>
      </p:sp>
      <p:sp>
        <p:nvSpPr>
          <p:cNvPr id="50" name="Line 26">
            <a:extLst>
              <a:ext uri="{FF2B5EF4-FFF2-40B4-BE49-F238E27FC236}">
                <a16:creationId xmlns:a16="http://schemas.microsoft.com/office/drawing/2014/main" id="{0C2AEAEE-68B0-498C-B5E1-97618D19E628}"/>
              </a:ext>
            </a:extLst>
          </p:cNvPr>
          <p:cNvSpPr>
            <a:spLocks noChangeShapeType="1"/>
          </p:cNvSpPr>
          <p:nvPr/>
        </p:nvSpPr>
        <p:spPr bwMode="auto">
          <a:xfrm>
            <a:off x="9247130" y="2782094"/>
            <a:ext cx="779544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439" tIns="45719" rIns="91439" bIns="45719"/>
          <a:lstStyle/>
          <a:p>
            <a:endParaRPr lang="zh-CN" altLang="en-US" sz="1633"/>
          </a:p>
        </p:txBody>
      </p:sp>
      <p:sp>
        <p:nvSpPr>
          <p:cNvPr id="51" name="Line 27">
            <a:extLst>
              <a:ext uri="{FF2B5EF4-FFF2-40B4-BE49-F238E27FC236}">
                <a16:creationId xmlns:a16="http://schemas.microsoft.com/office/drawing/2014/main" id="{08E20A3C-3908-4037-A1BC-BBB12A3EF256}"/>
              </a:ext>
            </a:extLst>
          </p:cNvPr>
          <p:cNvSpPr>
            <a:spLocks noChangeShapeType="1"/>
          </p:cNvSpPr>
          <p:nvPr/>
        </p:nvSpPr>
        <p:spPr bwMode="auto">
          <a:xfrm>
            <a:off x="9247130" y="2986884"/>
            <a:ext cx="779544" cy="1586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439" tIns="45719" rIns="91439" bIns="45719"/>
          <a:lstStyle/>
          <a:p>
            <a:endParaRPr lang="zh-CN" altLang="en-US" sz="1633"/>
          </a:p>
        </p:txBody>
      </p:sp>
      <p:grpSp>
        <p:nvGrpSpPr>
          <p:cNvPr id="52" name="Group 28">
            <a:extLst>
              <a:ext uri="{FF2B5EF4-FFF2-40B4-BE49-F238E27FC236}">
                <a16:creationId xmlns:a16="http://schemas.microsoft.com/office/drawing/2014/main" id="{572D8BF5-0565-4D9A-8773-180CE476EF02}"/>
              </a:ext>
            </a:extLst>
          </p:cNvPr>
          <p:cNvGrpSpPr>
            <a:grpSpLocks/>
          </p:cNvGrpSpPr>
          <p:nvPr/>
        </p:nvGrpSpPr>
        <p:grpSpPr bwMode="auto">
          <a:xfrm>
            <a:off x="8491400" y="2754566"/>
            <a:ext cx="541393" cy="270957"/>
            <a:chOff x="4445" y="-147343"/>
            <a:chExt cx="341" cy="298679"/>
          </a:xfrm>
        </p:grpSpPr>
        <p:sp>
          <p:nvSpPr>
            <p:cNvPr id="53" name="Line 29">
              <a:extLst>
                <a:ext uri="{FF2B5EF4-FFF2-40B4-BE49-F238E27FC236}">
                  <a16:creationId xmlns:a16="http://schemas.microsoft.com/office/drawing/2014/main" id="{EE47BDB2-1B37-4AD7-B915-6E0B6C49CFA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45" y="1996"/>
              <a:ext cx="34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633"/>
            </a:p>
          </p:txBody>
        </p:sp>
        <p:sp>
          <p:nvSpPr>
            <p:cNvPr id="54" name="Text Box 30">
              <a:extLst>
                <a:ext uri="{FF2B5EF4-FFF2-40B4-BE49-F238E27FC236}">
                  <a16:creationId xmlns:a16="http://schemas.microsoft.com/office/drawing/2014/main" id="{CAA139EB-6BA2-4D0F-B437-B7DDA7DCF79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45" y="-147343"/>
              <a:ext cx="341" cy="2986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1647" tIns="47682" rIns="81647" bIns="40823" anchor="ctr" anchorCtr="1">
              <a:spAutoFit/>
            </a:bodyPr>
            <a:lstStyle>
              <a:lvl1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1pPr>
              <a:lvl2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2pPr>
              <a:lvl3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3pPr>
              <a:lvl4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4pPr>
              <a:lvl5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5pPr>
              <a:lvl6pPr marL="2514600" indent="-228600" defTabSz="45720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6pPr>
              <a:lvl7pPr marL="2971800" indent="-228600" defTabSz="45720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7pPr>
              <a:lvl8pPr marL="3429000" indent="-228600" defTabSz="45720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8pPr>
              <a:lvl9pPr marL="3886200" indent="-228600" defTabSz="45720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sz="1180"/>
                <a:t>S</a:t>
              </a:r>
            </a:p>
          </p:txBody>
        </p:sp>
      </p:grpSp>
      <p:sp>
        <p:nvSpPr>
          <p:cNvPr id="55" name="Line 31">
            <a:extLst>
              <a:ext uri="{FF2B5EF4-FFF2-40B4-BE49-F238E27FC236}">
                <a16:creationId xmlns:a16="http://schemas.microsoft.com/office/drawing/2014/main" id="{4BF48238-70CD-4647-B4DD-DEBED2FC74F5}"/>
              </a:ext>
            </a:extLst>
          </p:cNvPr>
          <p:cNvSpPr>
            <a:spLocks noChangeShapeType="1"/>
          </p:cNvSpPr>
          <p:nvPr/>
        </p:nvSpPr>
        <p:spPr bwMode="auto">
          <a:xfrm>
            <a:off x="9247132" y="2782096"/>
            <a:ext cx="1588" cy="2063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439" tIns="45719" rIns="91439" bIns="45719"/>
          <a:lstStyle/>
          <a:p>
            <a:endParaRPr lang="zh-CN" altLang="en-US" sz="1633"/>
          </a:p>
        </p:txBody>
      </p:sp>
      <p:sp>
        <p:nvSpPr>
          <p:cNvPr id="56" name="Text Box 32">
            <a:extLst>
              <a:ext uri="{FF2B5EF4-FFF2-40B4-BE49-F238E27FC236}">
                <a16:creationId xmlns:a16="http://schemas.microsoft.com/office/drawing/2014/main" id="{5C2164EC-20FA-4A5B-955C-19EDE1020F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4217" y="3131344"/>
            <a:ext cx="1251082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999" tIns="51929" rIns="89999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5pPr>
            <a:lvl6pPr marL="2514600" indent="-228600"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6pPr>
            <a:lvl7pPr marL="2971800" indent="-228600"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7pPr>
            <a:lvl8pPr marL="3429000" indent="-228600"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8pPr>
            <a:lvl9pPr marL="3886200" indent="-228600"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9pPr>
          </a:lstStyle>
          <a:p>
            <a:r>
              <a:rPr lang="en-US" sz="1088"/>
              <a:t>He </a:t>
            </a:r>
          </a:p>
        </p:txBody>
      </p:sp>
      <p:sp>
        <p:nvSpPr>
          <p:cNvPr id="57" name="Line 33">
            <a:extLst>
              <a:ext uri="{FF2B5EF4-FFF2-40B4-BE49-F238E27FC236}">
                <a16:creationId xmlns:a16="http://schemas.microsoft.com/office/drawing/2014/main" id="{98593BA0-4677-4C5B-804B-0C7EAF0F448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245543" y="2961484"/>
            <a:ext cx="182582" cy="1793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439" tIns="45719" rIns="91439" bIns="45719"/>
          <a:lstStyle/>
          <a:p>
            <a:endParaRPr lang="zh-CN" altLang="en-US" sz="1633"/>
          </a:p>
        </p:txBody>
      </p:sp>
      <p:sp>
        <p:nvSpPr>
          <p:cNvPr id="58" name="Text Box 34">
            <a:extLst>
              <a:ext uri="{FF2B5EF4-FFF2-40B4-BE49-F238E27FC236}">
                <a16:creationId xmlns:a16="http://schemas.microsoft.com/office/drawing/2014/main" id="{C2057CC0-5C4F-49DB-B3F1-3E0E2D5EEF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20140" y="2770982"/>
            <a:ext cx="1251082" cy="334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999" tIns="51929" rIns="89999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5pPr>
            <a:lvl6pPr marL="2514600" indent="-228600"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6pPr>
            <a:lvl7pPr marL="2971800" indent="-228600"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7pPr>
            <a:lvl8pPr marL="3429000" indent="-228600"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8pPr>
            <a:lvl9pPr marL="3886200" indent="-228600"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9pPr>
          </a:lstStyle>
          <a:p>
            <a:r>
              <a:rPr lang="en-US" sz="1088"/>
              <a:t>does</a:t>
            </a:r>
          </a:p>
        </p:txBody>
      </p:sp>
      <p:sp>
        <p:nvSpPr>
          <p:cNvPr id="59" name="Line 35">
            <a:extLst>
              <a:ext uri="{FF2B5EF4-FFF2-40B4-BE49-F238E27FC236}">
                <a16:creationId xmlns:a16="http://schemas.microsoft.com/office/drawing/2014/main" id="{88179DC0-ACD5-416D-A01B-082C9BC599F7}"/>
              </a:ext>
            </a:extLst>
          </p:cNvPr>
          <p:cNvSpPr>
            <a:spLocks noChangeShapeType="1"/>
          </p:cNvSpPr>
          <p:nvPr/>
        </p:nvSpPr>
        <p:spPr bwMode="auto">
          <a:xfrm>
            <a:off x="9247130" y="4761708"/>
            <a:ext cx="779544" cy="1586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439" tIns="45719" rIns="91439" bIns="45719"/>
          <a:lstStyle/>
          <a:p>
            <a:endParaRPr lang="zh-CN" altLang="en-US" sz="1633"/>
          </a:p>
        </p:txBody>
      </p:sp>
      <p:sp>
        <p:nvSpPr>
          <p:cNvPr id="60" name="Line 36">
            <a:extLst>
              <a:ext uri="{FF2B5EF4-FFF2-40B4-BE49-F238E27FC236}">
                <a16:creationId xmlns:a16="http://schemas.microsoft.com/office/drawing/2014/main" id="{1F62B2FE-1449-4E4D-9460-065545E9BA93}"/>
              </a:ext>
            </a:extLst>
          </p:cNvPr>
          <p:cNvSpPr>
            <a:spLocks noChangeShapeType="1"/>
          </p:cNvSpPr>
          <p:nvPr/>
        </p:nvSpPr>
        <p:spPr bwMode="auto">
          <a:xfrm>
            <a:off x="9247130" y="4968084"/>
            <a:ext cx="779544" cy="1586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439" tIns="45719" rIns="91439" bIns="45719"/>
          <a:lstStyle/>
          <a:p>
            <a:endParaRPr lang="zh-CN" altLang="en-US" sz="1633"/>
          </a:p>
        </p:txBody>
      </p:sp>
      <p:sp>
        <p:nvSpPr>
          <p:cNvPr id="61" name="Line 37">
            <a:extLst>
              <a:ext uri="{FF2B5EF4-FFF2-40B4-BE49-F238E27FC236}">
                <a16:creationId xmlns:a16="http://schemas.microsoft.com/office/drawing/2014/main" id="{BAA9956E-D274-48B1-9403-E82D56C3C58A}"/>
              </a:ext>
            </a:extLst>
          </p:cNvPr>
          <p:cNvSpPr>
            <a:spLocks noChangeShapeType="1"/>
          </p:cNvSpPr>
          <p:nvPr/>
        </p:nvSpPr>
        <p:spPr bwMode="auto">
          <a:xfrm>
            <a:off x="9247132" y="4761707"/>
            <a:ext cx="1588" cy="2063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439" tIns="45719" rIns="91439" bIns="45719"/>
          <a:lstStyle/>
          <a:p>
            <a:endParaRPr lang="zh-CN" altLang="en-US" sz="1633"/>
          </a:p>
        </p:txBody>
      </p:sp>
      <p:sp>
        <p:nvSpPr>
          <p:cNvPr id="62" name="Text Box 38">
            <a:extLst>
              <a:ext uri="{FF2B5EF4-FFF2-40B4-BE49-F238E27FC236}">
                <a16:creationId xmlns:a16="http://schemas.microsoft.com/office/drawing/2014/main" id="{D5549491-6BF7-48A0-8083-CF4FFD8CB2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4217" y="5112544"/>
            <a:ext cx="1251082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999" tIns="51929" rIns="89999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5pPr>
            <a:lvl6pPr marL="2514600" indent="-228600"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6pPr>
            <a:lvl7pPr marL="2971800" indent="-228600"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7pPr>
            <a:lvl8pPr marL="3429000" indent="-228600"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8pPr>
            <a:lvl9pPr marL="3886200" indent="-228600"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9pPr>
          </a:lstStyle>
          <a:p>
            <a:r>
              <a:rPr lang="en-US" sz="1088"/>
              <a:t>He </a:t>
            </a:r>
          </a:p>
        </p:txBody>
      </p:sp>
      <p:sp>
        <p:nvSpPr>
          <p:cNvPr id="63" name="Line 39">
            <a:extLst>
              <a:ext uri="{FF2B5EF4-FFF2-40B4-BE49-F238E27FC236}">
                <a16:creationId xmlns:a16="http://schemas.microsoft.com/office/drawing/2014/main" id="{A28BE4E4-8F0C-4695-B90D-755BAE8721E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245543" y="4941094"/>
            <a:ext cx="182582" cy="1793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439" tIns="45719" rIns="91439" bIns="45719"/>
          <a:lstStyle/>
          <a:p>
            <a:endParaRPr lang="zh-CN" altLang="en-US" sz="1633"/>
          </a:p>
        </p:txBody>
      </p:sp>
      <p:sp>
        <p:nvSpPr>
          <p:cNvPr id="64" name="Text Box 40">
            <a:extLst>
              <a:ext uri="{FF2B5EF4-FFF2-40B4-BE49-F238E27FC236}">
                <a16:creationId xmlns:a16="http://schemas.microsoft.com/office/drawing/2014/main" id="{9C4F1AD5-C313-4D31-8CA4-D90884696C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20140" y="4752182"/>
            <a:ext cx="1251082" cy="334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999" tIns="51929" rIns="89999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5pPr>
            <a:lvl6pPr marL="2514600" indent="-228600"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6pPr>
            <a:lvl7pPr marL="2971800" indent="-228600"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7pPr>
            <a:lvl8pPr marL="3429000" indent="-228600"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8pPr>
            <a:lvl9pPr marL="3886200" indent="-228600"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9pPr>
          </a:lstStyle>
          <a:p>
            <a:r>
              <a:rPr lang="en-US" sz="1088"/>
              <a:t>does it</a:t>
            </a:r>
          </a:p>
        </p:txBody>
      </p:sp>
      <p:grpSp>
        <p:nvGrpSpPr>
          <p:cNvPr id="65" name="Group 41">
            <a:extLst>
              <a:ext uri="{FF2B5EF4-FFF2-40B4-BE49-F238E27FC236}">
                <a16:creationId xmlns:a16="http://schemas.microsoft.com/office/drawing/2014/main" id="{A1444B81-4D46-4B51-B01C-5418F2AF042C}"/>
              </a:ext>
            </a:extLst>
          </p:cNvPr>
          <p:cNvGrpSpPr>
            <a:grpSpLocks/>
          </p:cNvGrpSpPr>
          <p:nvPr/>
        </p:nvGrpSpPr>
        <p:grpSpPr bwMode="auto">
          <a:xfrm>
            <a:off x="9472053" y="3680621"/>
            <a:ext cx="270957" cy="723900"/>
            <a:chOff x="-144192" y="2494"/>
            <a:chExt cx="298679" cy="456"/>
          </a:xfrm>
        </p:grpSpPr>
        <p:sp>
          <p:nvSpPr>
            <p:cNvPr id="66" name="Line 42">
              <a:extLst>
                <a:ext uri="{FF2B5EF4-FFF2-40B4-BE49-F238E27FC236}">
                  <a16:creationId xmlns:a16="http://schemas.microsoft.com/office/drawing/2014/main" id="{771A6224-4540-4FDB-AFF0-C986BC5C45D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48" y="2494"/>
              <a:ext cx="1" cy="45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633"/>
            </a:p>
          </p:txBody>
        </p:sp>
        <p:sp>
          <p:nvSpPr>
            <p:cNvPr id="67" name="Text Box 43">
              <a:extLst>
                <a:ext uri="{FF2B5EF4-FFF2-40B4-BE49-F238E27FC236}">
                  <a16:creationId xmlns:a16="http://schemas.microsoft.com/office/drawing/2014/main" id="{E9313F21-E13D-40FE-B8DD-9F554CDB771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5400000">
              <a:off x="4920" y="-146617"/>
              <a:ext cx="455" cy="2986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1647" tIns="47682" rIns="81647" bIns="40823" anchor="ctr" anchorCtr="1">
              <a:spAutoFit/>
            </a:bodyPr>
            <a:lstStyle>
              <a:lvl1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1pPr>
              <a:lvl2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2pPr>
              <a:lvl3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3pPr>
              <a:lvl4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4pPr>
              <a:lvl5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5pPr>
              <a:lvl6pPr marL="2514600" indent="-228600" defTabSz="45720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6pPr>
              <a:lvl7pPr marL="2971800" indent="-228600" defTabSz="45720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7pPr>
              <a:lvl8pPr marL="3429000" indent="-228600" defTabSz="45720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8pPr>
              <a:lvl9pPr marL="3886200" indent="-228600" defTabSz="45720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sz="1180"/>
                <a:t>AR</a:t>
              </a:r>
            </a:p>
          </p:txBody>
        </p:sp>
      </p:grpSp>
      <p:sp>
        <p:nvSpPr>
          <p:cNvPr id="68" name="Text Box 44">
            <a:extLst>
              <a:ext uri="{FF2B5EF4-FFF2-40B4-BE49-F238E27FC236}">
                <a16:creationId xmlns:a16="http://schemas.microsoft.com/office/drawing/2014/main" id="{64192BF9-8EF8-4643-8245-3A38A789E3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48902" y="4752182"/>
            <a:ext cx="639830" cy="334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999" tIns="51929" rIns="89999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5pPr>
            <a:lvl6pPr marL="2514600" indent="-228600"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6pPr>
            <a:lvl7pPr marL="2971800" indent="-228600"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7pPr>
            <a:lvl8pPr marL="3429000" indent="-228600"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8pPr>
            <a:lvl9pPr marL="3886200" indent="-228600"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9pPr>
          </a:lstStyle>
          <a:p>
            <a:r>
              <a:rPr lang="en-US" sz="1088"/>
              <a:t>here</a:t>
            </a:r>
          </a:p>
        </p:txBody>
      </p:sp>
      <p:sp>
        <p:nvSpPr>
          <p:cNvPr id="69" name="Freeform 45">
            <a:extLst>
              <a:ext uri="{FF2B5EF4-FFF2-40B4-BE49-F238E27FC236}">
                <a16:creationId xmlns:a16="http://schemas.microsoft.com/office/drawing/2014/main" id="{8813E4A8-AF52-4E33-B537-0BDDE316A332}"/>
              </a:ext>
            </a:extLst>
          </p:cNvPr>
          <p:cNvSpPr>
            <a:spLocks/>
          </p:cNvSpPr>
          <p:nvPr/>
        </p:nvSpPr>
        <p:spPr bwMode="auto">
          <a:xfrm>
            <a:off x="9444002" y="4450557"/>
            <a:ext cx="223861" cy="317500"/>
          </a:xfrm>
          <a:custGeom>
            <a:avLst/>
            <a:gdLst>
              <a:gd name="T0" fmla="*/ 0 w 622"/>
              <a:gd name="T1" fmla="*/ 823 h 883"/>
              <a:gd name="T2" fmla="*/ 596 w 622"/>
              <a:gd name="T3" fmla="*/ 852 h 883"/>
              <a:gd name="T4" fmla="*/ 596 w 622"/>
              <a:gd name="T5" fmla="*/ 882 h 883"/>
              <a:gd name="T6" fmla="*/ 621 w 622"/>
              <a:gd name="T7" fmla="*/ 882 h 8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22" h="883">
                <a:moveTo>
                  <a:pt x="0" y="823"/>
                </a:moveTo>
                <a:cubicBezTo>
                  <a:pt x="298" y="0"/>
                  <a:pt x="596" y="852"/>
                  <a:pt x="596" y="852"/>
                </a:cubicBezTo>
                <a:lnTo>
                  <a:pt x="596" y="882"/>
                </a:lnTo>
                <a:lnTo>
                  <a:pt x="621" y="882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439" tIns="45719" rIns="91439" bIns="45719"/>
          <a:lstStyle/>
          <a:p>
            <a:endParaRPr lang="zh-CN" altLang="en-US" sz="1633"/>
          </a:p>
        </p:txBody>
      </p:sp>
      <p:grpSp>
        <p:nvGrpSpPr>
          <p:cNvPr id="70" name="Group 46">
            <a:extLst>
              <a:ext uri="{FF2B5EF4-FFF2-40B4-BE49-F238E27FC236}">
                <a16:creationId xmlns:a16="http://schemas.microsoft.com/office/drawing/2014/main" id="{83036D18-B1D1-4994-9FAB-1690F05FA36F}"/>
              </a:ext>
            </a:extLst>
          </p:cNvPr>
          <p:cNvGrpSpPr>
            <a:grpSpLocks/>
          </p:cNvGrpSpPr>
          <p:nvPr/>
        </p:nvGrpSpPr>
        <p:grpSpPr bwMode="auto">
          <a:xfrm>
            <a:off x="8491400" y="4770690"/>
            <a:ext cx="541393" cy="270957"/>
            <a:chOff x="4445" y="-146073"/>
            <a:chExt cx="341" cy="298679"/>
          </a:xfrm>
        </p:grpSpPr>
        <p:sp>
          <p:nvSpPr>
            <p:cNvPr id="71" name="Line 47">
              <a:extLst>
                <a:ext uri="{FF2B5EF4-FFF2-40B4-BE49-F238E27FC236}">
                  <a16:creationId xmlns:a16="http://schemas.microsoft.com/office/drawing/2014/main" id="{DEDE7B87-366F-4F14-B112-99D96F791EB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45" y="3266"/>
              <a:ext cx="34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633"/>
            </a:p>
          </p:txBody>
        </p:sp>
        <p:sp>
          <p:nvSpPr>
            <p:cNvPr id="72" name="Text Box 48">
              <a:extLst>
                <a:ext uri="{FF2B5EF4-FFF2-40B4-BE49-F238E27FC236}">
                  <a16:creationId xmlns:a16="http://schemas.microsoft.com/office/drawing/2014/main" id="{308F5FE9-CFE2-4556-8F65-D062787F86F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45" y="-146073"/>
              <a:ext cx="341" cy="2986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1647" tIns="47682" rIns="81647" bIns="40823" anchor="ctr" anchorCtr="1">
              <a:spAutoFit/>
            </a:bodyPr>
            <a:lstStyle>
              <a:lvl1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1pPr>
              <a:lvl2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2pPr>
              <a:lvl3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3pPr>
              <a:lvl4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4pPr>
              <a:lvl5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5pPr>
              <a:lvl6pPr marL="2514600" indent="-228600" defTabSz="45720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6pPr>
              <a:lvl7pPr marL="2971800" indent="-228600" defTabSz="45720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7pPr>
              <a:lvl8pPr marL="3429000" indent="-228600" defTabSz="45720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8pPr>
              <a:lvl9pPr marL="3886200" indent="-228600" defTabSz="45720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sz="1180"/>
                <a:t>R</a:t>
              </a:r>
            </a:p>
          </p:txBody>
        </p:sp>
      </p:grpSp>
      <p:sp>
        <p:nvSpPr>
          <p:cNvPr id="73" name="Line 49">
            <a:extLst>
              <a:ext uri="{FF2B5EF4-FFF2-40B4-BE49-F238E27FC236}">
                <a16:creationId xmlns:a16="http://schemas.microsoft.com/office/drawing/2014/main" id="{8ABEF89A-5BC6-4A4D-97FD-468EB471A54B}"/>
              </a:ext>
            </a:extLst>
          </p:cNvPr>
          <p:cNvSpPr>
            <a:spLocks noChangeShapeType="1"/>
          </p:cNvSpPr>
          <p:nvPr/>
        </p:nvSpPr>
        <p:spPr bwMode="auto">
          <a:xfrm>
            <a:off x="6835466" y="4761708"/>
            <a:ext cx="779545" cy="1586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439" tIns="45719" rIns="91439" bIns="45719"/>
          <a:lstStyle/>
          <a:p>
            <a:endParaRPr lang="zh-CN" altLang="en-US" sz="1633"/>
          </a:p>
        </p:txBody>
      </p:sp>
      <p:sp>
        <p:nvSpPr>
          <p:cNvPr id="74" name="Line 50">
            <a:extLst>
              <a:ext uri="{FF2B5EF4-FFF2-40B4-BE49-F238E27FC236}">
                <a16:creationId xmlns:a16="http://schemas.microsoft.com/office/drawing/2014/main" id="{2E21CEAD-0D05-47E3-B25B-6589D44E2E0E}"/>
              </a:ext>
            </a:extLst>
          </p:cNvPr>
          <p:cNvSpPr>
            <a:spLocks noChangeShapeType="1"/>
          </p:cNvSpPr>
          <p:nvPr/>
        </p:nvSpPr>
        <p:spPr bwMode="auto">
          <a:xfrm>
            <a:off x="6835466" y="4968084"/>
            <a:ext cx="779545" cy="1586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439" tIns="45719" rIns="91439" bIns="45719"/>
          <a:lstStyle/>
          <a:p>
            <a:endParaRPr lang="zh-CN" altLang="en-US" sz="1633"/>
          </a:p>
        </p:txBody>
      </p:sp>
      <p:sp>
        <p:nvSpPr>
          <p:cNvPr id="75" name="Line 51">
            <a:extLst>
              <a:ext uri="{FF2B5EF4-FFF2-40B4-BE49-F238E27FC236}">
                <a16:creationId xmlns:a16="http://schemas.microsoft.com/office/drawing/2014/main" id="{57299082-43CB-4D47-BA70-88241C66E77E}"/>
              </a:ext>
            </a:extLst>
          </p:cNvPr>
          <p:cNvSpPr>
            <a:spLocks noChangeShapeType="1"/>
          </p:cNvSpPr>
          <p:nvPr/>
        </p:nvSpPr>
        <p:spPr bwMode="auto">
          <a:xfrm>
            <a:off x="6835465" y="4761707"/>
            <a:ext cx="1589" cy="2063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439" tIns="45719" rIns="91439" bIns="45719"/>
          <a:lstStyle/>
          <a:p>
            <a:endParaRPr lang="zh-CN" altLang="en-US" sz="1633"/>
          </a:p>
        </p:txBody>
      </p:sp>
      <p:sp>
        <p:nvSpPr>
          <p:cNvPr id="76" name="Text Box 52">
            <a:extLst>
              <a:ext uri="{FF2B5EF4-FFF2-40B4-BE49-F238E27FC236}">
                <a16:creationId xmlns:a16="http://schemas.microsoft.com/office/drawing/2014/main" id="{A62BC504-C749-42EC-BB55-CF1E0C4F85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92552" y="5112544"/>
            <a:ext cx="493764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999" tIns="51929" rIns="89999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5pPr>
            <a:lvl6pPr marL="2514600" indent="-228600"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6pPr>
            <a:lvl7pPr marL="2971800" indent="-228600"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7pPr>
            <a:lvl8pPr marL="3429000" indent="-228600"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8pPr>
            <a:lvl9pPr marL="3886200" indent="-228600"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9pPr>
          </a:lstStyle>
          <a:p>
            <a:r>
              <a:rPr lang="en-US" sz="1088"/>
              <a:t>He </a:t>
            </a:r>
          </a:p>
        </p:txBody>
      </p:sp>
      <p:sp>
        <p:nvSpPr>
          <p:cNvPr id="77" name="Line 53">
            <a:extLst>
              <a:ext uri="{FF2B5EF4-FFF2-40B4-BE49-F238E27FC236}">
                <a16:creationId xmlns:a16="http://schemas.microsoft.com/office/drawing/2014/main" id="{DF26FF42-9756-4C39-954E-D6F3846E69B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833878" y="4941094"/>
            <a:ext cx="182581" cy="1793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439" tIns="45719" rIns="91439" bIns="45719"/>
          <a:lstStyle/>
          <a:p>
            <a:endParaRPr lang="zh-CN" altLang="en-US" sz="1633"/>
          </a:p>
        </p:txBody>
      </p:sp>
      <p:sp>
        <p:nvSpPr>
          <p:cNvPr id="78" name="Text Box 54">
            <a:extLst>
              <a:ext uri="{FF2B5EF4-FFF2-40B4-BE49-F238E27FC236}">
                <a16:creationId xmlns:a16="http://schemas.microsoft.com/office/drawing/2014/main" id="{2E1490F8-A71A-444A-A90F-049CDC1DDD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08475" y="4752182"/>
            <a:ext cx="638243" cy="334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999" tIns="51929" rIns="89999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5pPr>
            <a:lvl6pPr marL="2514600" indent="-228600"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6pPr>
            <a:lvl7pPr marL="2971800" indent="-228600"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7pPr>
            <a:lvl8pPr marL="3429000" indent="-228600"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8pPr>
            <a:lvl9pPr marL="3886200" indent="-228600"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9pPr>
          </a:lstStyle>
          <a:p>
            <a:r>
              <a:rPr lang="en-US" sz="1088"/>
              <a:t>does</a:t>
            </a:r>
          </a:p>
        </p:txBody>
      </p:sp>
      <p:sp>
        <p:nvSpPr>
          <p:cNvPr id="79" name="Text Box 55">
            <a:extLst>
              <a:ext uri="{FF2B5EF4-FFF2-40B4-BE49-F238E27FC236}">
                <a16:creationId xmlns:a16="http://schemas.microsoft.com/office/drawing/2014/main" id="{DEABF9A2-4B76-4E98-B24C-44578FBDE3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35649" y="4752182"/>
            <a:ext cx="639830" cy="334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999" tIns="51929" rIns="89999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5pPr>
            <a:lvl6pPr marL="2514600" indent="-228600"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6pPr>
            <a:lvl7pPr marL="2971800" indent="-228600"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7pPr>
            <a:lvl8pPr marL="3429000" indent="-228600"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8pPr>
            <a:lvl9pPr marL="3886200" indent="-228600"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9pPr>
          </a:lstStyle>
          <a:p>
            <a:r>
              <a:rPr lang="en-US" sz="1088"/>
              <a:t>here</a:t>
            </a:r>
          </a:p>
        </p:txBody>
      </p:sp>
      <p:sp>
        <p:nvSpPr>
          <p:cNvPr id="80" name="Text Box 56">
            <a:extLst>
              <a:ext uri="{FF2B5EF4-FFF2-40B4-BE49-F238E27FC236}">
                <a16:creationId xmlns:a16="http://schemas.microsoft.com/office/drawing/2014/main" id="{A98BC5A1-421B-4150-8DBA-D5879CB92E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7431" y="5112544"/>
            <a:ext cx="493764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999" tIns="51929" rIns="89999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5pPr>
            <a:lvl6pPr marL="2514600" indent="-228600"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6pPr>
            <a:lvl7pPr marL="2971800" indent="-228600"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7pPr>
            <a:lvl8pPr marL="3429000" indent="-228600"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8pPr>
            <a:lvl9pPr marL="3886200" indent="-228600"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9pPr>
          </a:lstStyle>
          <a:p>
            <a:r>
              <a:rPr lang="en-US" sz="1088"/>
              <a:t>it</a:t>
            </a:r>
          </a:p>
        </p:txBody>
      </p:sp>
      <p:sp>
        <p:nvSpPr>
          <p:cNvPr id="81" name="Line 57">
            <a:extLst>
              <a:ext uri="{FF2B5EF4-FFF2-40B4-BE49-F238E27FC236}">
                <a16:creationId xmlns:a16="http://schemas.microsoft.com/office/drawing/2014/main" id="{BC789E60-201F-40E9-94C3-20AA4A646B77}"/>
              </a:ext>
            </a:extLst>
          </p:cNvPr>
          <p:cNvSpPr>
            <a:spLocks noChangeShapeType="1"/>
          </p:cNvSpPr>
          <p:nvPr/>
        </p:nvSpPr>
        <p:spPr bwMode="auto">
          <a:xfrm>
            <a:off x="7014871" y="4941094"/>
            <a:ext cx="252439" cy="1793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439" tIns="45719" rIns="91439" bIns="45719"/>
          <a:lstStyle/>
          <a:p>
            <a:endParaRPr lang="zh-CN" altLang="en-US" sz="1633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C8D12A25-FB8A-4088-8AD5-5F7B66B93EAB}"/>
              </a:ext>
            </a:extLst>
          </p:cNvPr>
          <p:cNvSpPr/>
          <p:nvPr/>
        </p:nvSpPr>
        <p:spPr>
          <a:xfrm>
            <a:off x="450007" y="1299349"/>
            <a:ext cx="2759089" cy="589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800100" lvl="1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 pitchFamily="2" charset="77"/>
                <a:cs typeface="Calibri Light" panose="020F0302020204030204" pitchFamily="34" charset="0"/>
              </a:rPr>
              <a:t>An Example </a:t>
            </a:r>
          </a:p>
        </p:txBody>
      </p:sp>
    </p:spTree>
    <p:extLst>
      <p:ext uri="{BB962C8B-B14F-4D97-AF65-F5344CB8AC3E}">
        <p14:creationId xmlns:p14="http://schemas.microsoft.com/office/powerpoint/2010/main" val="1985969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96DA29-3DEB-4674-B5DB-FC16E69E56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5</a:t>
            </a:fld>
            <a:endParaRPr lang="zh-CN" altLang="en-US"/>
          </a:p>
        </p:txBody>
      </p:sp>
      <p:sp>
        <p:nvSpPr>
          <p:cNvPr id="3" name="矩形 5">
            <a:extLst>
              <a:ext uri="{FF2B5EF4-FFF2-40B4-BE49-F238E27FC236}">
                <a16:creationId xmlns:a16="http://schemas.microsoft.com/office/drawing/2014/main" id="{E1BF4C49-D9BF-42F3-B713-48595D54AED3}"/>
              </a:ext>
            </a:extLst>
          </p:cNvPr>
          <p:cNvSpPr/>
          <p:nvPr/>
        </p:nvSpPr>
        <p:spPr>
          <a:xfrm>
            <a:off x="657225" y="196597"/>
            <a:ext cx="66464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A Transition System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8">
                <a:extLst>
                  <a:ext uri="{FF2B5EF4-FFF2-40B4-BE49-F238E27FC236}">
                    <a16:creationId xmlns:a16="http://schemas.microsoft.com/office/drawing/2014/main" id="{2918002F-8C64-4968-9ECA-DC63D9D4E45B}"/>
                  </a:ext>
                </a:extLst>
              </p:cNvPr>
              <p:cNvSpPr/>
              <p:nvPr/>
            </p:nvSpPr>
            <p:spPr>
              <a:xfrm>
                <a:off x="657224" y="1408638"/>
                <a:ext cx="12067463" cy="50321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A different view from graph-based models for structured prediction</a:t>
                </a:r>
              </a:p>
              <a:p>
                <a:pPr marL="800100" lvl="1" indent="-34290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Encodes rich unbounded features without complexity constraints</a:t>
                </a:r>
              </a:p>
              <a:p>
                <a:pPr marL="800100" lvl="1" indent="-34290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A general framework that is easy to adapt to different tasks</a:t>
                </a:r>
              </a:p>
              <a:p>
                <a:pPr marL="342900" indent="-34290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Maps output building process into a state transducer</a:t>
                </a:r>
              </a:p>
              <a:p>
                <a:pPr marL="800100" lvl="1" indent="-34290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State </a:t>
                </a:r>
                <a:r>
                  <a:rPr lang="en-US" altLang="zh-CN" sz="2400" dirty="0">
                    <a:latin typeface="Arial" panose="020B0604020202020204" pitchFamily="34" charset="0"/>
                    <a:ea typeface="Palatino" pitchFamily="2" charset="77"/>
                    <a:cs typeface="Arial" panose="020B0604020202020204" pitchFamily="34" charset="0"/>
                  </a:rPr>
                  <a:t>——</a:t>
                </a: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 dirty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en-US" altLang="zh-CN" sz="2400" i="1" dirty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𝑆</m:t>
                        </m:r>
                      </m:e>
                      <m:sub>
                        <m:r>
                          <a:rPr lang="en-US" altLang="zh-CN" sz="2400" i="1" dirty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altLang="zh-CN" sz="24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 marL="1257300" lvl="2" indent="-34290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Corresponds to partial results during decoding</a:t>
                </a:r>
              </a:p>
              <a:p>
                <a:pPr marL="800100" lvl="1" indent="-34290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Action </a:t>
                </a:r>
                <a:r>
                  <a:rPr lang="en-US" altLang="zh-CN" sz="2400" dirty="0">
                    <a:latin typeface="Arial" panose="020B0604020202020204" pitchFamily="34" charset="0"/>
                    <a:ea typeface="Palatino" pitchFamily="2" charset="77"/>
                    <a:cs typeface="Arial" panose="020B0604020202020204" pitchFamily="34" charset="0"/>
                  </a:rPr>
                  <a:t>——</a:t>
                </a: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 dirty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en-US" altLang="zh-CN" sz="2400" i="1" dirty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𝑎</m:t>
                        </m:r>
                      </m:e>
                      <m:sub>
                        <m:r>
                          <a:rPr lang="en-US" altLang="zh-CN" sz="2400" i="1" dirty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altLang="zh-CN" sz="24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 marL="1257300" lvl="2" indent="-34290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The operations that can be applied for state transition</a:t>
                </a:r>
              </a:p>
              <a:p>
                <a:pPr marL="1257300" lvl="2" indent="-34290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Construct output incrementally</a:t>
                </a:r>
              </a:p>
            </p:txBody>
          </p:sp>
        </mc:Choice>
        <mc:Fallback xmlns="">
          <p:sp>
            <p:nvSpPr>
              <p:cNvPr id="4" name="矩形 8">
                <a:extLst>
                  <a:ext uri="{FF2B5EF4-FFF2-40B4-BE49-F238E27FC236}">
                    <a16:creationId xmlns:a16="http://schemas.microsoft.com/office/drawing/2014/main" id="{2918002F-8C64-4968-9ECA-DC63D9D4E45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224" y="1408638"/>
                <a:ext cx="12067463" cy="5032147"/>
              </a:xfrm>
              <a:prstGeom prst="rect">
                <a:avLst/>
              </a:prstGeom>
              <a:blipFill>
                <a:blip r:embed="rId2"/>
                <a:stretch>
                  <a:fillRect l="-631" b="-1759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886868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96DA29-3DEB-4674-B5DB-FC16E69E56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50</a:t>
            </a:fld>
            <a:endParaRPr lang="zh-CN" altLang="en-US"/>
          </a:p>
        </p:txBody>
      </p:sp>
      <p:sp>
        <p:nvSpPr>
          <p:cNvPr id="20" name="矩形 5">
            <a:extLst>
              <a:ext uri="{FF2B5EF4-FFF2-40B4-BE49-F238E27FC236}">
                <a16:creationId xmlns:a16="http://schemas.microsoft.com/office/drawing/2014/main" id="{839DC5FC-B286-4F84-B2E7-900A7CA7A6BF}"/>
              </a:ext>
            </a:extLst>
          </p:cNvPr>
          <p:cNvSpPr/>
          <p:nvPr/>
        </p:nvSpPr>
        <p:spPr>
          <a:xfrm>
            <a:off x="707231" y="292904"/>
            <a:ext cx="672379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Greedy Local Method</a:t>
            </a:r>
          </a:p>
        </p:txBody>
      </p:sp>
      <p:sp>
        <p:nvSpPr>
          <p:cNvPr id="22" name="Text Box 4">
            <a:extLst>
              <a:ext uri="{FF2B5EF4-FFF2-40B4-BE49-F238E27FC236}">
                <a16:creationId xmlns:a16="http://schemas.microsoft.com/office/drawing/2014/main" id="{69047B8C-0C6A-434C-BFE4-A8ACE75546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3955" y="2770982"/>
            <a:ext cx="1251082" cy="334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999" tIns="51929" rIns="89999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5pPr>
            <a:lvl6pPr marL="2514600" indent="-228600"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6pPr>
            <a:lvl7pPr marL="2971800" indent="-228600"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7pPr>
            <a:lvl8pPr marL="3429000" indent="-228600"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8pPr>
            <a:lvl9pPr marL="3886200" indent="-228600"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9pPr>
          </a:lstStyle>
          <a:p>
            <a:r>
              <a:rPr lang="en-US" sz="1088" dirty="0"/>
              <a:t>He does it here</a:t>
            </a:r>
          </a:p>
        </p:txBody>
      </p:sp>
      <p:sp>
        <p:nvSpPr>
          <p:cNvPr id="29" name="Line 5">
            <a:extLst>
              <a:ext uri="{FF2B5EF4-FFF2-40B4-BE49-F238E27FC236}">
                <a16:creationId xmlns:a16="http://schemas.microsoft.com/office/drawing/2014/main" id="{505B2EBD-DEFA-4242-87B1-C3AA644A77AC}"/>
              </a:ext>
            </a:extLst>
          </p:cNvPr>
          <p:cNvSpPr>
            <a:spLocks noChangeShapeType="1"/>
          </p:cNvSpPr>
          <p:nvPr/>
        </p:nvSpPr>
        <p:spPr bwMode="auto">
          <a:xfrm>
            <a:off x="1505668" y="2782094"/>
            <a:ext cx="779544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439" tIns="45719" rIns="91439" bIns="45719"/>
          <a:lstStyle/>
          <a:p>
            <a:endParaRPr lang="zh-CN" altLang="en-US" sz="1633"/>
          </a:p>
        </p:txBody>
      </p:sp>
      <p:sp>
        <p:nvSpPr>
          <p:cNvPr id="30" name="Line 6">
            <a:extLst>
              <a:ext uri="{FF2B5EF4-FFF2-40B4-BE49-F238E27FC236}">
                <a16:creationId xmlns:a16="http://schemas.microsoft.com/office/drawing/2014/main" id="{4481D551-86C7-4410-8FDF-6EF0B2A3210C}"/>
              </a:ext>
            </a:extLst>
          </p:cNvPr>
          <p:cNvSpPr>
            <a:spLocks noChangeShapeType="1"/>
          </p:cNvSpPr>
          <p:nvPr/>
        </p:nvSpPr>
        <p:spPr bwMode="auto">
          <a:xfrm>
            <a:off x="1505669" y="2782096"/>
            <a:ext cx="1588" cy="2063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439" tIns="45719" rIns="91439" bIns="45719"/>
          <a:lstStyle/>
          <a:p>
            <a:endParaRPr lang="zh-CN" altLang="en-US" sz="1633"/>
          </a:p>
        </p:txBody>
      </p:sp>
      <p:sp>
        <p:nvSpPr>
          <p:cNvPr id="31" name="Line 7">
            <a:extLst>
              <a:ext uri="{FF2B5EF4-FFF2-40B4-BE49-F238E27FC236}">
                <a16:creationId xmlns:a16="http://schemas.microsoft.com/office/drawing/2014/main" id="{D06A93A0-C5E5-4DC7-97F8-DBC5423754EB}"/>
              </a:ext>
            </a:extLst>
          </p:cNvPr>
          <p:cNvSpPr>
            <a:spLocks noChangeShapeType="1"/>
          </p:cNvSpPr>
          <p:nvPr/>
        </p:nvSpPr>
        <p:spPr bwMode="auto">
          <a:xfrm>
            <a:off x="1505668" y="2986884"/>
            <a:ext cx="779544" cy="1586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439" tIns="45719" rIns="91439" bIns="45719"/>
          <a:lstStyle/>
          <a:p>
            <a:endParaRPr lang="zh-CN" altLang="en-US" sz="1633"/>
          </a:p>
        </p:txBody>
      </p:sp>
      <p:sp>
        <p:nvSpPr>
          <p:cNvPr id="32" name="Text Box 8">
            <a:extLst>
              <a:ext uri="{FF2B5EF4-FFF2-40B4-BE49-F238E27FC236}">
                <a16:creationId xmlns:a16="http://schemas.microsoft.com/office/drawing/2014/main" id="{CD6CC21B-33F3-47BA-A68D-DE8881B89E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42989" y="2770982"/>
            <a:ext cx="1251082" cy="334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999" tIns="51929" rIns="89999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5pPr>
            <a:lvl6pPr marL="2514600" indent="-228600"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6pPr>
            <a:lvl7pPr marL="2971800" indent="-228600"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7pPr>
            <a:lvl8pPr marL="3429000" indent="-228600"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8pPr>
            <a:lvl9pPr marL="3886200" indent="-228600"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9pPr>
          </a:lstStyle>
          <a:p>
            <a:r>
              <a:rPr lang="en-US" sz="1088"/>
              <a:t>does it here</a:t>
            </a:r>
          </a:p>
        </p:txBody>
      </p:sp>
      <p:sp>
        <p:nvSpPr>
          <p:cNvPr id="33" name="Line 9">
            <a:extLst>
              <a:ext uri="{FF2B5EF4-FFF2-40B4-BE49-F238E27FC236}">
                <a16:creationId xmlns:a16="http://schemas.microsoft.com/office/drawing/2014/main" id="{A5CAA0C4-77CA-403E-8B7F-ACB77558C4E8}"/>
              </a:ext>
            </a:extLst>
          </p:cNvPr>
          <p:cNvSpPr>
            <a:spLocks noChangeShapeType="1"/>
          </p:cNvSpPr>
          <p:nvPr/>
        </p:nvSpPr>
        <p:spPr bwMode="auto">
          <a:xfrm>
            <a:off x="4206290" y="2782094"/>
            <a:ext cx="779545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439" tIns="45719" rIns="91439" bIns="45719"/>
          <a:lstStyle/>
          <a:p>
            <a:endParaRPr lang="zh-CN" altLang="en-US" sz="1633"/>
          </a:p>
        </p:txBody>
      </p:sp>
      <p:sp>
        <p:nvSpPr>
          <p:cNvPr id="34" name="Line 10">
            <a:extLst>
              <a:ext uri="{FF2B5EF4-FFF2-40B4-BE49-F238E27FC236}">
                <a16:creationId xmlns:a16="http://schemas.microsoft.com/office/drawing/2014/main" id="{F5F66853-9735-4F2B-A480-D35EDBD93590}"/>
              </a:ext>
            </a:extLst>
          </p:cNvPr>
          <p:cNvSpPr>
            <a:spLocks noChangeShapeType="1"/>
          </p:cNvSpPr>
          <p:nvPr/>
        </p:nvSpPr>
        <p:spPr bwMode="auto">
          <a:xfrm>
            <a:off x="4206290" y="2986884"/>
            <a:ext cx="779545" cy="1586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439" tIns="45719" rIns="91439" bIns="45719"/>
          <a:lstStyle/>
          <a:p>
            <a:endParaRPr lang="zh-CN" altLang="en-US" sz="1633"/>
          </a:p>
        </p:txBody>
      </p:sp>
      <p:sp>
        <p:nvSpPr>
          <p:cNvPr id="35" name="Text Box 11">
            <a:extLst>
              <a:ext uri="{FF2B5EF4-FFF2-40B4-BE49-F238E27FC236}">
                <a16:creationId xmlns:a16="http://schemas.microsoft.com/office/drawing/2014/main" id="{E02989DD-175A-432C-B33F-C52F28CE59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79299" y="2770982"/>
            <a:ext cx="1251082" cy="334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999" tIns="51929" rIns="89999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5pPr>
            <a:lvl6pPr marL="2514600" indent="-228600"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6pPr>
            <a:lvl7pPr marL="2971800" indent="-228600"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7pPr>
            <a:lvl8pPr marL="3429000" indent="-228600"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8pPr>
            <a:lvl9pPr marL="3886200" indent="-228600"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9pPr>
          </a:lstStyle>
          <a:p>
            <a:r>
              <a:rPr lang="en-US" sz="1088"/>
              <a:t>He </a:t>
            </a:r>
          </a:p>
        </p:txBody>
      </p:sp>
      <p:grpSp>
        <p:nvGrpSpPr>
          <p:cNvPr id="36" name="Group 12">
            <a:extLst>
              <a:ext uri="{FF2B5EF4-FFF2-40B4-BE49-F238E27FC236}">
                <a16:creationId xmlns:a16="http://schemas.microsoft.com/office/drawing/2014/main" id="{9C32058A-027C-4539-A70F-F70398BB6FA5}"/>
              </a:ext>
            </a:extLst>
          </p:cNvPr>
          <p:cNvGrpSpPr>
            <a:grpSpLocks/>
          </p:cNvGrpSpPr>
          <p:nvPr/>
        </p:nvGrpSpPr>
        <p:grpSpPr bwMode="auto">
          <a:xfrm>
            <a:off x="3450559" y="2754566"/>
            <a:ext cx="541394" cy="270957"/>
            <a:chOff x="1270" y="-147343"/>
            <a:chExt cx="341" cy="298679"/>
          </a:xfrm>
        </p:grpSpPr>
        <p:sp>
          <p:nvSpPr>
            <p:cNvPr id="37" name="Line 13">
              <a:extLst>
                <a:ext uri="{FF2B5EF4-FFF2-40B4-BE49-F238E27FC236}">
                  <a16:creationId xmlns:a16="http://schemas.microsoft.com/office/drawing/2014/main" id="{A8786E0F-6A38-4AAE-B8F8-C4D311FCD6E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70" y="1996"/>
              <a:ext cx="34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633"/>
            </a:p>
          </p:txBody>
        </p:sp>
        <p:sp>
          <p:nvSpPr>
            <p:cNvPr id="38" name="Text Box 14">
              <a:extLst>
                <a:ext uri="{FF2B5EF4-FFF2-40B4-BE49-F238E27FC236}">
                  <a16:creationId xmlns:a16="http://schemas.microsoft.com/office/drawing/2014/main" id="{48A06DE0-F255-4E39-9A3E-CEEF238B87F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70" y="-147343"/>
              <a:ext cx="341" cy="2986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1647" tIns="47682" rIns="81647" bIns="40823" anchor="ctr" anchorCtr="1">
              <a:spAutoFit/>
            </a:bodyPr>
            <a:lstStyle>
              <a:lvl1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1pPr>
              <a:lvl2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2pPr>
              <a:lvl3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3pPr>
              <a:lvl4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4pPr>
              <a:lvl5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5pPr>
              <a:lvl6pPr marL="2514600" indent="-228600" defTabSz="45720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6pPr>
              <a:lvl7pPr marL="2971800" indent="-228600" defTabSz="45720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7pPr>
              <a:lvl8pPr marL="3429000" indent="-228600" defTabSz="45720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8pPr>
              <a:lvl9pPr marL="3886200" indent="-228600" defTabSz="45720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sz="1180"/>
                <a:t>S</a:t>
              </a:r>
            </a:p>
          </p:txBody>
        </p:sp>
      </p:grpSp>
      <p:sp>
        <p:nvSpPr>
          <p:cNvPr id="39" name="Line 15">
            <a:extLst>
              <a:ext uri="{FF2B5EF4-FFF2-40B4-BE49-F238E27FC236}">
                <a16:creationId xmlns:a16="http://schemas.microsoft.com/office/drawing/2014/main" id="{2925FB70-D38F-4F30-AF1F-59CB751105D1}"/>
              </a:ext>
            </a:extLst>
          </p:cNvPr>
          <p:cNvSpPr>
            <a:spLocks noChangeShapeType="1"/>
          </p:cNvSpPr>
          <p:nvPr/>
        </p:nvSpPr>
        <p:spPr bwMode="auto">
          <a:xfrm>
            <a:off x="4206288" y="2782096"/>
            <a:ext cx="1589" cy="2063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439" tIns="45719" rIns="91439" bIns="45719"/>
          <a:lstStyle/>
          <a:p>
            <a:endParaRPr lang="zh-CN" altLang="en-US" sz="1633"/>
          </a:p>
        </p:txBody>
      </p:sp>
      <p:sp>
        <p:nvSpPr>
          <p:cNvPr id="40" name="Text Box 16">
            <a:extLst>
              <a:ext uri="{FF2B5EF4-FFF2-40B4-BE49-F238E27FC236}">
                <a16:creationId xmlns:a16="http://schemas.microsoft.com/office/drawing/2014/main" id="{48FEBB0A-BADD-47D9-8A6D-C074FD2241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27686" y="2770982"/>
            <a:ext cx="1251082" cy="334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999" tIns="51929" rIns="89999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5pPr>
            <a:lvl6pPr marL="2514600" indent="-228600"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6pPr>
            <a:lvl7pPr marL="2971800" indent="-228600"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7pPr>
            <a:lvl8pPr marL="3429000" indent="-228600"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8pPr>
            <a:lvl9pPr marL="3886200" indent="-228600"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9pPr>
          </a:lstStyle>
          <a:p>
            <a:r>
              <a:rPr lang="en-US" sz="1088"/>
              <a:t>does it here</a:t>
            </a:r>
          </a:p>
        </p:txBody>
      </p:sp>
      <p:sp>
        <p:nvSpPr>
          <p:cNvPr id="41" name="Line 17">
            <a:extLst>
              <a:ext uri="{FF2B5EF4-FFF2-40B4-BE49-F238E27FC236}">
                <a16:creationId xmlns:a16="http://schemas.microsoft.com/office/drawing/2014/main" id="{B1A51C56-C37C-4938-9C85-9D383BA99C65}"/>
              </a:ext>
            </a:extLst>
          </p:cNvPr>
          <p:cNvSpPr>
            <a:spLocks noChangeShapeType="1"/>
          </p:cNvSpPr>
          <p:nvPr/>
        </p:nvSpPr>
        <p:spPr bwMode="auto">
          <a:xfrm>
            <a:off x="6690988" y="2782094"/>
            <a:ext cx="779544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439" tIns="45719" rIns="91439" bIns="45719"/>
          <a:lstStyle/>
          <a:p>
            <a:endParaRPr lang="zh-CN" altLang="en-US" sz="1633"/>
          </a:p>
        </p:txBody>
      </p:sp>
      <p:sp>
        <p:nvSpPr>
          <p:cNvPr id="42" name="Line 18">
            <a:extLst>
              <a:ext uri="{FF2B5EF4-FFF2-40B4-BE49-F238E27FC236}">
                <a16:creationId xmlns:a16="http://schemas.microsoft.com/office/drawing/2014/main" id="{59CE548F-D831-45E7-AB51-0AD77B0334C4}"/>
              </a:ext>
            </a:extLst>
          </p:cNvPr>
          <p:cNvSpPr>
            <a:spLocks noChangeShapeType="1"/>
          </p:cNvSpPr>
          <p:nvPr/>
        </p:nvSpPr>
        <p:spPr bwMode="auto">
          <a:xfrm>
            <a:off x="6690988" y="2986884"/>
            <a:ext cx="779544" cy="1586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439" tIns="45719" rIns="91439" bIns="45719"/>
          <a:lstStyle/>
          <a:p>
            <a:endParaRPr lang="zh-CN" altLang="en-US" sz="1633"/>
          </a:p>
        </p:txBody>
      </p:sp>
      <p:grpSp>
        <p:nvGrpSpPr>
          <p:cNvPr id="43" name="Group 19">
            <a:extLst>
              <a:ext uri="{FF2B5EF4-FFF2-40B4-BE49-F238E27FC236}">
                <a16:creationId xmlns:a16="http://schemas.microsoft.com/office/drawing/2014/main" id="{6E0A54C1-BFAE-4DFE-A77C-11B3E87EB9F2}"/>
              </a:ext>
            </a:extLst>
          </p:cNvPr>
          <p:cNvGrpSpPr>
            <a:grpSpLocks/>
          </p:cNvGrpSpPr>
          <p:nvPr/>
        </p:nvGrpSpPr>
        <p:grpSpPr bwMode="auto">
          <a:xfrm>
            <a:off x="5935257" y="2754566"/>
            <a:ext cx="541393" cy="270957"/>
            <a:chOff x="2835" y="-147343"/>
            <a:chExt cx="341" cy="298679"/>
          </a:xfrm>
        </p:grpSpPr>
        <p:sp>
          <p:nvSpPr>
            <p:cNvPr id="44" name="Line 20">
              <a:extLst>
                <a:ext uri="{FF2B5EF4-FFF2-40B4-BE49-F238E27FC236}">
                  <a16:creationId xmlns:a16="http://schemas.microsoft.com/office/drawing/2014/main" id="{B42EB6AC-FDBD-4394-ABF2-5990374FB97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35" y="1996"/>
              <a:ext cx="34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633"/>
            </a:p>
          </p:txBody>
        </p:sp>
        <p:sp>
          <p:nvSpPr>
            <p:cNvPr id="45" name="Text Box 21">
              <a:extLst>
                <a:ext uri="{FF2B5EF4-FFF2-40B4-BE49-F238E27FC236}">
                  <a16:creationId xmlns:a16="http://schemas.microsoft.com/office/drawing/2014/main" id="{A42EAB8B-041D-48D6-B339-9AC1D00C9E2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35" y="-147343"/>
              <a:ext cx="341" cy="2986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1647" tIns="47682" rIns="81647" bIns="40823" anchor="ctr" anchorCtr="1">
              <a:spAutoFit/>
            </a:bodyPr>
            <a:lstStyle>
              <a:lvl1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1pPr>
              <a:lvl2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2pPr>
              <a:lvl3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3pPr>
              <a:lvl4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4pPr>
              <a:lvl5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5pPr>
              <a:lvl6pPr marL="2514600" indent="-228600" defTabSz="45720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6pPr>
              <a:lvl7pPr marL="2971800" indent="-228600" defTabSz="45720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7pPr>
              <a:lvl8pPr marL="3429000" indent="-228600" defTabSz="45720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8pPr>
              <a:lvl9pPr marL="3886200" indent="-228600" defTabSz="45720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sz="1180"/>
                <a:t>AL</a:t>
              </a:r>
            </a:p>
          </p:txBody>
        </p:sp>
      </p:grpSp>
      <p:sp>
        <p:nvSpPr>
          <p:cNvPr id="46" name="Line 22">
            <a:extLst>
              <a:ext uri="{FF2B5EF4-FFF2-40B4-BE49-F238E27FC236}">
                <a16:creationId xmlns:a16="http://schemas.microsoft.com/office/drawing/2014/main" id="{990063F7-6C6D-4F0A-9976-ED1F7F52B351}"/>
              </a:ext>
            </a:extLst>
          </p:cNvPr>
          <p:cNvSpPr>
            <a:spLocks noChangeShapeType="1"/>
          </p:cNvSpPr>
          <p:nvPr/>
        </p:nvSpPr>
        <p:spPr bwMode="auto">
          <a:xfrm>
            <a:off x="6690988" y="2782096"/>
            <a:ext cx="1588" cy="2063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439" tIns="45719" rIns="91439" bIns="45719"/>
          <a:lstStyle/>
          <a:p>
            <a:endParaRPr lang="zh-CN" altLang="en-US" sz="1633"/>
          </a:p>
        </p:txBody>
      </p:sp>
      <p:sp>
        <p:nvSpPr>
          <p:cNvPr id="47" name="Text Box 23">
            <a:extLst>
              <a:ext uri="{FF2B5EF4-FFF2-40B4-BE49-F238E27FC236}">
                <a16:creationId xmlns:a16="http://schemas.microsoft.com/office/drawing/2014/main" id="{F2126BD3-CEC3-4D90-BEAE-DB2742A458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84796" y="3131344"/>
            <a:ext cx="1251082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999" tIns="51929" rIns="89999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5pPr>
            <a:lvl6pPr marL="2514600" indent="-228600"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6pPr>
            <a:lvl7pPr marL="2971800" indent="-228600"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7pPr>
            <a:lvl8pPr marL="3429000" indent="-228600"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8pPr>
            <a:lvl9pPr marL="3886200" indent="-228600"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9pPr>
          </a:lstStyle>
          <a:p>
            <a:r>
              <a:rPr lang="en-US" sz="1088"/>
              <a:t>He </a:t>
            </a:r>
          </a:p>
        </p:txBody>
      </p:sp>
      <p:sp>
        <p:nvSpPr>
          <p:cNvPr id="48" name="Line 24">
            <a:extLst>
              <a:ext uri="{FF2B5EF4-FFF2-40B4-BE49-F238E27FC236}">
                <a16:creationId xmlns:a16="http://schemas.microsoft.com/office/drawing/2014/main" id="{0681D8DD-A7A2-4022-BAEA-793DC402ACB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626124" y="2961484"/>
            <a:ext cx="182582" cy="1793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439" tIns="45719" rIns="91439" bIns="45719"/>
          <a:lstStyle/>
          <a:p>
            <a:endParaRPr lang="zh-CN" altLang="en-US" sz="1633"/>
          </a:p>
        </p:txBody>
      </p:sp>
      <p:sp>
        <p:nvSpPr>
          <p:cNvPr id="49" name="Text Box 25">
            <a:extLst>
              <a:ext uri="{FF2B5EF4-FFF2-40B4-BE49-F238E27FC236}">
                <a16:creationId xmlns:a16="http://schemas.microsoft.com/office/drawing/2014/main" id="{91EA8B22-5EEA-48A2-83AF-BEDD55A614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47315" y="2770982"/>
            <a:ext cx="639829" cy="334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999" tIns="51929" rIns="89999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5pPr>
            <a:lvl6pPr marL="2514600" indent="-228600"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6pPr>
            <a:lvl7pPr marL="2971800" indent="-228600"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7pPr>
            <a:lvl8pPr marL="3429000" indent="-228600"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8pPr>
            <a:lvl9pPr marL="3886200" indent="-228600"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9pPr>
          </a:lstStyle>
          <a:p>
            <a:r>
              <a:rPr lang="en-US" sz="1088"/>
              <a:t>it here</a:t>
            </a:r>
          </a:p>
        </p:txBody>
      </p:sp>
      <p:sp>
        <p:nvSpPr>
          <p:cNvPr id="50" name="Line 26">
            <a:extLst>
              <a:ext uri="{FF2B5EF4-FFF2-40B4-BE49-F238E27FC236}">
                <a16:creationId xmlns:a16="http://schemas.microsoft.com/office/drawing/2014/main" id="{0C2AEAEE-68B0-498C-B5E1-97618D19E628}"/>
              </a:ext>
            </a:extLst>
          </p:cNvPr>
          <p:cNvSpPr>
            <a:spLocks noChangeShapeType="1"/>
          </p:cNvSpPr>
          <p:nvPr/>
        </p:nvSpPr>
        <p:spPr bwMode="auto">
          <a:xfrm>
            <a:off x="9247130" y="2782094"/>
            <a:ext cx="779544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439" tIns="45719" rIns="91439" bIns="45719"/>
          <a:lstStyle/>
          <a:p>
            <a:endParaRPr lang="zh-CN" altLang="en-US" sz="1633"/>
          </a:p>
        </p:txBody>
      </p:sp>
      <p:sp>
        <p:nvSpPr>
          <p:cNvPr id="51" name="Line 27">
            <a:extLst>
              <a:ext uri="{FF2B5EF4-FFF2-40B4-BE49-F238E27FC236}">
                <a16:creationId xmlns:a16="http://schemas.microsoft.com/office/drawing/2014/main" id="{08E20A3C-3908-4037-A1BC-BBB12A3EF256}"/>
              </a:ext>
            </a:extLst>
          </p:cNvPr>
          <p:cNvSpPr>
            <a:spLocks noChangeShapeType="1"/>
          </p:cNvSpPr>
          <p:nvPr/>
        </p:nvSpPr>
        <p:spPr bwMode="auto">
          <a:xfrm>
            <a:off x="9247130" y="2986884"/>
            <a:ext cx="779544" cy="1586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439" tIns="45719" rIns="91439" bIns="45719"/>
          <a:lstStyle/>
          <a:p>
            <a:endParaRPr lang="zh-CN" altLang="en-US" sz="1633"/>
          </a:p>
        </p:txBody>
      </p:sp>
      <p:grpSp>
        <p:nvGrpSpPr>
          <p:cNvPr id="52" name="Group 28">
            <a:extLst>
              <a:ext uri="{FF2B5EF4-FFF2-40B4-BE49-F238E27FC236}">
                <a16:creationId xmlns:a16="http://schemas.microsoft.com/office/drawing/2014/main" id="{572D8BF5-0565-4D9A-8773-180CE476EF02}"/>
              </a:ext>
            </a:extLst>
          </p:cNvPr>
          <p:cNvGrpSpPr>
            <a:grpSpLocks/>
          </p:cNvGrpSpPr>
          <p:nvPr/>
        </p:nvGrpSpPr>
        <p:grpSpPr bwMode="auto">
          <a:xfrm>
            <a:off x="8491400" y="2754566"/>
            <a:ext cx="541393" cy="270957"/>
            <a:chOff x="4445" y="-147343"/>
            <a:chExt cx="341" cy="298679"/>
          </a:xfrm>
        </p:grpSpPr>
        <p:sp>
          <p:nvSpPr>
            <p:cNvPr id="53" name="Line 29">
              <a:extLst>
                <a:ext uri="{FF2B5EF4-FFF2-40B4-BE49-F238E27FC236}">
                  <a16:creationId xmlns:a16="http://schemas.microsoft.com/office/drawing/2014/main" id="{EE47BDB2-1B37-4AD7-B915-6E0B6C49CFA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45" y="1996"/>
              <a:ext cx="34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633"/>
            </a:p>
          </p:txBody>
        </p:sp>
        <p:sp>
          <p:nvSpPr>
            <p:cNvPr id="54" name="Text Box 30">
              <a:extLst>
                <a:ext uri="{FF2B5EF4-FFF2-40B4-BE49-F238E27FC236}">
                  <a16:creationId xmlns:a16="http://schemas.microsoft.com/office/drawing/2014/main" id="{CAA139EB-6BA2-4D0F-B437-B7DDA7DCF79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45" y="-147343"/>
              <a:ext cx="341" cy="2986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1647" tIns="47682" rIns="81647" bIns="40823" anchor="ctr" anchorCtr="1">
              <a:spAutoFit/>
            </a:bodyPr>
            <a:lstStyle>
              <a:lvl1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1pPr>
              <a:lvl2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2pPr>
              <a:lvl3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3pPr>
              <a:lvl4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4pPr>
              <a:lvl5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5pPr>
              <a:lvl6pPr marL="2514600" indent="-228600" defTabSz="45720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6pPr>
              <a:lvl7pPr marL="2971800" indent="-228600" defTabSz="45720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7pPr>
              <a:lvl8pPr marL="3429000" indent="-228600" defTabSz="45720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8pPr>
              <a:lvl9pPr marL="3886200" indent="-228600" defTabSz="45720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sz="1180"/>
                <a:t>S</a:t>
              </a:r>
            </a:p>
          </p:txBody>
        </p:sp>
      </p:grpSp>
      <p:sp>
        <p:nvSpPr>
          <p:cNvPr id="55" name="Line 31">
            <a:extLst>
              <a:ext uri="{FF2B5EF4-FFF2-40B4-BE49-F238E27FC236}">
                <a16:creationId xmlns:a16="http://schemas.microsoft.com/office/drawing/2014/main" id="{4BF48238-70CD-4647-B4DD-DEBED2FC74F5}"/>
              </a:ext>
            </a:extLst>
          </p:cNvPr>
          <p:cNvSpPr>
            <a:spLocks noChangeShapeType="1"/>
          </p:cNvSpPr>
          <p:nvPr/>
        </p:nvSpPr>
        <p:spPr bwMode="auto">
          <a:xfrm>
            <a:off x="9247132" y="2782096"/>
            <a:ext cx="1588" cy="2063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439" tIns="45719" rIns="91439" bIns="45719"/>
          <a:lstStyle/>
          <a:p>
            <a:endParaRPr lang="zh-CN" altLang="en-US" sz="1633"/>
          </a:p>
        </p:txBody>
      </p:sp>
      <p:sp>
        <p:nvSpPr>
          <p:cNvPr id="56" name="Text Box 32">
            <a:extLst>
              <a:ext uri="{FF2B5EF4-FFF2-40B4-BE49-F238E27FC236}">
                <a16:creationId xmlns:a16="http://schemas.microsoft.com/office/drawing/2014/main" id="{5C2164EC-20FA-4A5B-955C-19EDE1020F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4217" y="3131344"/>
            <a:ext cx="1251082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999" tIns="51929" rIns="89999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5pPr>
            <a:lvl6pPr marL="2514600" indent="-228600"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6pPr>
            <a:lvl7pPr marL="2971800" indent="-228600"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7pPr>
            <a:lvl8pPr marL="3429000" indent="-228600"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8pPr>
            <a:lvl9pPr marL="3886200" indent="-228600"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9pPr>
          </a:lstStyle>
          <a:p>
            <a:r>
              <a:rPr lang="en-US" sz="1088"/>
              <a:t>He </a:t>
            </a:r>
          </a:p>
        </p:txBody>
      </p:sp>
      <p:sp>
        <p:nvSpPr>
          <p:cNvPr id="57" name="Line 33">
            <a:extLst>
              <a:ext uri="{FF2B5EF4-FFF2-40B4-BE49-F238E27FC236}">
                <a16:creationId xmlns:a16="http://schemas.microsoft.com/office/drawing/2014/main" id="{98593BA0-4677-4C5B-804B-0C7EAF0F448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245543" y="2961484"/>
            <a:ext cx="182582" cy="1793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439" tIns="45719" rIns="91439" bIns="45719"/>
          <a:lstStyle/>
          <a:p>
            <a:endParaRPr lang="zh-CN" altLang="en-US" sz="1633"/>
          </a:p>
        </p:txBody>
      </p:sp>
      <p:sp>
        <p:nvSpPr>
          <p:cNvPr id="58" name="Text Box 34">
            <a:extLst>
              <a:ext uri="{FF2B5EF4-FFF2-40B4-BE49-F238E27FC236}">
                <a16:creationId xmlns:a16="http://schemas.microsoft.com/office/drawing/2014/main" id="{C2057CC0-5C4F-49DB-B3F1-3E0E2D5EEF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20140" y="2770982"/>
            <a:ext cx="1251082" cy="334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999" tIns="51929" rIns="89999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5pPr>
            <a:lvl6pPr marL="2514600" indent="-228600"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6pPr>
            <a:lvl7pPr marL="2971800" indent="-228600"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7pPr>
            <a:lvl8pPr marL="3429000" indent="-228600"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8pPr>
            <a:lvl9pPr marL="3886200" indent="-228600"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9pPr>
          </a:lstStyle>
          <a:p>
            <a:r>
              <a:rPr lang="en-US" sz="1088"/>
              <a:t>does</a:t>
            </a:r>
          </a:p>
        </p:txBody>
      </p:sp>
      <p:sp>
        <p:nvSpPr>
          <p:cNvPr id="59" name="Line 35">
            <a:extLst>
              <a:ext uri="{FF2B5EF4-FFF2-40B4-BE49-F238E27FC236}">
                <a16:creationId xmlns:a16="http://schemas.microsoft.com/office/drawing/2014/main" id="{88179DC0-ACD5-416D-A01B-082C9BC599F7}"/>
              </a:ext>
            </a:extLst>
          </p:cNvPr>
          <p:cNvSpPr>
            <a:spLocks noChangeShapeType="1"/>
          </p:cNvSpPr>
          <p:nvPr/>
        </p:nvSpPr>
        <p:spPr bwMode="auto">
          <a:xfrm>
            <a:off x="9247130" y="4761708"/>
            <a:ext cx="779544" cy="1586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439" tIns="45719" rIns="91439" bIns="45719"/>
          <a:lstStyle/>
          <a:p>
            <a:endParaRPr lang="zh-CN" altLang="en-US" sz="1633"/>
          </a:p>
        </p:txBody>
      </p:sp>
      <p:sp>
        <p:nvSpPr>
          <p:cNvPr id="60" name="Line 36">
            <a:extLst>
              <a:ext uri="{FF2B5EF4-FFF2-40B4-BE49-F238E27FC236}">
                <a16:creationId xmlns:a16="http://schemas.microsoft.com/office/drawing/2014/main" id="{1F62B2FE-1449-4E4D-9460-065545E9BA93}"/>
              </a:ext>
            </a:extLst>
          </p:cNvPr>
          <p:cNvSpPr>
            <a:spLocks noChangeShapeType="1"/>
          </p:cNvSpPr>
          <p:nvPr/>
        </p:nvSpPr>
        <p:spPr bwMode="auto">
          <a:xfrm>
            <a:off x="9247130" y="4968084"/>
            <a:ext cx="779544" cy="1586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439" tIns="45719" rIns="91439" bIns="45719"/>
          <a:lstStyle/>
          <a:p>
            <a:endParaRPr lang="zh-CN" altLang="en-US" sz="1633"/>
          </a:p>
        </p:txBody>
      </p:sp>
      <p:sp>
        <p:nvSpPr>
          <p:cNvPr id="61" name="Line 37">
            <a:extLst>
              <a:ext uri="{FF2B5EF4-FFF2-40B4-BE49-F238E27FC236}">
                <a16:creationId xmlns:a16="http://schemas.microsoft.com/office/drawing/2014/main" id="{BAA9956E-D274-48B1-9403-E82D56C3C58A}"/>
              </a:ext>
            </a:extLst>
          </p:cNvPr>
          <p:cNvSpPr>
            <a:spLocks noChangeShapeType="1"/>
          </p:cNvSpPr>
          <p:nvPr/>
        </p:nvSpPr>
        <p:spPr bwMode="auto">
          <a:xfrm>
            <a:off x="9247132" y="4761707"/>
            <a:ext cx="1588" cy="2063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439" tIns="45719" rIns="91439" bIns="45719"/>
          <a:lstStyle/>
          <a:p>
            <a:endParaRPr lang="zh-CN" altLang="en-US" sz="1633"/>
          </a:p>
        </p:txBody>
      </p:sp>
      <p:sp>
        <p:nvSpPr>
          <p:cNvPr id="62" name="Text Box 38">
            <a:extLst>
              <a:ext uri="{FF2B5EF4-FFF2-40B4-BE49-F238E27FC236}">
                <a16:creationId xmlns:a16="http://schemas.microsoft.com/office/drawing/2014/main" id="{D5549491-6BF7-48A0-8083-CF4FFD8CB2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4217" y="5112544"/>
            <a:ext cx="1251082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999" tIns="51929" rIns="89999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5pPr>
            <a:lvl6pPr marL="2514600" indent="-228600"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6pPr>
            <a:lvl7pPr marL="2971800" indent="-228600"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7pPr>
            <a:lvl8pPr marL="3429000" indent="-228600"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8pPr>
            <a:lvl9pPr marL="3886200" indent="-228600"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9pPr>
          </a:lstStyle>
          <a:p>
            <a:r>
              <a:rPr lang="en-US" sz="1088"/>
              <a:t>He </a:t>
            </a:r>
          </a:p>
        </p:txBody>
      </p:sp>
      <p:sp>
        <p:nvSpPr>
          <p:cNvPr id="63" name="Line 39">
            <a:extLst>
              <a:ext uri="{FF2B5EF4-FFF2-40B4-BE49-F238E27FC236}">
                <a16:creationId xmlns:a16="http://schemas.microsoft.com/office/drawing/2014/main" id="{A28BE4E4-8F0C-4695-B90D-755BAE8721E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245543" y="4941094"/>
            <a:ext cx="182582" cy="1793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439" tIns="45719" rIns="91439" bIns="45719"/>
          <a:lstStyle/>
          <a:p>
            <a:endParaRPr lang="zh-CN" altLang="en-US" sz="1633"/>
          </a:p>
        </p:txBody>
      </p:sp>
      <p:sp>
        <p:nvSpPr>
          <p:cNvPr id="64" name="Text Box 40">
            <a:extLst>
              <a:ext uri="{FF2B5EF4-FFF2-40B4-BE49-F238E27FC236}">
                <a16:creationId xmlns:a16="http://schemas.microsoft.com/office/drawing/2014/main" id="{9C4F1AD5-C313-4D31-8CA4-D90884696C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20140" y="4752182"/>
            <a:ext cx="1251082" cy="334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999" tIns="51929" rIns="89999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5pPr>
            <a:lvl6pPr marL="2514600" indent="-228600"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6pPr>
            <a:lvl7pPr marL="2971800" indent="-228600"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7pPr>
            <a:lvl8pPr marL="3429000" indent="-228600"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8pPr>
            <a:lvl9pPr marL="3886200" indent="-228600"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9pPr>
          </a:lstStyle>
          <a:p>
            <a:r>
              <a:rPr lang="en-US" sz="1088"/>
              <a:t>does it</a:t>
            </a:r>
          </a:p>
        </p:txBody>
      </p:sp>
      <p:grpSp>
        <p:nvGrpSpPr>
          <p:cNvPr id="65" name="Group 41">
            <a:extLst>
              <a:ext uri="{FF2B5EF4-FFF2-40B4-BE49-F238E27FC236}">
                <a16:creationId xmlns:a16="http://schemas.microsoft.com/office/drawing/2014/main" id="{A1444B81-4D46-4B51-B01C-5418F2AF042C}"/>
              </a:ext>
            </a:extLst>
          </p:cNvPr>
          <p:cNvGrpSpPr>
            <a:grpSpLocks/>
          </p:cNvGrpSpPr>
          <p:nvPr/>
        </p:nvGrpSpPr>
        <p:grpSpPr bwMode="auto">
          <a:xfrm>
            <a:off x="9472053" y="3680621"/>
            <a:ext cx="270957" cy="723900"/>
            <a:chOff x="-144192" y="2494"/>
            <a:chExt cx="298679" cy="456"/>
          </a:xfrm>
        </p:grpSpPr>
        <p:sp>
          <p:nvSpPr>
            <p:cNvPr id="66" name="Line 42">
              <a:extLst>
                <a:ext uri="{FF2B5EF4-FFF2-40B4-BE49-F238E27FC236}">
                  <a16:creationId xmlns:a16="http://schemas.microsoft.com/office/drawing/2014/main" id="{771A6224-4540-4FDB-AFF0-C986BC5C45D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48" y="2494"/>
              <a:ext cx="1" cy="45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633"/>
            </a:p>
          </p:txBody>
        </p:sp>
        <p:sp>
          <p:nvSpPr>
            <p:cNvPr id="67" name="Text Box 43">
              <a:extLst>
                <a:ext uri="{FF2B5EF4-FFF2-40B4-BE49-F238E27FC236}">
                  <a16:creationId xmlns:a16="http://schemas.microsoft.com/office/drawing/2014/main" id="{E9313F21-E13D-40FE-B8DD-9F554CDB771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5400000">
              <a:off x="4920" y="-146617"/>
              <a:ext cx="455" cy="2986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1647" tIns="47682" rIns="81647" bIns="40823" anchor="ctr" anchorCtr="1">
              <a:spAutoFit/>
            </a:bodyPr>
            <a:lstStyle>
              <a:lvl1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1pPr>
              <a:lvl2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2pPr>
              <a:lvl3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3pPr>
              <a:lvl4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4pPr>
              <a:lvl5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5pPr>
              <a:lvl6pPr marL="2514600" indent="-228600" defTabSz="45720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6pPr>
              <a:lvl7pPr marL="2971800" indent="-228600" defTabSz="45720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7pPr>
              <a:lvl8pPr marL="3429000" indent="-228600" defTabSz="45720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8pPr>
              <a:lvl9pPr marL="3886200" indent="-228600" defTabSz="45720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sz="1180"/>
                <a:t>AR</a:t>
              </a:r>
            </a:p>
          </p:txBody>
        </p:sp>
      </p:grpSp>
      <p:sp>
        <p:nvSpPr>
          <p:cNvPr id="68" name="Text Box 44">
            <a:extLst>
              <a:ext uri="{FF2B5EF4-FFF2-40B4-BE49-F238E27FC236}">
                <a16:creationId xmlns:a16="http://schemas.microsoft.com/office/drawing/2014/main" id="{64192BF9-8EF8-4643-8245-3A38A789E3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48902" y="4752182"/>
            <a:ext cx="639830" cy="334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999" tIns="51929" rIns="89999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5pPr>
            <a:lvl6pPr marL="2514600" indent="-228600"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6pPr>
            <a:lvl7pPr marL="2971800" indent="-228600"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7pPr>
            <a:lvl8pPr marL="3429000" indent="-228600"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8pPr>
            <a:lvl9pPr marL="3886200" indent="-228600"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9pPr>
          </a:lstStyle>
          <a:p>
            <a:r>
              <a:rPr lang="en-US" sz="1088"/>
              <a:t>here</a:t>
            </a:r>
          </a:p>
        </p:txBody>
      </p:sp>
      <p:sp>
        <p:nvSpPr>
          <p:cNvPr id="69" name="Freeform 45">
            <a:extLst>
              <a:ext uri="{FF2B5EF4-FFF2-40B4-BE49-F238E27FC236}">
                <a16:creationId xmlns:a16="http://schemas.microsoft.com/office/drawing/2014/main" id="{8813E4A8-AF52-4E33-B537-0BDDE316A332}"/>
              </a:ext>
            </a:extLst>
          </p:cNvPr>
          <p:cNvSpPr>
            <a:spLocks/>
          </p:cNvSpPr>
          <p:nvPr/>
        </p:nvSpPr>
        <p:spPr bwMode="auto">
          <a:xfrm>
            <a:off x="9444002" y="4450557"/>
            <a:ext cx="223861" cy="317500"/>
          </a:xfrm>
          <a:custGeom>
            <a:avLst/>
            <a:gdLst>
              <a:gd name="T0" fmla="*/ 0 w 622"/>
              <a:gd name="T1" fmla="*/ 823 h 883"/>
              <a:gd name="T2" fmla="*/ 596 w 622"/>
              <a:gd name="T3" fmla="*/ 852 h 883"/>
              <a:gd name="T4" fmla="*/ 596 w 622"/>
              <a:gd name="T5" fmla="*/ 882 h 883"/>
              <a:gd name="T6" fmla="*/ 621 w 622"/>
              <a:gd name="T7" fmla="*/ 882 h 8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22" h="883">
                <a:moveTo>
                  <a:pt x="0" y="823"/>
                </a:moveTo>
                <a:cubicBezTo>
                  <a:pt x="298" y="0"/>
                  <a:pt x="596" y="852"/>
                  <a:pt x="596" y="852"/>
                </a:cubicBezTo>
                <a:lnTo>
                  <a:pt x="596" y="882"/>
                </a:lnTo>
                <a:lnTo>
                  <a:pt x="621" y="882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439" tIns="45719" rIns="91439" bIns="45719"/>
          <a:lstStyle/>
          <a:p>
            <a:endParaRPr lang="zh-CN" altLang="en-US" sz="1633"/>
          </a:p>
        </p:txBody>
      </p:sp>
      <p:grpSp>
        <p:nvGrpSpPr>
          <p:cNvPr id="70" name="Group 46">
            <a:extLst>
              <a:ext uri="{FF2B5EF4-FFF2-40B4-BE49-F238E27FC236}">
                <a16:creationId xmlns:a16="http://schemas.microsoft.com/office/drawing/2014/main" id="{83036D18-B1D1-4994-9FAB-1690F05FA36F}"/>
              </a:ext>
            </a:extLst>
          </p:cNvPr>
          <p:cNvGrpSpPr>
            <a:grpSpLocks/>
          </p:cNvGrpSpPr>
          <p:nvPr/>
        </p:nvGrpSpPr>
        <p:grpSpPr bwMode="auto">
          <a:xfrm>
            <a:off x="8491400" y="4770690"/>
            <a:ext cx="541393" cy="270957"/>
            <a:chOff x="4445" y="-146073"/>
            <a:chExt cx="341" cy="298679"/>
          </a:xfrm>
        </p:grpSpPr>
        <p:sp>
          <p:nvSpPr>
            <p:cNvPr id="71" name="Line 47">
              <a:extLst>
                <a:ext uri="{FF2B5EF4-FFF2-40B4-BE49-F238E27FC236}">
                  <a16:creationId xmlns:a16="http://schemas.microsoft.com/office/drawing/2014/main" id="{DEDE7B87-366F-4F14-B112-99D96F791EB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45" y="3266"/>
              <a:ext cx="34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633"/>
            </a:p>
          </p:txBody>
        </p:sp>
        <p:sp>
          <p:nvSpPr>
            <p:cNvPr id="72" name="Text Box 48">
              <a:extLst>
                <a:ext uri="{FF2B5EF4-FFF2-40B4-BE49-F238E27FC236}">
                  <a16:creationId xmlns:a16="http://schemas.microsoft.com/office/drawing/2014/main" id="{308F5FE9-CFE2-4556-8F65-D062787F86F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45" y="-146073"/>
              <a:ext cx="341" cy="2986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1647" tIns="47682" rIns="81647" bIns="40823" anchor="ctr" anchorCtr="1">
              <a:spAutoFit/>
            </a:bodyPr>
            <a:lstStyle>
              <a:lvl1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1pPr>
              <a:lvl2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2pPr>
              <a:lvl3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3pPr>
              <a:lvl4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4pPr>
              <a:lvl5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5pPr>
              <a:lvl6pPr marL="2514600" indent="-228600" defTabSz="45720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6pPr>
              <a:lvl7pPr marL="2971800" indent="-228600" defTabSz="45720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7pPr>
              <a:lvl8pPr marL="3429000" indent="-228600" defTabSz="45720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8pPr>
              <a:lvl9pPr marL="3886200" indent="-228600" defTabSz="45720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sz="1180"/>
                <a:t>R</a:t>
              </a:r>
            </a:p>
          </p:txBody>
        </p:sp>
      </p:grpSp>
      <p:sp>
        <p:nvSpPr>
          <p:cNvPr id="73" name="Line 49">
            <a:extLst>
              <a:ext uri="{FF2B5EF4-FFF2-40B4-BE49-F238E27FC236}">
                <a16:creationId xmlns:a16="http://schemas.microsoft.com/office/drawing/2014/main" id="{8ABEF89A-5BC6-4A4D-97FD-468EB471A54B}"/>
              </a:ext>
            </a:extLst>
          </p:cNvPr>
          <p:cNvSpPr>
            <a:spLocks noChangeShapeType="1"/>
          </p:cNvSpPr>
          <p:nvPr/>
        </p:nvSpPr>
        <p:spPr bwMode="auto">
          <a:xfrm>
            <a:off x="6835466" y="4761708"/>
            <a:ext cx="779545" cy="1586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439" tIns="45719" rIns="91439" bIns="45719"/>
          <a:lstStyle/>
          <a:p>
            <a:endParaRPr lang="zh-CN" altLang="en-US" sz="1633"/>
          </a:p>
        </p:txBody>
      </p:sp>
      <p:sp>
        <p:nvSpPr>
          <p:cNvPr id="74" name="Line 50">
            <a:extLst>
              <a:ext uri="{FF2B5EF4-FFF2-40B4-BE49-F238E27FC236}">
                <a16:creationId xmlns:a16="http://schemas.microsoft.com/office/drawing/2014/main" id="{2E21CEAD-0D05-47E3-B25B-6589D44E2E0E}"/>
              </a:ext>
            </a:extLst>
          </p:cNvPr>
          <p:cNvSpPr>
            <a:spLocks noChangeShapeType="1"/>
          </p:cNvSpPr>
          <p:nvPr/>
        </p:nvSpPr>
        <p:spPr bwMode="auto">
          <a:xfrm>
            <a:off x="6835466" y="4968084"/>
            <a:ext cx="779545" cy="1586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439" tIns="45719" rIns="91439" bIns="45719"/>
          <a:lstStyle/>
          <a:p>
            <a:endParaRPr lang="zh-CN" altLang="en-US" sz="1633"/>
          </a:p>
        </p:txBody>
      </p:sp>
      <p:sp>
        <p:nvSpPr>
          <p:cNvPr id="75" name="Line 51">
            <a:extLst>
              <a:ext uri="{FF2B5EF4-FFF2-40B4-BE49-F238E27FC236}">
                <a16:creationId xmlns:a16="http://schemas.microsoft.com/office/drawing/2014/main" id="{57299082-43CB-4D47-BA70-88241C66E77E}"/>
              </a:ext>
            </a:extLst>
          </p:cNvPr>
          <p:cNvSpPr>
            <a:spLocks noChangeShapeType="1"/>
          </p:cNvSpPr>
          <p:nvPr/>
        </p:nvSpPr>
        <p:spPr bwMode="auto">
          <a:xfrm>
            <a:off x="6835465" y="4761707"/>
            <a:ext cx="1589" cy="2063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439" tIns="45719" rIns="91439" bIns="45719"/>
          <a:lstStyle/>
          <a:p>
            <a:endParaRPr lang="zh-CN" altLang="en-US" sz="1633"/>
          </a:p>
        </p:txBody>
      </p:sp>
      <p:sp>
        <p:nvSpPr>
          <p:cNvPr id="76" name="Text Box 52">
            <a:extLst>
              <a:ext uri="{FF2B5EF4-FFF2-40B4-BE49-F238E27FC236}">
                <a16:creationId xmlns:a16="http://schemas.microsoft.com/office/drawing/2014/main" id="{A62BC504-C749-42EC-BB55-CF1E0C4F85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92552" y="5112544"/>
            <a:ext cx="493764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999" tIns="51929" rIns="89999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5pPr>
            <a:lvl6pPr marL="2514600" indent="-228600"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6pPr>
            <a:lvl7pPr marL="2971800" indent="-228600"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7pPr>
            <a:lvl8pPr marL="3429000" indent="-228600"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8pPr>
            <a:lvl9pPr marL="3886200" indent="-228600"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9pPr>
          </a:lstStyle>
          <a:p>
            <a:r>
              <a:rPr lang="en-US" sz="1088"/>
              <a:t>He </a:t>
            </a:r>
          </a:p>
        </p:txBody>
      </p:sp>
      <p:sp>
        <p:nvSpPr>
          <p:cNvPr id="77" name="Line 53">
            <a:extLst>
              <a:ext uri="{FF2B5EF4-FFF2-40B4-BE49-F238E27FC236}">
                <a16:creationId xmlns:a16="http://schemas.microsoft.com/office/drawing/2014/main" id="{DF26FF42-9756-4C39-954E-D6F3846E69B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833878" y="4941094"/>
            <a:ext cx="182581" cy="1793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439" tIns="45719" rIns="91439" bIns="45719"/>
          <a:lstStyle/>
          <a:p>
            <a:endParaRPr lang="zh-CN" altLang="en-US" sz="1633"/>
          </a:p>
        </p:txBody>
      </p:sp>
      <p:sp>
        <p:nvSpPr>
          <p:cNvPr id="78" name="Text Box 54">
            <a:extLst>
              <a:ext uri="{FF2B5EF4-FFF2-40B4-BE49-F238E27FC236}">
                <a16:creationId xmlns:a16="http://schemas.microsoft.com/office/drawing/2014/main" id="{2E1490F8-A71A-444A-A90F-049CDC1DDD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08475" y="4752182"/>
            <a:ext cx="638243" cy="334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999" tIns="51929" rIns="89999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5pPr>
            <a:lvl6pPr marL="2514600" indent="-228600"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6pPr>
            <a:lvl7pPr marL="2971800" indent="-228600"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7pPr>
            <a:lvl8pPr marL="3429000" indent="-228600"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8pPr>
            <a:lvl9pPr marL="3886200" indent="-228600"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9pPr>
          </a:lstStyle>
          <a:p>
            <a:r>
              <a:rPr lang="en-US" sz="1088"/>
              <a:t>does</a:t>
            </a:r>
          </a:p>
        </p:txBody>
      </p:sp>
      <p:sp>
        <p:nvSpPr>
          <p:cNvPr id="79" name="Text Box 55">
            <a:extLst>
              <a:ext uri="{FF2B5EF4-FFF2-40B4-BE49-F238E27FC236}">
                <a16:creationId xmlns:a16="http://schemas.microsoft.com/office/drawing/2014/main" id="{DEABF9A2-4B76-4E98-B24C-44578FBDE3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35649" y="4752182"/>
            <a:ext cx="639830" cy="334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999" tIns="51929" rIns="89999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5pPr>
            <a:lvl6pPr marL="2514600" indent="-228600"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6pPr>
            <a:lvl7pPr marL="2971800" indent="-228600"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7pPr>
            <a:lvl8pPr marL="3429000" indent="-228600"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8pPr>
            <a:lvl9pPr marL="3886200" indent="-228600"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9pPr>
          </a:lstStyle>
          <a:p>
            <a:r>
              <a:rPr lang="en-US" sz="1088"/>
              <a:t>here</a:t>
            </a:r>
          </a:p>
        </p:txBody>
      </p:sp>
      <p:sp>
        <p:nvSpPr>
          <p:cNvPr id="80" name="Text Box 56">
            <a:extLst>
              <a:ext uri="{FF2B5EF4-FFF2-40B4-BE49-F238E27FC236}">
                <a16:creationId xmlns:a16="http://schemas.microsoft.com/office/drawing/2014/main" id="{A98BC5A1-421B-4150-8DBA-D5879CB92E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7431" y="5112544"/>
            <a:ext cx="493764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999" tIns="51929" rIns="89999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5pPr>
            <a:lvl6pPr marL="2514600" indent="-228600"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6pPr>
            <a:lvl7pPr marL="2971800" indent="-228600"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7pPr>
            <a:lvl8pPr marL="3429000" indent="-228600"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8pPr>
            <a:lvl9pPr marL="3886200" indent="-228600"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9pPr>
          </a:lstStyle>
          <a:p>
            <a:r>
              <a:rPr lang="en-US" sz="1088"/>
              <a:t>it</a:t>
            </a:r>
          </a:p>
        </p:txBody>
      </p:sp>
      <p:sp>
        <p:nvSpPr>
          <p:cNvPr id="81" name="Line 57">
            <a:extLst>
              <a:ext uri="{FF2B5EF4-FFF2-40B4-BE49-F238E27FC236}">
                <a16:creationId xmlns:a16="http://schemas.microsoft.com/office/drawing/2014/main" id="{BC789E60-201F-40E9-94C3-20AA4A646B77}"/>
              </a:ext>
            </a:extLst>
          </p:cNvPr>
          <p:cNvSpPr>
            <a:spLocks noChangeShapeType="1"/>
          </p:cNvSpPr>
          <p:nvPr/>
        </p:nvSpPr>
        <p:spPr bwMode="auto">
          <a:xfrm>
            <a:off x="7014871" y="4941094"/>
            <a:ext cx="252439" cy="1793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439" tIns="45719" rIns="91439" bIns="45719"/>
          <a:lstStyle/>
          <a:p>
            <a:endParaRPr lang="zh-CN" altLang="en-US" sz="1633"/>
          </a:p>
        </p:txBody>
      </p:sp>
      <p:grpSp>
        <p:nvGrpSpPr>
          <p:cNvPr id="82" name="Group 58">
            <a:extLst>
              <a:ext uri="{FF2B5EF4-FFF2-40B4-BE49-F238E27FC236}">
                <a16:creationId xmlns:a16="http://schemas.microsoft.com/office/drawing/2014/main" id="{B6814A9B-6EBA-4970-B9B1-8A291BD4F583}"/>
              </a:ext>
            </a:extLst>
          </p:cNvPr>
          <p:cNvGrpSpPr>
            <a:grpSpLocks/>
          </p:cNvGrpSpPr>
          <p:nvPr/>
        </p:nvGrpSpPr>
        <p:grpSpPr bwMode="auto">
          <a:xfrm>
            <a:off x="5898741" y="4770690"/>
            <a:ext cx="541394" cy="270957"/>
            <a:chOff x="2812" y="-146073"/>
            <a:chExt cx="341" cy="298679"/>
          </a:xfrm>
        </p:grpSpPr>
        <p:sp>
          <p:nvSpPr>
            <p:cNvPr id="83" name="Line 59">
              <a:extLst>
                <a:ext uri="{FF2B5EF4-FFF2-40B4-BE49-F238E27FC236}">
                  <a16:creationId xmlns:a16="http://schemas.microsoft.com/office/drawing/2014/main" id="{C05E9DF3-8868-4222-B193-8F0982D9B67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12" y="3266"/>
              <a:ext cx="34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633"/>
            </a:p>
          </p:txBody>
        </p:sp>
        <p:sp>
          <p:nvSpPr>
            <p:cNvPr id="84" name="Text Box 60">
              <a:extLst>
                <a:ext uri="{FF2B5EF4-FFF2-40B4-BE49-F238E27FC236}">
                  <a16:creationId xmlns:a16="http://schemas.microsoft.com/office/drawing/2014/main" id="{39BA0D7C-CCB0-4365-803D-15B753AE5FD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12" y="-146073"/>
              <a:ext cx="341" cy="2986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1647" tIns="47682" rIns="81647" bIns="40823" anchor="ctr" anchorCtr="1">
              <a:spAutoFit/>
            </a:bodyPr>
            <a:lstStyle>
              <a:lvl1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1pPr>
              <a:lvl2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2pPr>
              <a:lvl3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3pPr>
              <a:lvl4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4pPr>
              <a:lvl5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5pPr>
              <a:lvl6pPr marL="2514600" indent="-228600" defTabSz="45720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6pPr>
              <a:lvl7pPr marL="2971800" indent="-228600" defTabSz="45720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7pPr>
              <a:lvl8pPr marL="3429000" indent="-228600" defTabSz="45720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8pPr>
              <a:lvl9pPr marL="3886200" indent="-228600" defTabSz="45720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sz="1180"/>
                <a:t>AR</a:t>
              </a:r>
            </a:p>
          </p:txBody>
        </p:sp>
      </p:grpSp>
      <p:sp>
        <p:nvSpPr>
          <p:cNvPr id="85" name="Line 61">
            <a:extLst>
              <a:ext uri="{FF2B5EF4-FFF2-40B4-BE49-F238E27FC236}">
                <a16:creationId xmlns:a16="http://schemas.microsoft.com/office/drawing/2014/main" id="{D476245C-83DC-42C6-A494-62404D21C4A1}"/>
              </a:ext>
            </a:extLst>
          </p:cNvPr>
          <p:cNvSpPr>
            <a:spLocks noChangeShapeType="1"/>
          </p:cNvSpPr>
          <p:nvPr/>
        </p:nvSpPr>
        <p:spPr bwMode="auto">
          <a:xfrm>
            <a:off x="4242805" y="4761708"/>
            <a:ext cx="779544" cy="1586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439" tIns="45719" rIns="91439" bIns="45719"/>
          <a:lstStyle/>
          <a:p>
            <a:endParaRPr lang="zh-CN" altLang="en-US" sz="1633"/>
          </a:p>
        </p:txBody>
      </p:sp>
      <p:sp>
        <p:nvSpPr>
          <p:cNvPr id="86" name="Line 62">
            <a:extLst>
              <a:ext uri="{FF2B5EF4-FFF2-40B4-BE49-F238E27FC236}">
                <a16:creationId xmlns:a16="http://schemas.microsoft.com/office/drawing/2014/main" id="{4390F602-BAE2-450D-B5E7-9EDFB0CD36FD}"/>
              </a:ext>
            </a:extLst>
          </p:cNvPr>
          <p:cNvSpPr>
            <a:spLocks noChangeShapeType="1"/>
          </p:cNvSpPr>
          <p:nvPr/>
        </p:nvSpPr>
        <p:spPr bwMode="auto">
          <a:xfrm>
            <a:off x="4242805" y="4968084"/>
            <a:ext cx="779544" cy="1586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439" tIns="45719" rIns="91439" bIns="45719"/>
          <a:lstStyle/>
          <a:p>
            <a:endParaRPr lang="zh-CN" altLang="en-US" sz="1633"/>
          </a:p>
        </p:txBody>
      </p:sp>
      <p:sp>
        <p:nvSpPr>
          <p:cNvPr id="87" name="Line 63">
            <a:extLst>
              <a:ext uri="{FF2B5EF4-FFF2-40B4-BE49-F238E27FC236}">
                <a16:creationId xmlns:a16="http://schemas.microsoft.com/office/drawing/2014/main" id="{98971F7A-3D75-49F8-974C-BB20699FACF0}"/>
              </a:ext>
            </a:extLst>
          </p:cNvPr>
          <p:cNvSpPr>
            <a:spLocks noChangeShapeType="1"/>
          </p:cNvSpPr>
          <p:nvPr/>
        </p:nvSpPr>
        <p:spPr bwMode="auto">
          <a:xfrm>
            <a:off x="4242806" y="4761707"/>
            <a:ext cx="1588" cy="2063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439" tIns="45719" rIns="91439" bIns="45719"/>
          <a:lstStyle/>
          <a:p>
            <a:endParaRPr lang="zh-CN" altLang="en-US" sz="1633"/>
          </a:p>
        </p:txBody>
      </p:sp>
      <p:sp>
        <p:nvSpPr>
          <p:cNvPr id="88" name="Text Box 64">
            <a:extLst>
              <a:ext uri="{FF2B5EF4-FFF2-40B4-BE49-F238E27FC236}">
                <a16:creationId xmlns:a16="http://schemas.microsoft.com/office/drawing/2014/main" id="{0F12C0E9-41E7-4E2B-9521-1F43F37165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99893" y="5112544"/>
            <a:ext cx="493764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999" tIns="51929" rIns="89999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5pPr>
            <a:lvl6pPr marL="2514600" indent="-228600"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6pPr>
            <a:lvl7pPr marL="2971800" indent="-228600"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7pPr>
            <a:lvl8pPr marL="3429000" indent="-228600"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8pPr>
            <a:lvl9pPr marL="3886200" indent="-228600"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9pPr>
          </a:lstStyle>
          <a:p>
            <a:r>
              <a:rPr lang="en-US" sz="1088"/>
              <a:t>He </a:t>
            </a:r>
          </a:p>
        </p:txBody>
      </p:sp>
      <p:sp>
        <p:nvSpPr>
          <p:cNvPr id="89" name="Line 65">
            <a:extLst>
              <a:ext uri="{FF2B5EF4-FFF2-40B4-BE49-F238E27FC236}">
                <a16:creationId xmlns:a16="http://schemas.microsoft.com/office/drawing/2014/main" id="{4BBFE9E0-D5DB-4737-8FD9-F943C0F130B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241218" y="4942684"/>
            <a:ext cx="182582" cy="1793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439" tIns="45719" rIns="91439" bIns="45719"/>
          <a:lstStyle/>
          <a:p>
            <a:endParaRPr lang="zh-CN" altLang="en-US" sz="1633"/>
          </a:p>
        </p:txBody>
      </p:sp>
      <p:sp>
        <p:nvSpPr>
          <p:cNvPr id="90" name="Text Box 66">
            <a:extLst>
              <a:ext uri="{FF2B5EF4-FFF2-40B4-BE49-F238E27FC236}">
                <a16:creationId xmlns:a16="http://schemas.microsoft.com/office/drawing/2014/main" id="{CB06A653-1F6D-4955-9CD3-077FCB83CB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15817" y="4752182"/>
            <a:ext cx="1070087" cy="334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999" tIns="51929" rIns="89999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5pPr>
            <a:lvl6pPr marL="2514600" indent="-228600"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6pPr>
            <a:lvl7pPr marL="2971800" indent="-228600"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7pPr>
            <a:lvl8pPr marL="3429000" indent="-228600"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8pPr>
            <a:lvl9pPr marL="3886200" indent="-228600"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9pPr>
          </a:lstStyle>
          <a:p>
            <a:r>
              <a:rPr lang="en-US" sz="1088"/>
              <a:t>does here</a:t>
            </a:r>
          </a:p>
        </p:txBody>
      </p:sp>
      <p:sp>
        <p:nvSpPr>
          <p:cNvPr id="91" name="Text Box 67">
            <a:extLst>
              <a:ext uri="{FF2B5EF4-FFF2-40B4-BE49-F238E27FC236}">
                <a16:creationId xmlns:a16="http://schemas.microsoft.com/office/drawing/2014/main" id="{131BD445-6280-4094-8694-7F4619B7AF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4771" y="5112544"/>
            <a:ext cx="493764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999" tIns="51929" rIns="89999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5pPr>
            <a:lvl6pPr marL="2514600" indent="-228600"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6pPr>
            <a:lvl7pPr marL="2971800" indent="-228600"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7pPr>
            <a:lvl8pPr marL="3429000" indent="-228600"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8pPr>
            <a:lvl9pPr marL="3886200" indent="-228600"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9pPr>
          </a:lstStyle>
          <a:p>
            <a:r>
              <a:rPr lang="en-US" sz="1088"/>
              <a:t>it</a:t>
            </a:r>
          </a:p>
        </p:txBody>
      </p:sp>
      <p:sp>
        <p:nvSpPr>
          <p:cNvPr id="92" name="Line 68">
            <a:extLst>
              <a:ext uri="{FF2B5EF4-FFF2-40B4-BE49-F238E27FC236}">
                <a16:creationId xmlns:a16="http://schemas.microsoft.com/office/drawing/2014/main" id="{00A1C861-5F78-4F3C-BF05-55842B3D77F7}"/>
              </a:ext>
            </a:extLst>
          </p:cNvPr>
          <p:cNvSpPr>
            <a:spLocks noChangeShapeType="1"/>
          </p:cNvSpPr>
          <p:nvPr/>
        </p:nvSpPr>
        <p:spPr bwMode="auto">
          <a:xfrm>
            <a:off x="4422213" y="4942684"/>
            <a:ext cx="252439" cy="1793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439" tIns="45719" rIns="91439" bIns="45719"/>
          <a:lstStyle/>
          <a:p>
            <a:endParaRPr lang="zh-CN" altLang="en-US" sz="1633"/>
          </a:p>
        </p:txBody>
      </p:sp>
      <p:sp>
        <p:nvSpPr>
          <p:cNvPr id="93" name="Freeform 69">
            <a:extLst>
              <a:ext uri="{FF2B5EF4-FFF2-40B4-BE49-F238E27FC236}">
                <a16:creationId xmlns:a16="http://schemas.microsoft.com/office/drawing/2014/main" id="{5F1C2FA3-F545-4917-9DE7-CCF497D63DC6}"/>
              </a:ext>
            </a:extLst>
          </p:cNvPr>
          <p:cNvSpPr>
            <a:spLocks/>
          </p:cNvSpPr>
          <p:nvPr/>
        </p:nvSpPr>
        <p:spPr bwMode="auto">
          <a:xfrm>
            <a:off x="4511121" y="4452145"/>
            <a:ext cx="223861" cy="317500"/>
          </a:xfrm>
          <a:custGeom>
            <a:avLst/>
            <a:gdLst>
              <a:gd name="T0" fmla="*/ 0 w 622"/>
              <a:gd name="T1" fmla="*/ 823 h 883"/>
              <a:gd name="T2" fmla="*/ 596 w 622"/>
              <a:gd name="T3" fmla="*/ 852 h 883"/>
              <a:gd name="T4" fmla="*/ 596 w 622"/>
              <a:gd name="T5" fmla="*/ 882 h 883"/>
              <a:gd name="T6" fmla="*/ 621 w 622"/>
              <a:gd name="T7" fmla="*/ 882 h 8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22" h="883">
                <a:moveTo>
                  <a:pt x="0" y="823"/>
                </a:moveTo>
                <a:cubicBezTo>
                  <a:pt x="298" y="0"/>
                  <a:pt x="596" y="852"/>
                  <a:pt x="596" y="852"/>
                </a:cubicBezTo>
                <a:lnTo>
                  <a:pt x="596" y="882"/>
                </a:lnTo>
                <a:lnTo>
                  <a:pt x="621" y="882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439" tIns="45719" rIns="91439" bIns="45719"/>
          <a:lstStyle/>
          <a:p>
            <a:endParaRPr lang="zh-CN" altLang="en-US" sz="1633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C8D12A25-FB8A-4088-8AD5-5F7B66B93EAB}"/>
              </a:ext>
            </a:extLst>
          </p:cNvPr>
          <p:cNvSpPr/>
          <p:nvPr/>
        </p:nvSpPr>
        <p:spPr>
          <a:xfrm>
            <a:off x="450007" y="1299349"/>
            <a:ext cx="2759089" cy="589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800100" lvl="1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 pitchFamily="2" charset="77"/>
                <a:cs typeface="Calibri Light" panose="020F0302020204030204" pitchFamily="34" charset="0"/>
              </a:rPr>
              <a:t>An Example </a:t>
            </a:r>
          </a:p>
        </p:txBody>
      </p:sp>
    </p:spTree>
    <p:extLst>
      <p:ext uri="{BB962C8B-B14F-4D97-AF65-F5344CB8AC3E}">
        <p14:creationId xmlns:p14="http://schemas.microsoft.com/office/powerpoint/2010/main" val="244333267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96DA29-3DEB-4674-B5DB-FC16E69E56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51</a:t>
            </a:fld>
            <a:endParaRPr lang="zh-CN" altLang="en-US"/>
          </a:p>
        </p:txBody>
      </p:sp>
      <p:sp>
        <p:nvSpPr>
          <p:cNvPr id="20" name="矩形 5">
            <a:extLst>
              <a:ext uri="{FF2B5EF4-FFF2-40B4-BE49-F238E27FC236}">
                <a16:creationId xmlns:a16="http://schemas.microsoft.com/office/drawing/2014/main" id="{839DC5FC-B286-4F84-B2E7-900A7CA7A6BF}"/>
              </a:ext>
            </a:extLst>
          </p:cNvPr>
          <p:cNvSpPr/>
          <p:nvPr/>
        </p:nvSpPr>
        <p:spPr>
          <a:xfrm>
            <a:off x="707231" y="292904"/>
            <a:ext cx="672379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Greedy Local Method</a:t>
            </a:r>
          </a:p>
        </p:txBody>
      </p:sp>
      <p:sp>
        <p:nvSpPr>
          <p:cNvPr id="22" name="Text Box 4">
            <a:extLst>
              <a:ext uri="{FF2B5EF4-FFF2-40B4-BE49-F238E27FC236}">
                <a16:creationId xmlns:a16="http://schemas.microsoft.com/office/drawing/2014/main" id="{69047B8C-0C6A-434C-BFE4-A8ACE75546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3955" y="2770982"/>
            <a:ext cx="1251082" cy="334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999" tIns="51929" rIns="89999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5pPr>
            <a:lvl6pPr marL="2514600" indent="-228600"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6pPr>
            <a:lvl7pPr marL="2971800" indent="-228600"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7pPr>
            <a:lvl8pPr marL="3429000" indent="-228600"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8pPr>
            <a:lvl9pPr marL="3886200" indent="-228600"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9pPr>
          </a:lstStyle>
          <a:p>
            <a:r>
              <a:rPr lang="en-US" sz="1088" dirty="0"/>
              <a:t>He does it here</a:t>
            </a:r>
          </a:p>
        </p:txBody>
      </p:sp>
      <p:sp>
        <p:nvSpPr>
          <p:cNvPr id="29" name="Line 5">
            <a:extLst>
              <a:ext uri="{FF2B5EF4-FFF2-40B4-BE49-F238E27FC236}">
                <a16:creationId xmlns:a16="http://schemas.microsoft.com/office/drawing/2014/main" id="{505B2EBD-DEFA-4242-87B1-C3AA644A77AC}"/>
              </a:ext>
            </a:extLst>
          </p:cNvPr>
          <p:cNvSpPr>
            <a:spLocks noChangeShapeType="1"/>
          </p:cNvSpPr>
          <p:nvPr/>
        </p:nvSpPr>
        <p:spPr bwMode="auto">
          <a:xfrm>
            <a:off x="1505668" y="2782094"/>
            <a:ext cx="779544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439" tIns="45719" rIns="91439" bIns="45719"/>
          <a:lstStyle/>
          <a:p>
            <a:endParaRPr lang="zh-CN" altLang="en-US" sz="1633"/>
          </a:p>
        </p:txBody>
      </p:sp>
      <p:sp>
        <p:nvSpPr>
          <p:cNvPr id="30" name="Line 6">
            <a:extLst>
              <a:ext uri="{FF2B5EF4-FFF2-40B4-BE49-F238E27FC236}">
                <a16:creationId xmlns:a16="http://schemas.microsoft.com/office/drawing/2014/main" id="{4481D551-86C7-4410-8FDF-6EF0B2A3210C}"/>
              </a:ext>
            </a:extLst>
          </p:cNvPr>
          <p:cNvSpPr>
            <a:spLocks noChangeShapeType="1"/>
          </p:cNvSpPr>
          <p:nvPr/>
        </p:nvSpPr>
        <p:spPr bwMode="auto">
          <a:xfrm>
            <a:off x="1505669" y="2782096"/>
            <a:ext cx="1588" cy="2063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439" tIns="45719" rIns="91439" bIns="45719"/>
          <a:lstStyle/>
          <a:p>
            <a:endParaRPr lang="zh-CN" altLang="en-US" sz="1633"/>
          </a:p>
        </p:txBody>
      </p:sp>
      <p:sp>
        <p:nvSpPr>
          <p:cNvPr id="31" name="Line 7">
            <a:extLst>
              <a:ext uri="{FF2B5EF4-FFF2-40B4-BE49-F238E27FC236}">
                <a16:creationId xmlns:a16="http://schemas.microsoft.com/office/drawing/2014/main" id="{D06A93A0-C5E5-4DC7-97F8-DBC5423754EB}"/>
              </a:ext>
            </a:extLst>
          </p:cNvPr>
          <p:cNvSpPr>
            <a:spLocks noChangeShapeType="1"/>
          </p:cNvSpPr>
          <p:nvPr/>
        </p:nvSpPr>
        <p:spPr bwMode="auto">
          <a:xfrm>
            <a:off x="1505668" y="2986884"/>
            <a:ext cx="779544" cy="1586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439" tIns="45719" rIns="91439" bIns="45719"/>
          <a:lstStyle/>
          <a:p>
            <a:endParaRPr lang="zh-CN" altLang="en-US" sz="1633"/>
          </a:p>
        </p:txBody>
      </p:sp>
      <p:sp>
        <p:nvSpPr>
          <p:cNvPr id="32" name="Text Box 8">
            <a:extLst>
              <a:ext uri="{FF2B5EF4-FFF2-40B4-BE49-F238E27FC236}">
                <a16:creationId xmlns:a16="http://schemas.microsoft.com/office/drawing/2014/main" id="{CD6CC21B-33F3-47BA-A68D-DE8881B89E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42989" y="2770982"/>
            <a:ext cx="1251082" cy="334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999" tIns="51929" rIns="89999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5pPr>
            <a:lvl6pPr marL="2514600" indent="-228600"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6pPr>
            <a:lvl7pPr marL="2971800" indent="-228600"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7pPr>
            <a:lvl8pPr marL="3429000" indent="-228600"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8pPr>
            <a:lvl9pPr marL="3886200" indent="-228600"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9pPr>
          </a:lstStyle>
          <a:p>
            <a:r>
              <a:rPr lang="en-US" sz="1088"/>
              <a:t>does it here</a:t>
            </a:r>
          </a:p>
        </p:txBody>
      </p:sp>
      <p:sp>
        <p:nvSpPr>
          <p:cNvPr id="33" name="Line 9">
            <a:extLst>
              <a:ext uri="{FF2B5EF4-FFF2-40B4-BE49-F238E27FC236}">
                <a16:creationId xmlns:a16="http://schemas.microsoft.com/office/drawing/2014/main" id="{A5CAA0C4-77CA-403E-8B7F-ACB77558C4E8}"/>
              </a:ext>
            </a:extLst>
          </p:cNvPr>
          <p:cNvSpPr>
            <a:spLocks noChangeShapeType="1"/>
          </p:cNvSpPr>
          <p:nvPr/>
        </p:nvSpPr>
        <p:spPr bwMode="auto">
          <a:xfrm>
            <a:off x="4206290" y="2782094"/>
            <a:ext cx="779545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439" tIns="45719" rIns="91439" bIns="45719"/>
          <a:lstStyle/>
          <a:p>
            <a:endParaRPr lang="zh-CN" altLang="en-US" sz="1633"/>
          </a:p>
        </p:txBody>
      </p:sp>
      <p:sp>
        <p:nvSpPr>
          <p:cNvPr id="34" name="Line 10">
            <a:extLst>
              <a:ext uri="{FF2B5EF4-FFF2-40B4-BE49-F238E27FC236}">
                <a16:creationId xmlns:a16="http://schemas.microsoft.com/office/drawing/2014/main" id="{F5F66853-9735-4F2B-A480-D35EDBD93590}"/>
              </a:ext>
            </a:extLst>
          </p:cNvPr>
          <p:cNvSpPr>
            <a:spLocks noChangeShapeType="1"/>
          </p:cNvSpPr>
          <p:nvPr/>
        </p:nvSpPr>
        <p:spPr bwMode="auto">
          <a:xfrm>
            <a:off x="4206290" y="2986884"/>
            <a:ext cx="779545" cy="1586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439" tIns="45719" rIns="91439" bIns="45719"/>
          <a:lstStyle/>
          <a:p>
            <a:endParaRPr lang="zh-CN" altLang="en-US" sz="1633"/>
          </a:p>
        </p:txBody>
      </p:sp>
      <p:sp>
        <p:nvSpPr>
          <p:cNvPr id="35" name="Text Box 11">
            <a:extLst>
              <a:ext uri="{FF2B5EF4-FFF2-40B4-BE49-F238E27FC236}">
                <a16:creationId xmlns:a16="http://schemas.microsoft.com/office/drawing/2014/main" id="{E02989DD-175A-432C-B33F-C52F28CE59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79299" y="2770982"/>
            <a:ext cx="1251082" cy="334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999" tIns="51929" rIns="89999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5pPr>
            <a:lvl6pPr marL="2514600" indent="-228600"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6pPr>
            <a:lvl7pPr marL="2971800" indent="-228600"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7pPr>
            <a:lvl8pPr marL="3429000" indent="-228600"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8pPr>
            <a:lvl9pPr marL="3886200" indent="-228600"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9pPr>
          </a:lstStyle>
          <a:p>
            <a:r>
              <a:rPr lang="en-US" sz="1088"/>
              <a:t>He </a:t>
            </a:r>
          </a:p>
        </p:txBody>
      </p:sp>
      <p:grpSp>
        <p:nvGrpSpPr>
          <p:cNvPr id="36" name="Group 12">
            <a:extLst>
              <a:ext uri="{FF2B5EF4-FFF2-40B4-BE49-F238E27FC236}">
                <a16:creationId xmlns:a16="http://schemas.microsoft.com/office/drawing/2014/main" id="{9C32058A-027C-4539-A70F-F70398BB6FA5}"/>
              </a:ext>
            </a:extLst>
          </p:cNvPr>
          <p:cNvGrpSpPr>
            <a:grpSpLocks/>
          </p:cNvGrpSpPr>
          <p:nvPr/>
        </p:nvGrpSpPr>
        <p:grpSpPr bwMode="auto">
          <a:xfrm>
            <a:off x="3450559" y="2754566"/>
            <a:ext cx="541394" cy="270957"/>
            <a:chOff x="1270" y="-147343"/>
            <a:chExt cx="341" cy="298679"/>
          </a:xfrm>
        </p:grpSpPr>
        <p:sp>
          <p:nvSpPr>
            <p:cNvPr id="37" name="Line 13">
              <a:extLst>
                <a:ext uri="{FF2B5EF4-FFF2-40B4-BE49-F238E27FC236}">
                  <a16:creationId xmlns:a16="http://schemas.microsoft.com/office/drawing/2014/main" id="{A8786E0F-6A38-4AAE-B8F8-C4D311FCD6E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70" y="1996"/>
              <a:ext cx="34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633"/>
            </a:p>
          </p:txBody>
        </p:sp>
        <p:sp>
          <p:nvSpPr>
            <p:cNvPr id="38" name="Text Box 14">
              <a:extLst>
                <a:ext uri="{FF2B5EF4-FFF2-40B4-BE49-F238E27FC236}">
                  <a16:creationId xmlns:a16="http://schemas.microsoft.com/office/drawing/2014/main" id="{48A06DE0-F255-4E39-9A3E-CEEF238B87F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70" y="-147343"/>
              <a:ext cx="341" cy="2986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1647" tIns="47682" rIns="81647" bIns="40823" anchor="ctr" anchorCtr="1">
              <a:spAutoFit/>
            </a:bodyPr>
            <a:lstStyle>
              <a:lvl1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1pPr>
              <a:lvl2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2pPr>
              <a:lvl3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3pPr>
              <a:lvl4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4pPr>
              <a:lvl5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5pPr>
              <a:lvl6pPr marL="2514600" indent="-228600" defTabSz="45720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6pPr>
              <a:lvl7pPr marL="2971800" indent="-228600" defTabSz="45720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7pPr>
              <a:lvl8pPr marL="3429000" indent="-228600" defTabSz="45720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8pPr>
              <a:lvl9pPr marL="3886200" indent="-228600" defTabSz="45720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sz="1180"/>
                <a:t>S</a:t>
              </a:r>
            </a:p>
          </p:txBody>
        </p:sp>
      </p:grpSp>
      <p:sp>
        <p:nvSpPr>
          <p:cNvPr id="39" name="Line 15">
            <a:extLst>
              <a:ext uri="{FF2B5EF4-FFF2-40B4-BE49-F238E27FC236}">
                <a16:creationId xmlns:a16="http://schemas.microsoft.com/office/drawing/2014/main" id="{2925FB70-D38F-4F30-AF1F-59CB751105D1}"/>
              </a:ext>
            </a:extLst>
          </p:cNvPr>
          <p:cNvSpPr>
            <a:spLocks noChangeShapeType="1"/>
          </p:cNvSpPr>
          <p:nvPr/>
        </p:nvSpPr>
        <p:spPr bwMode="auto">
          <a:xfrm>
            <a:off x="4206288" y="2782096"/>
            <a:ext cx="1589" cy="2063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439" tIns="45719" rIns="91439" bIns="45719"/>
          <a:lstStyle/>
          <a:p>
            <a:endParaRPr lang="zh-CN" altLang="en-US" sz="1633"/>
          </a:p>
        </p:txBody>
      </p:sp>
      <p:sp>
        <p:nvSpPr>
          <p:cNvPr id="40" name="Text Box 16">
            <a:extLst>
              <a:ext uri="{FF2B5EF4-FFF2-40B4-BE49-F238E27FC236}">
                <a16:creationId xmlns:a16="http://schemas.microsoft.com/office/drawing/2014/main" id="{48FEBB0A-BADD-47D9-8A6D-C074FD2241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27686" y="2770982"/>
            <a:ext cx="1251082" cy="334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999" tIns="51929" rIns="89999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5pPr>
            <a:lvl6pPr marL="2514600" indent="-228600"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6pPr>
            <a:lvl7pPr marL="2971800" indent="-228600"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7pPr>
            <a:lvl8pPr marL="3429000" indent="-228600"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8pPr>
            <a:lvl9pPr marL="3886200" indent="-228600"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9pPr>
          </a:lstStyle>
          <a:p>
            <a:r>
              <a:rPr lang="en-US" sz="1088"/>
              <a:t>does it here</a:t>
            </a:r>
          </a:p>
        </p:txBody>
      </p:sp>
      <p:sp>
        <p:nvSpPr>
          <p:cNvPr id="41" name="Line 17">
            <a:extLst>
              <a:ext uri="{FF2B5EF4-FFF2-40B4-BE49-F238E27FC236}">
                <a16:creationId xmlns:a16="http://schemas.microsoft.com/office/drawing/2014/main" id="{B1A51C56-C37C-4938-9C85-9D383BA99C65}"/>
              </a:ext>
            </a:extLst>
          </p:cNvPr>
          <p:cNvSpPr>
            <a:spLocks noChangeShapeType="1"/>
          </p:cNvSpPr>
          <p:nvPr/>
        </p:nvSpPr>
        <p:spPr bwMode="auto">
          <a:xfrm>
            <a:off x="6690988" y="2782094"/>
            <a:ext cx="779544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439" tIns="45719" rIns="91439" bIns="45719"/>
          <a:lstStyle/>
          <a:p>
            <a:endParaRPr lang="zh-CN" altLang="en-US" sz="1633"/>
          </a:p>
        </p:txBody>
      </p:sp>
      <p:sp>
        <p:nvSpPr>
          <p:cNvPr id="42" name="Line 18">
            <a:extLst>
              <a:ext uri="{FF2B5EF4-FFF2-40B4-BE49-F238E27FC236}">
                <a16:creationId xmlns:a16="http://schemas.microsoft.com/office/drawing/2014/main" id="{59CE548F-D831-45E7-AB51-0AD77B0334C4}"/>
              </a:ext>
            </a:extLst>
          </p:cNvPr>
          <p:cNvSpPr>
            <a:spLocks noChangeShapeType="1"/>
          </p:cNvSpPr>
          <p:nvPr/>
        </p:nvSpPr>
        <p:spPr bwMode="auto">
          <a:xfrm>
            <a:off x="6690988" y="2986884"/>
            <a:ext cx="779544" cy="1586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439" tIns="45719" rIns="91439" bIns="45719"/>
          <a:lstStyle/>
          <a:p>
            <a:endParaRPr lang="zh-CN" altLang="en-US" sz="1633"/>
          </a:p>
        </p:txBody>
      </p:sp>
      <p:grpSp>
        <p:nvGrpSpPr>
          <p:cNvPr id="43" name="Group 19">
            <a:extLst>
              <a:ext uri="{FF2B5EF4-FFF2-40B4-BE49-F238E27FC236}">
                <a16:creationId xmlns:a16="http://schemas.microsoft.com/office/drawing/2014/main" id="{6E0A54C1-BFAE-4DFE-A77C-11B3E87EB9F2}"/>
              </a:ext>
            </a:extLst>
          </p:cNvPr>
          <p:cNvGrpSpPr>
            <a:grpSpLocks/>
          </p:cNvGrpSpPr>
          <p:nvPr/>
        </p:nvGrpSpPr>
        <p:grpSpPr bwMode="auto">
          <a:xfrm>
            <a:off x="5935257" y="2754566"/>
            <a:ext cx="541393" cy="270957"/>
            <a:chOff x="2835" y="-147343"/>
            <a:chExt cx="341" cy="298679"/>
          </a:xfrm>
        </p:grpSpPr>
        <p:sp>
          <p:nvSpPr>
            <p:cNvPr id="44" name="Line 20">
              <a:extLst>
                <a:ext uri="{FF2B5EF4-FFF2-40B4-BE49-F238E27FC236}">
                  <a16:creationId xmlns:a16="http://schemas.microsoft.com/office/drawing/2014/main" id="{B42EB6AC-FDBD-4394-ABF2-5990374FB97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35" y="1996"/>
              <a:ext cx="34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633"/>
            </a:p>
          </p:txBody>
        </p:sp>
        <p:sp>
          <p:nvSpPr>
            <p:cNvPr id="45" name="Text Box 21">
              <a:extLst>
                <a:ext uri="{FF2B5EF4-FFF2-40B4-BE49-F238E27FC236}">
                  <a16:creationId xmlns:a16="http://schemas.microsoft.com/office/drawing/2014/main" id="{A42EAB8B-041D-48D6-B339-9AC1D00C9E2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35" y="-147343"/>
              <a:ext cx="341" cy="2986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1647" tIns="47682" rIns="81647" bIns="40823" anchor="ctr" anchorCtr="1">
              <a:spAutoFit/>
            </a:bodyPr>
            <a:lstStyle>
              <a:lvl1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1pPr>
              <a:lvl2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2pPr>
              <a:lvl3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3pPr>
              <a:lvl4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4pPr>
              <a:lvl5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5pPr>
              <a:lvl6pPr marL="2514600" indent="-228600" defTabSz="45720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6pPr>
              <a:lvl7pPr marL="2971800" indent="-228600" defTabSz="45720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7pPr>
              <a:lvl8pPr marL="3429000" indent="-228600" defTabSz="45720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8pPr>
              <a:lvl9pPr marL="3886200" indent="-228600" defTabSz="45720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sz="1180"/>
                <a:t>AL</a:t>
              </a:r>
            </a:p>
          </p:txBody>
        </p:sp>
      </p:grpSp>
      <p:sp>
        <p:nvSpPr>
          <p:cNvPr id="46" name="Line 22">
            <a:extLst>
              <a:ext uri="{FF2B5EF4-FFF2-40B4-BE49-F238E27FC236}">
                <a16:creationId xmlns:a16="http://schemas.microsoft.com/office/drawing/2014/main" id="{990063F7-6C6D-4F0A-9976-ED1F7F52B351}"/>
              </a:ext>
            </a:extLst>
          </p:cNvPr>
          <p:cNvSpPr>
            <a:spLocks noChangeShapeType="1"/>
          </p:cNvSpPr>
          <p:nvPr/>
        </p:nvSpPr>
        <p:spPr bwMode="auto">
          <a:xfrm>
            <a:off x="6690988" y="2782096"/>
            <a:ext cx="1588" cy="2063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439" tIns="45719" rIns="91439" bIns="45719"/>
          <a:lstStyle/>
          <a:p>
            <a:endParaRPr lang="zh-CN" altLang="en-US" sz="1633"/>
          </a:p>
        </p:txBody>
      </p:sp>
      <p:sp>
        <p:nvSpPr>
          <p:cNvPr id="47" name="Text Box 23">
            <a:extLst>
              <a:ext uri="{FF2B5EF4-FFF2-40B4-BE49-F238E27FC236}">
                <a16:creationId xmlns:a16="http://schemas.microsoft.com/office/drawing/2014/main" id="{F2126BD3-CEC3-4D90-BEAE-DB2742A458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84796" y="3131344"/>
            <a:ext cx="1251082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999" tIns="51929" rIns="89999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5pPr>
            <a:lvl6pPr marL="2514600" indent="-228600"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6pPr>
            <a:lvl7pPr marL="2971800" indent="-228600"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7pPr>
            <a:lvl8pPr marL="3429000" indent="-228600"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8pPr>
            <a:lvl9pPr marL="3886200" indent="-228600"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9pPr>
          </a:lstStyle>
          <a:p>
            <a:r>
              <a:rPr lang="en-US" sz="1088"/>
              <a:t>He </a:t>
            </a:r>
          </a:p>
        </p:txBody>
      </p:sp>
      <p:sp>
        <p:nvSpPr>
          <p:cNvPr id="48" name="Line 24">
            <a:extLst>
              <a:ext uri="{FF2B5EF4-FFF2-40B4-BE49-F238E27FC236}">
                <a16:creationId xmlns:a16="http://schemas.microsoft.com/office/drawing/2014/main" id="{0681D8DD-A7A2-4022-BAEA-793DC402ACB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626124" y="2961484"/>
            <a:ext cx="182582" cy="1793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439" tIns="45719" rIns="91439" bIns="45719"/>
          <a:lstStyle/>
          <a:p>
            <a:endParaRPr lang="zh-CN" altLang="en-US" sz="1633"/>
          </a:p>
        </p:txBody>
      </p:sp>
      <p:sp>
        <p:nvSpPr>
          <p:cNvPr id="49" name="Text Box 25">
            <a:extLst>
              <a:ext uri="{FF2B5EF4-FFF2-40B4-BE49-F238E27FC236}">
                <a16:creationId xmlns:a16="http://schemas.microsoft.com/office/drawing/2014/main" id="{91EA8B22-5EEA-48A2-83AF-BEDD55A614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47315" y="2770982"/>
            <a:ext cx="639829" cy="334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999" tIns="51929" rIns="89999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5pPr>
            <a:lvl6pPr marL="2514600" indent="-228600"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6pPr>
            <a:lvl7pPr marL="2971800" indent="-228600"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7pPr>
            <a:lvl8pPr marL="3429000" indent="-228600"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8pPr>
            <a:lvl9pPr marL="3886200" indent="-228600"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9pPr>
          </a:lstStyle>
          <a:p>
            <a:r>
              <a:rPr lang="en-US" sz="1088"/>
              <a:t>it here</a:t>
            </a:r>
          </a:p>
        </p:txBody>
      </p:sp>
      <p:sp>
        <p:nvSpPr>
          <p:cNvPr id="50" name="Line 26">
            <a:extLst>
              <a:ext uri="{FF2B5EF4-FFF2-40B4-BE49-F238E27FC236}">
                <a16:creationId xmlns:a16="http://schemas.microsoft.com/office/drawing/2014/main" id="{0C2AEAEE-68B0-498C-B5E1-97618D19E628}"/>
              </a:ext>
            </a:extLst>
          </p:cNvPr>
          <p:cNvSpPr>
            <a:spLocks noChangeShapeType="1"/>
          </p:cNvSpPr>
          <p:nvPr/>
        </p:nvSpPr>
        <p:spPr bwMode="auto">
          <a:xfrm>
            <a:off x="9247130" y="2782094"/>
            <a:ext cx="779544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439" tIns="45719" rIns="91439" bIns="45719"/>
          <a:lstStyle/>
          <a:p>
            <a:endParaRPr lang="zh-CN" altLang="en-US" sz="1633"/>
          </a:p>
        </p:txBody>
      </p:sp>
      <p:sp>
        <p:nvSpPr>
          <p:cNvPr id="51" name="Line 27">
            <a:extLst>
              <a:ext uri="{FF2B5EF4-FFF2-40B4-BE49-F238E27FC236}">
                <a16:creationId xmlns:a16="http://schemas.microsoft.com/office/drawing/2014/main" id="{08E20A3C-3908-4037-A1BC-BBB12A3EF256}"/>
              </a:ext>
            </a:extLst>
          </p:cNvPr>
          <p:cNvSpPr>
            <a:spLocks noChangeShapeType="1"/>
          </p:cNvSpPr>
          <p:nvPr/>
        </p:nvSpPr>
        <p:spPr bwMode="auto">
          <a:xfrm>
            <a:off x="9247130" y="2986884"/>
            <a:ext cx="779544" cy="1586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439" tIns="45719" rIns="91439" bIns="45719"/>
          <a:lstStyle/>
          <a:p>
            <a:endParaRPr lang="zh-CN" altLang="en-US" sz="1633"/>
          </a:p>
        </p:txBody>
      </p:sp>
      <p:grpSp>
        <p:nvGrpSpPr>
          <p:cNvPr id="52" name="Group 28">
            <a:extLst>
              <a:ext uri="{FF2B5EF4-FFF2-40B4-BE49-F238E27FC236}">
                <a16:creationId xmlns:a16="http://schemas.microsoft.com/office/drawing/2014/main" id="{572D8BF5-0565-4D9A-8773-180CE476EF02}"/>
              </a:ext>
            </a:extLst>
          </p:cNvPr>
          <p:cNvGrpSpPr>
            <a:grpSpLocks/>
          </p:cNvGrpSpPr>
          <p:nvPr/>
        </p:nvGrpSpPr>
        <p:grpSpPr bwMode="auto">
          <a:xfrm>
            <a:off x="8491400" y="2754566"/>
            <a:ext cx="541393" cy="270957"/>
            <a:chOff x="4445" y="-147343"/>
            <a:chExt cx="341" cy="298679"/>
          </a:xfrm>
        </p:grpSpPr>
        <p:sp>
          <p:nvSpPr>
            <p:cNvPr id="53" name="Line 29">
              <a:extLst>
                <a:ext uri="{FF2B5EF4-FFF2-40B4-BE49-F238E27FC236}">
                  <a16:creationId xmlns:a16="http://schemas.microsoft.com/office/drawing/2014/main" id="{EE47BDB2-1B37-4AD7-B915-6E0B6C49CFA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45" y="1996"/>
              <a:ext cx="34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633"/>
            </a:p>
          </p:txBody>
        </p:sp>
        <p:sp>
          <p:nvSpPr>
            <p:cNvPr id="54" name="Text Box 30">
              <a:extLst>
                <a:ext uri="{FF2B5EF4-FFF2-40B4-BE49-F238E27FC236}">
                  <a16:creationId xmlns:a16="http://schemas.microsoft.com/office/drawing/2014/main" id="{CAA139EB-6BA2-4D0F-B437-B7DDA7DCF79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45" y="-147343"/>
              <a:ext cx="341" cy="2986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1647" tIns="47682" rIns="81647" bIns="40823" anchor="ctr" anchorCtr="1">
              <a:spAutoFit/>
            </a:bodyPr>
            <a:lstStyle>
              <a:lvl1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1pPr>
              <a:lvl2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2pPr>
              <a:lvl3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3pPr>
              <a:lvl4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4pPr>
              <a:lvl5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5pPr>
              <a:lvl6pPr marL="2514600" indent="-228600" defTabSz="45720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6pPr>
              <a:lvl7pPr marL="2971800" indent="-228600" defTabSz="45720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7pPr>
              <a:lvl8pPr marL="3429000" indent="-228600" defTabSz="45720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8pPr>
              <a:lvl9pPr marL="3886200" indent="-228600" defTabSz="45720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sz="1180"/>
                <a:t>S</a:t>
              </a:r>
            </a:p>
          </p:txBody>
        </p:sp>
      </p:grpSp>
      <p:sp>
        <p:nvSpPr>
          <p:cNvPr id="55" name="Line 31">
            <a:extLst>
              <a:ext uri="{FF2B5EF4-FFF2-40B4-BE49-F238E27FC236}">
                <a16:creationId xmlns:a16="http://schemas.microsoft.com/office/drawing/2014/main" id="{4BF48238-70CD-4647-B4DD-DEBED2FC74F5}"/>
              </a:ext>
            </a:extLst>
          </p:cNvPr>
          <p:cNvSpPr>
            <a:spLocks noChangeShapeType="1"/>
          </p:cNvSpPr>
          <p:nvPr/>
        </p:nvSpPr>
        <p:spPr bwMode="auto">
          <a:xfrm>
            <a:off x="9247132" y="2782096"/>
            <a:ext cx="1588" cy="2063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439" tIns="45719" rIns="91439" bIns="45719"/>
          <a:lstStyle/>
          <a:p>
            <a:endParaRPr lang="zh-CN" altLang="en-US" sz="1633"/>
          </a:p>
        </p:txBody>
      </p:sp>
      <p:sp>
        <p:nvSpPr>
          <p:cNvPr id="56" name="Text Box 32">
            <a:extLst>
              <a:ext uri="{FF2B5EF4-FFF2-40B4-BE49-F238E27FC236}">
                <a16:creationId xmlns:a16="http://schemas.microsoft.com/office/drawing/2014/main" id="{5C2164EC-20FA-4A5B-955C-19EDE1020F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4217" y="3131344"/>
            <a:ext cx="1251082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999" tIns="51929" rIns="89999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5pPr>
            <a:lvl6pPr marL="2514600" indent="-228600"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6pPr>
            <a:lvl7pPr marL="2971800" indent="-228600"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7pPr>
            <a:lvl8pPr marL="3429000" indent="-228600"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8pPr>
            <a:lvl9pPr marL="3886200" indent="-228600"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9pPr>
          </a:lstStyle>
          <a:p>
            <a:r>
              <a:rPr lang="en-US" sz="1088"/>
              <a:t>He </a:t>
            </a:r>
          </a:p>
        </p:txBody>
      </p:sp>
      <p:sp>
        <p:nvSpPr>
          <p:cNvPr id="57" name="Line 33">
            <a:extLst>
              <a:ext uri="{FF2B5EF4-FFF2-40B4-BE49-F238E27FC236}">
                <a16:creationId xmlns:a16="http://schemas.microsoft.com/office/drawing/2014/main" id="{98593BA0-4677-4C5B-804B-0C7EAF0F448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245543" y="2961484"/>
            <a:ext cx="182582" cy="1793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439" tIns="45719" rIns="91439" bIns="45719"/>
          <a:lstStyle/>
          <a:p>
            <a:endParaRPr lang="zh-CN" altLang="en-US" sz="1633"/>
          </a:p>
        </p:txBody>
      </p:sp>
      <p:sp>
        <p:nvSpPr>
          <p:cNvPr id="58" name="Text Box 34">
            <a:extLst>
              <a:ext uri="{FF2B5EF4-FFF2-40B4-BE49-F238E27FC236}">
                <a16:creationId xmlns:a16="http://schemas.microsoft.com/office/drawing/2014/main" id="{C2057CC0-5C4F-49DB-B3F1-3E0E2D5EEF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20140" y="2770982"/>
            <a:ext cx="1251082" cy="334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999" tIns="51929" rIns="89999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5pPr>
            <a:lvl6pPr marL="2514600" indent="-228600"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6pPr>
            <a:lvl7pPr marL="2971800" indent="-228600"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7pPr>
            <a:lvl8pPr marL="3429000" indent="-228600"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8pPr>
            <a:lvl9pPr marL="3886200" indent="-228600"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9pPr>
          </a:lstStyle>
          <a:p>
            <a:r>
              <a:rPr lang="en-US" sz="1088"/>
              <a:t>does</a:t>
            </a:r>
          </a:p>
        </p:txBody>
      </p:sp>
      <p:sp>
        <p:nvSpPr>
          <p:cNvPr id="59" name="Line 35">
            <a:extLst>
              <a:ext uri="{FF2B5EF4-FFF2-40B4-BE49-F238E27FC236}">
                <a16:creationId xmlns:a16="http://schemas.microsoft.com/office/drawing/2014/main" id="{88179DC0-ACD5-416D-A01B-082C9BC599F7}"/>
              </a:ext>
            </a:extLst>
          </p:cNvPr>
          <p:cNvSpPr>
            <a:spLocks noChangeShapeType="1"/>
          </p:cNvSpPr>
          <p:nvPr/>
        </p:nvSpPr>
        <p:spPr bwMode="auto">
          <a:xfrm>
            <a:off x="9247130" y="4761708"/>
            <a:ext cx="779544" cy="1586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439" tIns="45719" rIns="91439" bIns="45719"/>
          <a:lstStyle/>
          <a:p>
            <a:endParaRPr lang="zh-CN" altLang="en-US" sz="1633"/>
          </a:p>
        </p:txBody>
      </p:sp>
      <p:sp>
        <p:nvSpPr>
          <p:cNvPr id="60" name="Line 36">
            <a:extLst>
              <a:ext uri="{FF2B5EF4-FFF2-40B4-BE49-F238E27FC236}">
                <a16:creationId xmlns:a16="http://schemas.microsoft.com/office/drawing/2014/main" id="{1F62B2FE-1449-4E4D-9460-065545E9BA93}"/>
              </a:ext>
            </a:extLst>
          </p:cNvPr>
          <p:cNvSpPr>
            <a:spLocks noChangeShapeType="1"/>
          </p:cNvSpPr>
          <p:nvPr/>
        </p:nvSpPr>
        <p:spPr bwMode="auto">
          <a:xfrm>
            <a:off x="9247130" y="4968084"/>
            <a:ext cx="779544" cy="1586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439" tIns="45719" rIns="91439" bIns="45719"/>
          <a:lstStyle/>
          <a:p>
            <a:endParaRPr lang="zh-CN" altLang="en-US" sz="1633"/>
          </a:p>
        </p:txBody>
      </p:sp>
      <p:sp>
        <p:nvSpPr>
          <p:cNvPr id="61" name="Line 37">
            <a:extLst>
              <a:ext uri="{FF2B5EF4-FFF2-40B4-BE49-F238E27FC236}">
                <a16:creationId xmlns:a16="http://schemas.microsoft.com/office/drawing/2014/main" id="{BAA9956E-D274-48B1-9403-E82D56C3C58A}"/>
              </a:ext>
            </a:extLst>
          </p:cNvPr>
          <p:cNvSpPr>
            <a:spLocks noChangeShapeType="1"/>
          </p:cNvSpPr>
          <p:nvPr/>
        </p:nvSpPr>
        <p:spPr bwMode="auto">
          <a:xfrm>
            <a:off x="9247132" y="4761707"/>
            <a:ext cx="1588" cy="2063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439" tIns="45719" rIns="91439" bIns="45719"/>
          <a:lstStyle/>
          <a:p>
            <a:endParaRPr lang="zh-CN" altLang="en-US" sz="1633"/>
          </a:p>
        </p:txBody>
      </p:sp>
      <p:sp>
        <p:nvSpPr>
          <p:cNvPr id="62" name="Text Box 38">
            <a:extLst>
              <a:ext uri="{FF2B5EF4-FFF2-40B4-BE49-F238E27FC236}">
                <a16:creationId xmlns:a16="http://schemas.microsoft.com/office/drawing/2014/main" id="{D5549491-6BF7-48A0-8083-CF4FFD8CB2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4217" y="5112544"/>
            <a:ext cx="1251082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999" tIns="51929" rIns="89999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5pPr>
            <a:lvl6pPr marL="2514600" indent="-228600"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6pPr>
            <a:lvl7pPr marL="2971800" indent="-228600"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7pPr>
            <a:lvl8pPr marL="3429000" indent="-228600"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8pPr>
            <a:lvl9pPr marL="3886200" indent="-228600"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9pPr>
          </a:lstStyle>
          <a:p>
            <a:r>
              <a:rPr lang="en-US" sz="1088"/>
              <a:t>He </a:t>
            </a:r>
          </a:p>
        </p:txBody>
      </p:sp>
      <p:sp>
        <p:nvSpPr>
          <p:cNvPr id="63" name="Line 39">
            <a:extLst>
              <a:ext uri="{FF2B5EF4-FFF2-40B4-BE49-F238E27FC236}">
                <a16:creationId xmlns:a16="http://schemas.microsoft.com/office/drawing/2014/main" id="{A28BE4E4-8F0C-4695-B90D-755BAE8721E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245543" y="4941094"/>
            <a:ext cx="182582" cy="1793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439" tIns="45719" rIns="91439" bIns="45719"/>
          <a:lstStyle/>
          <a:p>
            <a:endParaRPr lang="zh-CN" altLang="en-US" sz="1633"/>
          </a:p>
        </p:txBody>
      </p:sp>
      <p:sp>
        <p:nvSpPr>
          <p:cNvPr id="64" name="Text Box 40">
            <a:extLst>
              <a:ext uri="{FF2B5EF4-FFF2-40B4-BE49-F238E27FC236}">
                <a16:creationId xmlns:a16="http://schemas.microsoft.com/office/drawing/2014/main" id="{9C4F1AD5-C313-4D31-8CA4-D90884696C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20140" y="4752182"/>
            <a:ext cx="1251082" cy="334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999" tIns="51929" rIns="89999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5pPr>
            <a:lvl6pPr marL="2514600" indent="-228600"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6pPr>
            <a:lvl7pPr marL="2971800" indent="-228600"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7pPr>
            <a:lvl8pPr marL="3429000" indent="-228600"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8pPr>
            <a:lvl9pPr marL="3886200" indent="-228600"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9pPr>
          </a:lstStyle>
          <a:p>
            <a:r>
              <a:rPr lang="en-US" sz="1088"/>
              <a:t>does it</a:t>
            </a:r>
          </a:p>
        </p:txBody>
      </p:sp>
      <p:grpSp>
        <p:nvGrpSpPr>
          <p:cNvPr id="65" name="Group 41">
            <a:extLst>
              <a:ext uri="{FF2B5EF4-FFF2-40B4-BE49-F238E27FC236}">
                <a16:creationId xmlns:a16="http://schemas.microsoft.com/office/drawing/2014/main" id="{A1444B81-4D46-4B51-B01C-5418F2AF042C}"/>
              </a:ext>
            </a:extLst>
          </p:cNvPr>
          <p:cNvGrpSpPr>
            <a:grpSpLocks/>
          </p:cNvGrpSpPr>
          <p:nvPr/>
        </p:nvGrpSpPr>
        <p:grpSpPr bwMode="auto">
          <a:xfrm>
            <a:off x="9472053" y="3680621"/>
            <a:ext cx="270957" cy="723900"/>
            <a:chOff x="-144192" y="2494"/>
            <a:chExt cx="298679" cy="456"/>
          </a:xfrm>
        </p:grpSpPr>
        <p:sp>
          <p:nvSpPr>
            <p:cNvPr id="66" name="Line 42">
              <a:extLst>
                <a:ext uri="{FF2B5EF4-FFF2-40B4-BE49-F238E27FC236}">
                  <a16:creationId xmlns:a16="http://schemas.microsoft.com/office/drawing/2014/main" id="{771A6224-4540-4FDB-AFF0-C986BC5C45D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48" y="2494"/>
              <a:ext cx="1" cy="45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633"/>
            </a:p>
          </p:txBody>
        </p:sp>
        <p:sp>
          <p:nvSpPr>
            <p:cNvPr id="67" name="Text Box 43">
              <a:extLst>
                <a:ext uri="{FF2B5EF4-FFF2-40B4-BE49-F238E27FC236}">
                  <a16:creationId xmlns:a16="http://schemas.microsoft.com/office/drawing/2014/main" id="{E9313F21-E13D-40FE-B8DD-9F554CDB771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5400000">
              <a:off x="4920" y="-146617"/>
              <a:ext cx="455" cy="2986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1647" tIns="47682" rIns="81647" bIns="40823" anchor="ctr" anchorCtr="1">
              <a:spAutoFit/>
            </a:bodyPr>
            <a:lstStyle>
              <a:lvl1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1pPr>
              <a:lvl2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2pPr>
              <a:lvl3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3pPr>
              <a:lvl4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4pPr>
              <a:lvl5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5pPr>
              <a:lvl6pPr marL="2514600" indent="-228600" defTabSz="45720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6pPr>
              <a:lvl7pPr marL="2971800" indent="-228600" defTabSz="45720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7pPr>
              <a:lvl8pPr marL="3429000" indent="-228600" defTabSz="45720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8pPr>
              <a:lvl9pPr marL="3886200" indent="-228600" defTabSz="45720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sz="1180"/>
                <a:t>AR</a:t>
              </a:r>
            </a:p>
          </p:txBody>
        </p:sp>
      </p:grpSp>
      <p:sp>
        <p:nvSpPr>
          <p:cNvPr id="68" name="Text Box 44">
            <a:extLst>
              <a:ext uri="{FF2B5EF4-FFF2-40B4-BE49-F238E27FC236}">
                <a16:creationId xmlns:a16="http://schemas.microsoft.com/office/drawing/2014/main" id="{64192BF9-8EF8-4643-8245-3A38A789E3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48902" y="4752182"/>
            <a:ext cx="639830" cy="334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999" tIns="51929" rIns="89999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5pPr>
            <a:lvl6pPr marL="2514600" indent="-228600"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6pPr>
            <a:lvl7pPr marL="2971800" indent="-228600"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7pPr>
            <a:lvl8pPr marL="3429000" indent="-228600"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8pPr>
            <a:lvl9pPr marL="3886200" indent="-228600"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9pPr>
          </a:lstStyle>
          <a:p>
            <a:r>
              <a:rPr lang="en-US" sz="1088"/>
              <a:t>here</a:t>
            </a:r>
          </a:p>
        </p:txBody>
      </p:sp>
      <p:sp>
        <p:nvSpPr>
          <p:cNvPr id="69" name="Freeform 45">
            <a:extLst>
              <a:ext uri="{FF2B5EF4-FFF2-40B4-BE49-F238E27FC236}">
                <a16:creationId xmlns:a16="http://schemas.microsoft.com/office/drawing/2014/main" id="{8813E4A8-AF52-4E33-B537-0BDDE316A332}"/>
              </a:ext>
            </a:extLst>
          </p:cNvPr>
          <p:cNvSpPr>
            <a:spLocks/>
          </p:cNvSpPr>
          <p:nvPr/>
        </p:nvSpPr>
        <p:spPr bwMode="auto">
          <a:xfrm>
            <a:off x="9444002" y="4450557"/>
            <a:ext cx="223861" cy="317500"/>
          </a:xfrm>
          <a:custGeom>
            <a:avLst/>
            <a:gdLst>
              <a:gd name="T0" fmla="*/ 0 w 622"/>
              <a:gd name="T1" fmla="*/ 823 h 883"/>
              <a:gd name="T2" fmla="*/ 596 w 622"/>
              <a:gd name="T3" fmla="*/ 852 h 883"/>
              <a:gd name="T4" fmla="*/ 596 w 622"/>
              <a:gd name="T5" fmla="*/ 882 h 883"/>
              <a:gd name="T6" fmla="*/ 621 w 622"/>
              <a:gd name="T7" fmla="*/ 882 h 8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22" h="883">
                <a:moveTo>
                  <a:pt x="0" y="823"/>
                </a:moveTo>
                <a:cubicBezTo>
                  <a:pt x="298" y="0"/>
                  <a:pt x="596" y="852"/>
                  <a:pt x="596" y="852"/>
                </a:cubicBezTo>
                <a:lnTo>
                  <a:pt x="596" y="882"/>
                </a:lnTo>
                <a:lnTo>
                  <a:pt x="621" y="882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439" tIns="45719" rIns="91439" bIns="45719"/>
          <a:lstStyle/>
          <a:p>
            <a:endParaRPr lang="zh-CN" altLang="en-US" sz="1633"/>
          </a:p>
        </p:txBody>
      </p:sp>
      <p:grpSp>
        <p:nvGrpSpPr>
          <p:cNvPr id="70" name="Group 46">
            <a:extLst>
              <a:ext uri="{FF2B5EF4-FFF2-40B4-BE49-F238E27FC236}">
                <a16:creationId xmlns:a16="http://schemas.microsoft.com/office/drawing/2014/main" id="{83036D18-B1D1-4994-9FAB-1690F05FA36F}"/>
              </a:ext>
            </a:extLst>
          </p:cNvPr>
          <p:cNvGrpSpPr>
            <a:grpSpLocks/>
          </p:cNvGrpSpPr>
          <p:nvPr/>
        </p:nvGrpSpPr>
        <p:grpSpPr bwMode="auto">
          <a:xfrm>
            <a:off x="8491400" y="4770690"/>
            <a:ext cx="541393" cy="270957"/>
            <a:chOff x="4445" y="-146073"/>
            <a:chExt cx="341" cy="298679"/>
          </a:xfrm>
        </p:grpSpPr>
        <p:sp>
          <p:nvSpPr>
            <p:cNvPr id="71" name="Line 47">
              <a:extLst>
                <a:ext uri="{FF2B5EF4-FFF2-40B4-BE49-F238E27FC236}">
                  <a16:creationId xmlns:a16="http://schemas.microsoft.com/office/drawing/2014/main" id="{DEDE7B87-366F-4F14-B112-99D96F791EB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45" y="3266"/>
              <a:ext cx="34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633"/>
            </a:p>
          </p:txBody>
        </p:sp>
        <p:sp>
          <p:nvSpPr>
            <p:cNvPr id="72" name="Text Box 48">
              <a:extLst>
                <a:ext uri="{FF2B5EF4-FFF2-40B4-BE49-F238E27FC236}">
                  <a16:creationId xmlns:a16="http://schemas.microsoft.com/office/drawing/2014/main" id="{308F5FE9-CFE2-4556-8F65-D062787F86F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45" y="-146073"/>
              <a:ext cx="341" cy="2986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1647" tIns="47682" rIns="81647" bIns="40823" anchor="ctr" anchorCtr="1">
              <a:spAutoFit/>
            </a:bodyPr>
            <a:lstStyle>
              <a:lvl1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1pPr>
              <a:lvl2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2pPr>
              <a:lvl3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3pPr>
              <a:lvl4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4pPr>
              <a:lvl5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5pPr>
              <a:lvl6pPr marL="2514600" indent="-228600" defTabSz="45720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6pPr>
              <a:lvl7pPr marL="2971800" indent="-228600" defTabSz="45720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7pPr>
              <a:lvl8pPr marL="3429000" indent="-228600" defTabSz="45720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8pPr>
              <a:lvl9pPr marL="3886200" indent="-228600" defTabSz="45720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sz="1180"/>
                <a:t>R</a:t>
              </a:r>
            </a:p>
          </p:txBody>
        </p:sp>
      </p:grpSp>
      <p:sp>
        <p:nvSpPr>
          <p:cNvPr id="73" name="Line 49">
            <a:extLst>
              <a:ext uri="{FF2B5EF4-FFF2-40B4-BE49-F238E27FC236}">
                <a16:creationId xmlns:a16="http://schemas.microsoft.com/office/drawing/2014/main" id="{8ABEF89A-5BC6-4A4D-97FD-468EB471A54B}"/>
              </a:ext>
            </a:extLst>
          </p:cNvPr>
          <p:cNvSpPr>
            <a:spLocks noChangeShapeType="1"/>
          </p:cNvSpPr>
          <p:nvPr/>
        </p:nvSpPr>
        <p:spPr bwMode="auto">
          <a:xfrm>
            <a:off x="6835466" y="4761708"/>
            <a:ext cx="779545" cy="1586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439" tIns="45719" rIns="91439" bIns="45719"/>
          <a:lstStyle/>
          <a:p>
            <a:endParaRPr lang="zh-CN" altLang="en-US" sz="1633"/>
          </a:p>
        </p:txBody>
      </p:sp>
      <p:sp>
        <p:nvSpPr>
          <p:cNvPr id="74" name="Line 50">
            <a:extLst>
              <a:ext uri="{FF2B5EF4-FFF2-40B4-BE49-F238E27FC236}">
                <a16:creationId xmlns:a16="http://schemas.microsoft.com/office/drawing/2014/main" id="{2E21CEAD-0D05-47E3-B25B-6589D44E2E0E}"/>
              </a:ext>
            </a:extLst>
          </p:cNvPr>
          <p:cNvSpPr>
            <a:spLocks noChangeShapeType="1"/>
          </p:cNvSpPr>
          <p:nvPr/>
        </p:nvSpPr>
        <p:spPr bwMode="auto">
          <a:xfrm>
            <a:off x="6835466" y="4968084"/>
            <a:ext cx="779545" cy="1586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439" tIns="45719" rIns="91439" bIns="45719"/>
          <a:lstStyle/>
          <a:p>
            <a:endParaRPr lang="zh-CN" altLang="en-US" sz="1633"/>
          </a:p>
        </p:txBody>
      </p:sp>
      <p:sp>
        <p:nvSpPr>
          <p:cNvPr id="75" name="Line 51">
            <a:extLst>
              <a:ext uri="{FF2B5EF4-FFF2-40B4-BE49-F238E27FC236}">
                <a16:creationId xmlns:a16="http://schemas.microsoft.com/office/drawing/2014/main" id="{57299082-43CB-4D47-BA70-88241C66E77E}"/>
              </a:ext>
            </a:extLst>
          </p:cNvPr>
          <p:cNvSpPr>
            <a:spLocks noChangeShapeType="1"/>
          </p:cNvSpPr>
          <p:nvPr/>
        </p:nvSpPr>
        <p:spPr bwMode="auto">
          <a:xfrm>
            <a:off x="6835465" y="4761707"/>
            <a:ext cx="1589" cy="2063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439" tIns="45719" rIns="91439" bIns="45719"/>
          <a:lstStyle/>
          <a:p>
            <a:endParaRPr lang="zh-CN" altLang="en-US" sz="1633"/>
          </a:p>
        </p:txBody>
      </p:sp>
      <p:sp>
        <p:nvSpPr>
          <p:cNvPr id="76" name="Text Box 52">
            <a:extLst>
              <a:ext uri="{FF2B5EF4-FFF2-40B4-BE49-F238E27FC236}">
                <a16:creationId xmlns:a16="http://schemas.microsoft.com/office/drawing/2014/main" id="{A62BC504-C749-42EC-BB55-CF1E0C4F85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92552" y="5112544"/>
            <a:ext cx="493764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999" tIns="51929" rIns="89999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5pPr>
            <a:lvl6pPr marL="2514600" indent="-228600"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6pPr>
            <a:lvl7pPr marL="2971800" indent="-228600"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7pPr>
            <a:lvl8pPr marL="3429000" indent="-228600"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8pPr>
            <a:lvl9pPr marL="3886200" indent="-228600"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9pPr>
          </a:lstStyle>
          <a:p>
            <a:r>
              <a:rPr lang="en-US" sz="1088"/>
              <a:t>He </a:t>
            </a:r>
          </a:p>
        </p:txBody>
      </p:sp>
      <p:sp>
        <p:nvSpPr>
          <p:cNvPr id="77" name="Line 53">
            <a:extLst>
              <a:ext uri="{FF2B5EF4-FFF2-40B4-BE49-F238E27FC236}">
                <a16:creationId xmlns:a16="http://schemas.microsoft.com/office/drawing/2014/main" id="{DF26FF42-9756-4C39-954E-D6F3846E69B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833878" y="4941094"/>
            <a:ext cx="182581" cy="1793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439" tIns="45719" rIns="91439" bIns="45719"/>
          <a:lstStyle/>
          <a:p>
            <a:endParaRPr lang="zh-CN" altLang="en-US" sz="1633"/>
          </a:p>
        </p:txBody>
      </p:sp>
      <p:sp>
        <p:nvSpPr>
          <p:cNvPr id="78" name="Text Box 54">
            <a:extLst>
              <a:ext uri="{FF2B5EF4-FFF2-40B4-BE49-F238E27FC236}">
                <a16:creationId xmlns:a16="http://schemas.microsoft.com/office/drawing/2014/main" id="{2E1490F8-A71A-444A-A90F-049CDC1DDD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08475" y="4752182"/>
            <a:ext cx="638243" cy="334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999" tIns="51929" rIns="89999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5pPr>
            <a:lvl6pPr marL="2514600" indent="-228600"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6pPr>
            <a:lvl7pPr marL="2971800" indent="-228600"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7pPr>
            <a:lvl8pPr marL="3429000" indent="-228600"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8pPr>
            <a:lvl9pPr marL="3886200" indent="-228600"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9pPr>
          </a:lstStyle>
          <a:p>
            <a:r>
              <a:rPr lang="en-US" sz="1088"/>
              <a:t>does</a:t>
            </a:r>
          </a:p>
        </p:txBody>
      </p:sp>
      <p:sp>
        <p:nvSpPr>
          <p:cNvPr id="79" name="Text Box 55">
            <a:extLst>
              <a:ext uri="{FF2B5EF4-FFF2-40B4-BE49-F238E27FC236}">
                <a16:creationId xmlns:a16="http://schemas.microsoft.com/office/drawing/2014/main" id="{DEABF9A2-4B76-4E98-B24C-44578FBDE3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35649" y="4752182"/>
            <a:ext cx="639830" cy="334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999" tIns="51929" rIns="89999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5pPr>
            <a:lvl6pPr marL="2514600" indent="-228600"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6pPr>
            <a:lvl7pPr marL="2971800" indent="-228600"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7pPr>
            <a:lvl8pPr marL="3429000" indent="-228600"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8pPr>
            <a:lvl9pPr marL="3886200" indent="-228600"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9pPr>
          </a:lstStyle>
          <a:p>
            <a:r>
              <a:rPr lang="en-US" sz="1088"/>
              <a:t>here</a:t>
            </a:r>
          </a:p>
        </p:txBody>
      </p:sp>
      <p:sp>
        <p:nvSpPr>
          <p:cNvPr id="80" name="Text Box 56">
            <a:extLst>
              <a:ext uri="{FF2B5EF4-FFF2-40B4-BE49-F238E27FC236}">
                <a16:creationId xmlns:a16="http://schemas.microsoft.com/office/drawing/2014/main" id="{A98BC5A1-421B-4150-8DBA-D5879CB92E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7431" y="5112544"/>
            <a:ext cx="493764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999" tIns="51929" rIns="89999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5pPr>
            <a:lvl6pPr marL="2514600" indent="-228600"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6pPr>
            <a:lvl7pPr marL="2971800" indent="-228600"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7pPr>
            <a:lvl8pPr marL="3429000" indent="-228600"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8pPr>
            <a:lvl9pPr marL="3886200" indent="-228600"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9pPr>
          </a:lstStyle>
          <a:p>
            <a:r>
              <a:rPr lang="en-US" sz="1088"/>
              <a:t>it</a:t>
            </a:r>
          </a:p>
        </p:txBody>
      </p:sp>
      <p:sp>
        <p:nvSpPr>
          <p:cNvPr id="81" name="Line 57">
            <a:extLst>
              <a:ext uri="{FF2B5EF4-FFF2-40B4-BE49-F238E27FC236}">
                <a16:creationId xmlns:a16="http://schemas.microsoft.com/office/drawing/2014/main" id="{BC789E60-201F-40E9-94C3-20AA4A646B77}"/>
              </a:ext>
            </a:extLst>
          </p:cNvPr>
          <p:cNvSpPr>
            <a:spLocks noChangeShapeType="1"/>
          </p:cNvSpPr>
          <p:nvPr/>
        </p:nvSpPr>
        <p:spPr bwMode="auto">
          <a:xfrm>
            <a:off x="7014871" y="4941094"/>
            <a:ext cx="252439" cy="1793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439" tIns="45719" rIns="91439" bIns="45719"/>
          <a:lstStyle/>
          <a:p>
            <a:endParaRPr lang="zh-CN" altLang="en-US" sz="1633"/>
          </a:p>
        </p:txBody>
      </p:sp>
      <p:grpSp>
        <p:nvGrpSpPr>
          <p:cNvPr id="82" name="Group 58">
            <a:extLst>
              <a:ext uri="{FF2B5EF4-FFF2-40B4-BE49-F238E27FC236}">
                <a16:creationId xmlns:a16="http://schemas.microsoft.com/office/drawing/2014/main" id="{B6814A9B-6EBA-4970-B9B1-8A291BD4F583}"/>
              </a:ext>
            </a:extLst>
          </p:cNvPr>
          <p:cNvGrpSpPr>
            <a:grpSpLocks/>
          </p:cNvGrpSpPr>
          <p:nvPr/>
        </p:nvGrpSpPr>
        <p:grpSpPr bwMode="auto">
          <a:xfrm>
            <a:off x="5898741" y="4770690"/>
            <a:ext cx="541394" cy="270957"/>
            <a:chOff x="2812" y="-146073"/>
            <a:chExt cx="341" cy="298679"/>
          </a:xfrm>
        </p:grpSpPr>
        <p:sp>
          <p:nvSpPr>
            <p:cNvPr id="83" name="Line 59">
              <a:extLst>
                <a:ext uri="{FF2B5EF4-FFF2-40B4-BE49-F238E27FC236}">
                  <a16:creationId xmlns:a16="http://schemas.microsoft.com/office/drawing/2014/main" id="{C05E9DF3-8868-4222-B193-8F0982D9B67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12" y="3266"/>
              <a:ext cx="34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633"/>
            </a:p>
          </p:txBody>
        </p:sp>
        <p:sp>
          <p:nvSpPr>
            <p:cNvPr id="84" name="Text Box 60">
              <a:extLst>
                <a:ext uri="{FF2B5EF4-FFF2-40B4-BE49-F238E27FC236}">
                  <a16:creationId xmlns:a16="http://schemas.microsoft.com/office/drawing/2014/main" id="{39BA0D7C-CCB0-4365-803D-15B753AE5FD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12" y="-146073"/>
              <a:ext cx="341" cy="2986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1647" tIns="47682" rIns="81647" bIns="40823" anchor="ctr" anchorCtr="1">
              <a:spAutoFit/>
            </a:bodyPr>
            <a:lstStyle>
              <a:lvl1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1pPr>
              <a:lvl2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2pPr>
              <a:lvl3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3pPr>
              <a:lvl4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4pPr>
              <a:lvl5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5pPr>
              <a:lvl6pPr marL="2514600" indent="-228600" defTabSz="45720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6pPr>
              <a:lvl7pPr marL="2971800" indent="-228600" defTabSz="45720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7pPr>
              <a:lvl8pPr marL="3429000" indent="-228600" defTabSz="45720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8pPr>
              <a:lvl9pPr marL="3886200" indent="-228600" defTabSz="45720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sz="1180"/>
                <a:t>AR</a:t>
              </a:r>
            </a:p>
          </p:txBody>
        </p:sp>
      </p:grpSp>
      <p:sp>
        <p:nvSpPr>
          <p:cNvPr id="85" name="Line 61">
            <a:extLst>
              <a:ext uri="{FF2B5EF4-FFF2-40B4-BE49-F238E27FC236}">
                <a16:creationId xmlns:a16="http://schemas.microsoft.com/office/drawing/2014/main" id="{D476245C-83DC-42C6-A494-62404D21C4A1}"/>
              </a:ext>
            </a:extLst>
          </p:cNvPr>
          <p:cNvSpPr>
            <a:spLocks noChangeShapeType="1"/>
          </p:cNvSpPr>
          <p:nvPr/>
        </p:nvSpPr>
        <p:spPr bwMode="auto">
          <a:xfrm>
            <a:off x="4242805" y="4761708"/>
            <a:ext cx="779544" cy="1586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439" tIns="45719" rIns="91439" bIns="45719"/>
          <a:lstStyle/>
          <a:p>
            <a:endParaRPr lang="zh-CN" altLang="en-US" sz="1633"/>
          </a:p>
        </p:txBody>
      </p:sp>
      <p:sp>
        <p:nvSpPr>
          <p:cNvPr id="86" name="Line 62">
            <a:extLst>
              <a:ext uri="{FF2B5EF4-FFF2-40B4-BE49-F238E27FC236}">
                <a16:creationId xmlns:a16="http://schemas.microsoft.com/office/drawing/2014/main" id="{4390F602-BAE2-450D-B5E7-9EDFB0CD36FD}"/>
              </a:ext>
            </a:extLst>
          </p:cNvPr>
          <p:cNvSpPr>
            <a:spLocks noChangeShapeType="1"/>
          </p:cNvSpPr>
          <p:nvPr/>
        </p:nvSpPr>
        <p:spPr bwMode="auto">
          <a:xfrm>
            <a:off x="4242805" y="4968084"/>
            <a:ext cx="779544" cy="1586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439" tIns="45719" rIns="91439" bIns="45719"/>
          <a:lstStyle/>
          <a:p>
            <a:endParaRPr lang="zh-CN" altLang="en-US" sz="1633"/>
          </a:p>
        </p:txBody>
      </p:sp>
      <p:sp>
        <p:nvSpPr>
          <p:cNvPr id="87" name="Line 63">
            <a:extLst>
              <a:ext uri="{FF2B5EF4-FFF2-40B4-BE49-F238E27FC236}">
                <a16:creationId xmlns:a16="http://schemas.microsoft.com/office/drawing/2014/main" id="{98971F7A-3D75-49F8-974C-BB20699FACF0}"/>
              </a:ext>
            </a:extLst>
          </p:cNvPr>
          <p:cNvSpPr>
            <a:spLocks noChangeShapeType="1"/>
          </p:cNvSpPr>
          <p:nvPr/>
        </p:nvSpPr>
        <p:spPr bwMode="auto">
          <a:xfrm>
            <a:off x="4242806" y="4761707"/>
            <a:ext cx="1588" cy="2063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439" tIns="45719" rIns="91439" bIns="45719"/>
          <a:lstStyle/>
          <a:p>
            <a:endParaRPr lang="zh-CN" altLang="en-US" sz="1633"/>
          </a:p>
        </p:txBody>
      </p:sp>
      <p:sp>
        <p:nvSpPr>
          <p:cNvPr id="88" name="Text Box 64">
            <a:extLst>
              <a:ext uri="{FF2B5EF4-FFF2-40B4-BE49-F238E27FC236}">
                <a16:creationId xmlns:a16="http://schemas.microsoft.com/office/drawing/2014/main" id="{0F12C0E9-41E7-4E2B-9521-1F43F37165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99893" y="5112544"/>
            <a:ext cx="493764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999" tIns="51929" rIns="89999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5pPr>
            <a:lvl6pPr marL="2514600" indent="-228600"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6pPr>
            <a:lvl7pPr marL="2971800" indent="-228600"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7pPr>
            <a:lvl8pPr marL="3429000" indent="-228600"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8pPr>
            <a:lvl9pPr marL="3886200" indent="-228600"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9pPr>
          </a:lstStyle>
          <a:p>
            <a:r>
              <a:rPr lang="en-US" sz="1088"/>
              <a:t>He </a:t>
            </a:r>
          </a:p>
        </p:txBody>
      </p:sp>
      <p:sp>
        <p:nvSpPr>
          <p:cNvPr id="89" name="Line 65">
            <a:extLst>
              <a:ext uri="{FF2B5EF4-FFF2-40B4-BE49-F238E27FC236}">
                <a16:creationId xmlns:a16="http://schemas.microsoft.com/office/drawing/2014/main" id="{4BBFE9E0-D5DB-4737-8FD9-F943C0F130B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241218" y="4942684"/>
            <a:ext cx="182582" cy="1793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439" tIns="45719" rIns="91439" bIns="45719"/>
          <a:lstStyle/>
          <a:p>
            <a:endParaRPr lang="zh-CN" altLang="en-US" sz="1633"/>
          </a:p>
        </p:txBody>
      </p:sp>
      <p:sp>
        <p:nvSpPr>
          <p:cNvPr id="90" name="Text Box 66">
            <a:extLst>
              <a:ext uri="{FF2B5EF4-FFF2-40B4-BE49-F238E27FC236}">
                <a16:creationId xmlns:a16="http://schemas.microsoft.com/office/drawing/2014/main" id="{CB06A653-1F6D-4955-9CD3-077FCB83CB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15817" y="4752182"/>
            <a:ext cx="1070087" cy="334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999" tIns="51929" rIns="89999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5pPr>
            <a:lvl6pPr marL="2514600" indent="-228600"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6pPr>
            <a:lvl7pPr marL="2971800" indent="-228600"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7pPr>
            <a:lvl8pPr marL="3429000" indent="-228600"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8pPr>
            <a:lvl9pPr marL="3886200" indent="-228600"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9pPr>
          </a:lstStyle>
          <a:p>
            <a:r>
              <a:rPr lang="en-US" sz="1088"/>
              <a:t>does here</a:t>
            </a:r>
          </a:p>
        </p:txBody>
      </p:sp>
      <p:sp>
        <p:nvSpPr>
          <p:cNvPr id="91" name="Text Box 67">
            <a:extLst>
              <a:ext uri="{FF2B5EF4-FFF2-40B4-BE49-F238E27FC236}">
                <a16:creationId xmlns:a16="http://schemas.microsoft.com/office/drawing/2014/main" id="{131BD445-6280-4094-8694-7F4619B7AF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4771" y="5112544"/>
            <a:ext cx="493764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999" tIns="51929" rIns="89999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5pPr>
            <a:lvl6pPr marL="2514600" indent="-228600"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6pPr>
            <a:lvl7pPr marL="2971800" indent="-228600"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7pPr>
            <a:lvl8pPr marL="3429000" indent="-228600"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8pPr>
            <a:lvl9pPr marL="3886200" indent="-228600"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9pPr>
          </a:lstStyle>
          <a:p>
            <a:r>
              <a:rPr lang="en-US" sz="1088"/>
              <a:t>it</a:t>
            </a:r>
          </a:p>
        </p:txBody>
      </p:sp>
      <p:sp>
        <p:nvSpPr>
          <p:cNvPr id="92" name="Line 68">
            <a:extLst>
              <a:ext uri="{FF2B5EF4-FFF2-40B4-BE49-F238E27FC236}">
                <a16:creationId xmlns:a16="http://schemas.microsoft.com/office/drawing/2014/main" id="{00A1C861-5F78-4F3C-BF05-55842B3D77F7}"/>
              </a:ext>
            </a:extLst>
          </p:cNvPr>
          <p:cNvSpPr>
            <a:spLocks noChangeShapeType="1"/>
          </p:cNvSpPr>
          <p:nvPr/>
        </p:nvSpPr>
        <p:spPr bwMode="auto">
          <a:xfrm>
            <a:off x="4422213" y="4942684"/>
            <a:ext cx="252439" cy="1793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439" tIns="45719" rIns="91439" bIns="45719"/>
          <a:lstStyle/>
          <a:p>
            <a:endParaRPr lang="zh-CN" altLang="en-US" sz="1633"/>
          </a:p>
        </p:txBody>
      </p:sp>
      <p:sp>
        <p:nvSpPr>
          <p:cNvPr id="93" name="Freeform 69">
            <a:extLst>
              <a:ext uri="{FF2B5EF4-FFF2-40B4-BE49-F238E27FC236}">
                <a16:creationId xmlns:a16="http://schemas.microsoft.com/office/drawing/2014/main" id="{5F1C2FA3-F545-4917-9DE7-CCF497D63DC6}"/>
              </a:ext>
            </a:extLst>
          </p:cNvPr>
          <p:cNvSpPr>
            <a:spLocks/>
          </p:cNvSpPr>
          <p:nvPr/>
        </p:nvSpPr>
        <p:spPr bwMode="auto">
          <a:xfrm>
            <a:off x="4511121" y="4452145"/>
            <a:ext cx="223861" cy="317500"/>
          </a:xfrm>
          <a:custGeom>
            <a:avLst/>
            <a:gdLst>
              <a:gd name="T0" fmla="*/ 0 w 622"/>
              <a:gd name="T1" fmla="*/ 823 h 883"/>
              <a:gd name="T2" fmla="*/ 596 w 622"/>
              <a:gd name="T3" fmla="*/ 852 h 883"/>
              <a:gd name="T4" fmla="*/ 596 w 622"/>
              <a:gd name="T5" fmla="*/ 882 h 883"/>
              <a:gd name="T6" fmla="*/ 621 w 622"/>
              <a:gd name="T7" fmla="*/ 882 h 8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22" h="883">
                <a:moveTo>
                  <a:pt x="0" y="823"/>
                </a:moveTo>
                <a:cubicBezTo>
                  <a:pt x="298" y="0"/>
                  <a:pt x="596" y="852"/>
                  <a:pt x="596" y="852"/>
                </a:cubicBezTo>
                <a:lnTo>
                  <a:pt x="596" y="882"/>
                </a:lnTo>
                <a:lnTo>
                  <a:pt x="621" y="882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439" tIns="45719" rIns="91439" bIns="45719"/>
          <a:lstStyle/>
          <a:p>
            <a:endParaRPr lang="zh-CN" altLang="en-US" sz="1633"/>
          </a:p>
        </p:txBody>
      </p:sp>
      <p:grpSp>
        <p:nvGrpSpPr>
          <p:cNvPr id="94" name="Group 70">
            <a:extLst>
              <a:ext uri="{FF2B5EF4-FFF2-40B4-BE49-F238E27FC236}">
                <a16:creationId xmlns:a16="http://schemas.microsoft.com/office/drawing/2014/main" id="{4072EEA9-8266-4AA9-ABEC-EB9C55CC5166}"/>
              </a:ext>
            </a:extLst>
          </p:cNvPr>
          <p:cNvGrpSpPr>
            <a:grpSpLocks/>
          </p:cNvGrpSpPr>
          <p:nvPr/>
        </p:nvGrpSpPr>
        <p:grpSpPr bwMode="auto">
          <a:xfrm>
            <a:off x="3234637" y="4770690"/>
            <a:ext cx="541394" cy="270957"/>
            <a:chOff x="1134" y="-146073"/>
            <a:chExt cx="341" cy="298679"/>
          </a:xfrm>
        </p:grpSpPr>
        <p:sp>
          <p:nvSpPr>
            <p:cNvPr id="95" name="Line 71">
              <a:extLst>
                <a:ext uri="{FF2B5EF4-FFF2-40B4-BE49-F238E27FC236}">
                  <a16:creationId xmlns:a16="http://schemas.microsoft.com/office/drawing/2014/main" id="{6EC7215D-BEB8-4357-8E07-5AF99E04932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34" y="3266"/>
              <a:ext cx="34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633"/>
            </a:p>
          </p:txBody>
        </p:sp>
        <p:sp>
          <p:nvSpPr>
            <p:cNvPr id="96" name="Text Box 72">
              <a:extLst>
                <a:ext uri="{FF2B5EF4-FFF2-40B4-BE49-F238E27FC236}">
                  <a16:creationId xmlns:a16="http://schemas.microsoft.com/office/drawing/2014/main" id="{2DF9A5C5-601A-472B-BF99-3BAFF0E2BA2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34" y="-146073"/>
              <a:ext cx="341" cy="2986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1647" tIns="47682" rIns="81647" bIns="40823" anchor="ctr" anchorCtr="1">
              <a:spAutoFit/>
            </a:bodyPr>
            <a:lstStyle>
              <a:lvl1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1pPr>
              <a:lvl2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2pPr>
              <a:lvl3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3pPr>
              <a:lvl4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4pPr>
              <a:lvl5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5pPr>
              <a:lvl6pPr marL="2514600" indent="-228600" defTabSz="45720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6pPr>
              <a:lvl7pPr marL="2971800" indent="-228600" defTabSz="45720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7pPr>
              <a:lvl8pPr marL="3429000" indent="-228600" defTabSz="45720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8pPr>
              <a:lvl9pPr marL="3886200" indent="-228600" defTabSz="45720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sz="1180"/>
                <a:t>R</a:t>
              </a:r>
            </a:p>
          </p:txBody>
        </p:sp>
      </p:grpSp>
      <p:sp>
        <p:nvSpPr>
          <p:cNvPr id="97" name="Line 73">
            <a:extLst>
              <a:ext uri="{FF2B5EF4-FFF2-40B4-BE49-F238E27FC236}">
                <a16:creationId xmlns:a16="http://schemas.microsoft.com/office/drawing/2014/main" id="{DE9F8F76-915B-40EC-8FD9-3AE5F2D775CB}"/>
              </a:ext>
            </a:extLst>
          </p:cNvPr>
          <p:cNvSpPr>
            <a:spLocks noChangeShapeType="1"/>
          </p:cNvSpPr>
          <p:nvPr/>
        </p:nvSpPr>
        <p:spPr bwMode="auto">
          <a:xfrm>
            <a:off x="1578701" y="4761708"/>
            <a:ext cx="779544" cy="1586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439" tIns="45719" rIns="91439" bIns="45719"/>
          <a:lstStyle/>
          <a:p>
            <a:endParaRPr lang="zh-CN" altLang="en-US" sz="1633"/>
          </a:p>
        </p:txBody>
      </p:sp>
      <p:sp>
        <p:nvSpPr>
          <p:cNvPr id="98" name="Line 74">
            <a:extLst>
              <a:ext uri="{FF2B5EF4-FFF2-40B4-BE49-F238E27FC236}">
                <a16:creationId xmlns:a16="http://schemas.microsoft.com/office/drawing/2014/main" id="{B2985952-F28A-4656-AAAE-EAF2BA2D9509}"/>
              </a:ext>
            </a:extLst>
          </p:cNvPr>
          <p:cNvSpPr>
            <a:spLocks noChangeShapeType="1"/>
          </p:cNvSpPr>
          <p:nvPr/>
        </p:nvSpPr>
        <p:spPr bwMode="auto">
          <a:xfrm>
            <a:off x="1578701" y="4968084"/>
            <a:ext cx="779544" cy="1586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439" tIns="45719" rIns="91439" bIns="45719"/>
          <a:lstStyle/>
          <a:p>
            <a:endParaRPr lang="zh-CN" altLang="en-US" sz="1633"/>
          </a:p>
        </p:txBody>
      </p:sp>
      <p:sp>
        <p:nvSpPr>
          <p:cNvPr id="99" name="Line 75">
            <a:extLst>
              <a:ext uri="{FF2B5EF4-FFF2-40B4-BE49-F238E27FC236}">
                <a16:creationId xmlns:a16="http://schemas.microsoft.com/office/drawing/2014/main" id="{CC8593CB-EB83-40C2-AEA3-642AD2FF8134}"/>
              </a:ext>
            </a:extLst>
          </p:cNvPr>
          <p:cNvSpPr>
            <a:spLocks noChangeShapeType="1"/>
          </p:cNvSpPr>
          <p:nvPr/>
        </p:nvSpPr>
        <p:spPr bwMode="auto">
          <a:xfrm>
            <a:off x="1578701" y="4761707"/>
            <a:ext cx="1588" cy="2063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439" tIns="45719" rIns="91439" bIns="45719"/>
          <a:lstStyle/>
          <a:p>
            <a:endParaRPr lang="zh-CN" altLang="en-US" sz="1633"/>
          </a:p>
        </p:txBody>
      </p:sp>
      <p:sp>
        <p:nvSpPr>
          <p:cNvPr id="100" name="Text Box 76">
            <a:extLst>
              <a:ext uri="{FF2B5EF4-FFF2-40B4-BE49-F238E27FC236}">
                <a16:creationId xmlns:a16="http://schemas.microsoft.com/office/drawing/2014/main" id="{AB7AD4FF-0B6E-4680-AEA1-41246C2419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5788" y="5112544"/>
            <a:ext cx="493764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999" tIns="51929" rIns="89999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5pPr>
            <a:lvl6pPr marL="2514600" indent="-228600"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6pPr>
            <a:lvl7pPr marL="2971800" indent="-228600"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7pPr>
            <a:lvl8pPr marL="3429000" indent="-228600"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8pPr>
            <a:lvl9pPr marL="3886200" indent="-228600"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9pPr>
          </a:lstStyle>
          <a:p>
            <a:r>
              <a:rPr lang="en-US" sz="1088"/>
              <a:t>He </a:t>
            </a:r>
          </a:p>
        </p:txBody>
      </p:sp>
      <p:sp>
        <p:nvSpPr>
          <p:cNvPr id="101" name="Line 77">
            <a:extLst>
              <a:ext uri="{FF2B5EF4-FFF2-40B4-BE49-F238E27FC236}">
                <a16:creationId xmlns:a16="http://schemas.microsoft.com/office/drawing/2014/main" id="{C11F2F1A-0776-4CFC-BBF1-71E1B768C1F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577113" y="4942684"/>
            <a:ext cx="182582" cy="1793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439" tIns="45719" rIns="91439" bIns="45719"/>
          <a:lstStyle/>
          <a:p>
            <a:endParaRPr lang="zh-CN" altLang="en-US" sz="1633"/>
          </a:p>
        </p:txBody>
      </p:sp>
      <p:sp>
        <p:nvSpPr>
          <p:cNvPr id="102" name="Text Box 78">
            <a:extLst>
              <a:ext uri="{FF2B5EF4-FFF2-40B4-BE49-F238E27FC236}">
                <a16:creationId xmlns:a16="http://schemas.microsoft.com/office/drawing/2014/main" id="{15CDE0C8-E464-4063-A03E-F722732AA0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1712" y="4752182"/>
            <a:ext cx="1070087" cy="334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999" tIns="51929" rIns="89999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5pPr>
            <a:lvl6pPr marL="2514600" indent="-228600"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6pPr>
            <a:lvl7pPr marL="2971800" indent="-228600"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7pPr>
            <a:lvl8pPr marL="3429000" indent="-228600"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8pPr>
            <a:lvl9pPr marL="3886200" indent="-228600"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9pPr>
          </a:lstStyle>
          <a:p>
            <a:r>
              <a:rPr lang="en-US" sz="1088"/>
              <a:t>does </a:t>
            </a:r>
          </a:p>
        </p:txBody>
      </p:sp>
      <p:sp>
        <p:nvSpPr>
          <p:cNvPr id="103" name="Text Box 79">
            <a:extLst>
              <a:ext uri="{FF2B5EF4-FFF2-40B4-BE49-F238E27FC236}">
                <a16:creationId xmlns:a16="http://schemas.microsoft.com/office/drawing/2014/main" id="{FD1C9FA2-7FB0-48A2-9313-34E71DBA9F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0666" y="5112544"/>
            <a:ext cx="493764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999" tIns="51929" rIns="89999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5pPr>
            <a:lvl6pPr marL="2514600" indent="-228600"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6pPr>
            <a:lvl7pPr marL="2971800" indent="-228600"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7pPr>
            <a:lvl8pPr marL="3429000" indent="-228600"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8pPr>
            <a:lvl9pPr marL="3886200" indent="-228600"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9pPr>
          </a:lstStyle>
          <a:p>
            <a:r>
              <a:rPr lang="en-US" sz="1088"/>
              <a:t>it</a:t>
            </a:r>
          </a:p>
        </p:txBody>
      </p:sp>
      <p:sp>
        <p:nvSpPr>
          <p:cNvPr id="104" name="Line 80">
            <a:extLst>
              <a:ext uri="{FF2B5EF4-FFF2-40B4-BE49-F238E27FC236}">
                <a16:creationId xmlns:a16="http://schemas.microsoft.com/office/drawing/2014/main" id="{7BE5DD0E-229D-4DB2-811B-DC1660E91906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8108" y="4942684"/>
            <a:ext cx="252439" cy="1793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439" tIns="45719" rIns="91439" bIns="45719"/>
          <a:lstStyle/>
          <a:p>
            <a:endParaRPr lang="zh-CN" altLang="en-US" sz="1633"/>
          </a:p>
        </p:txBody>
      </p:sp>
      <p:sp>
        <p:nvSpPr>
          <p:cNvPr id="105" name="Text Box 81">
            <a:extLst>
              <a:ext uri="{FF2B5EF4-FFF2-40B4-BE49-F238E27FC236}">
                <a16:creationId xmlns:a16="http://schemas.microsoft.com/office/drawing/2014/main" id="{C9A6B6BF-2EC7-44F8-BC03-761BD7E382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9027" y="5114132"/>
            <a:ext cx="493764" cy="334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999" tIns="51929" rIns="89999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5pPr>
            <a:lvl6pPr marL="2514600" indent="-228600"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6pPr>
            <a:lvl7pPr marL="2971800" indent="-228600"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7pPr>
            <a:lvl8pPr marL="3429000" indent="-228600"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8pPr>
            <a:lvl9pPr marL="3886200" indent="-228600"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9pPr>
          </a:lstStyle>
          <a:p>
            <a:r>
              <a:rPr lang="en-US" sz="1088"/>
              <a:t>here</a:t>
            </a:r>
          </a:p>
        </p:txBody>
      </p:sp>
      <p:sp>
        <p:nvSpPr>
          <p:cNvPr id="106" name="Line 82">
            <a:extLst>
              <a:ext uri="{FF2B5EF4-FFF2-40B4-BE49-F238E27FC236}">
                <a16:creationId xmlns:a16="http://schemas.microsoft.com/office/drawing/2014/main" id="{88D7F291-3F33-4660-AA45-04A86973C66B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9696" y="4942683"/>
            <a:ext cx="647767" cy="177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439" tIns="45719" rIns="91439" bIns="45719"/>
          <a:lstStyle/>
          <a:p>
            <a:endParaRPr lang="zh-CN" altLang="en-US" sz="1633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C8D12A25-FB8A-4088-8AD5-5F7B66B93EAB}"/>
              </a:ext>
            </a:extLst>
          </p:cNvPr>
          <p:cNvSpPr/>
          <p:nvPr/>
        </p:nvSpPr>
        <p:spPr>
          <a:xfrm>
            <a:off x="450007" y="1299349"/>
            <a:ext cx="2759089" cy="589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800100" lvl="1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 pitchFamily="2" charset="77"/>
                <a:cs typeface="Calibri Light" panose="020F0302020204030204" pitchFamily="34" charset="0"/>
              </a:rPr>
              <a:t>An Example </a:t>
            </a:r>
          </a:p>
        </p:txBody>
      </p:sp>
    </p:spTree>
    <p:extLst>
      <p:ext uri="{BB962C8B-B14F-4D97-AF65-F5344CB8AC3E}">
        <p14:creationId xmlns:p14="http://schemas.microsoft.com/office/powerpoint/2010/main" val="26528386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96DA29-3DEB-4674-B5DB-FC16E69E56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52</a:t>
            </a:fld>
            <a:endParaRPr lang="zh-CN" altLang="en-US"/>
          </a:p>
        </p:txBody>
      </p:sp>
      <p:sp>
        <p:nvSpPr>
          <p:cNvPr id="3" name="矩形 5">
            <a:extLst>
              <a:ext uri="{FF2B5EF4-FFF2-40B4-BE49-F238E27FC236}">
                <a16:creationId xmlns:a16="http://schemas.microsoft.com/office/drawing/2014/main" id="{E1BF4C49-D9BF-42F3-B713-48595D54AED3}"/>
              </a:ext>
            </a:extLst>
          </p:cNvPr>
          <p:cNvSpPr/>
          <p:nvPr/>
        </p:nvSpPr>
        <p:spPr>
          <a:xfrm>
            <a:off x="689371" y="171460"/>
            <a:ext cx="78616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Problem of Greedy Local Modeling</a:t>
            </a:r>
          </a:p>
        </p:txBody>
      </p:sp>
      <p:sp>
        <p:nvSpPr>
          <p:cNvPr id="4" name="矩形 8">
            <a:extLst>
              <a:ext uri="{FF2B5EF4-FFF2-40B4-BE49-F238E27FC236}">
                <a16:creationId xmlns:a16="http://schemas.microsoft.com/office/drawing/2014/main" id="{2918002F-8C64-4968-9ECA-DC63D9D4E45B}"/>
              </a:ext>
            </a:extLst>
          </p:cNvPr>
          <p:cNvSpPr/>
          <p:nvPr/>
        </p:nvSpPr>
        <p:spPr>
          <a:xfrm>
            <a:off x="1078706" y="2322942"/>
            <a:ext cx="9225820" cy="22621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In a </a:t>
            </a:r>
            <a:r>
              <a:rPr lang="en-US" altLang="zh-CN" sz="2400" dirty="0">
                <a:solidFill>
                  <a:srgbClr val="FF0000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globally</a:t>
            </a: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optimal action sequence, each action may not necessarily be the optimal choice </a:t>
            </a:r>
            <a:r>
              <a:rPr lang="en-US" altLang="zh-CN" sz="2400" dirty="0">
                <a:solidFill>
                  <a:srgbClr val="FF0000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locally</a:t>
            </a: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.</a:t>
            </a:r>
          </a:p>
          <a:p>
            <a:pPr marL="342900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Result in </a:t>
            </a:r>
            <a:r>
              <a:rPr lang="en-US" altLang="zh-CN" sz="2400" dirty="0">
                <a:solidFill>
                  <a:srgbClr val="FF0000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error propagation</a:t>
            </a: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.</a:t>
            </a:r>
          </a:p>
          <a:p>
            <a:pPr marL="342900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Model does not see incorrect states during training.</a:t>
            </a:r>
          </a:p>
        </p:txBody>
      </p:sp>
    </p:spTree>
    <p:extLst>
      <p:ext uri="{BB962C8B-B14F-4D97-AF65-F5344CB8AC3E}">
        <p14:creationId xmlns:p14="http://schemas.microsoft.com/office/powerpoint/2010/main" val="146858012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96DA29-3DEB-4674-B5DB-FC16E69E56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53</a:t>
            </a:fld>
            <a:endParaRPr lang="zh-CN" altLang="en-US"/>
          </a:p>
        </p:txBody>
      </p:sp>
      <p:sp>
        <p:nvSpPr>
          <p:cNvPr id="3" name="矩形 5">
            <a:extLst>
              <a:ext uri="{FF2B5EF4-FFF2-40B4-BE49-F238E27FC236}">
                <a16:creationId xmlns:a16="http://schemas.microsoft.com/office/drawing/2014/main" id="{E1BF4C49-D9BF-42F3-B713-48595D54AED3}"/>
              </a:ext>
            </a:extLst>
          </p:cNvPr>
          <p:cNvSpPr/>
          <p:nvPr/>
        </p:nvSpPr>
        <p:spPr>
          <a:xfrm>
            <a:off x="2418680" y="248041"/>
            <a:ext cx="30514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Contents</a:t>
            </a:r>
          </a:p>
        </p:txBody>
      </p:sp>
      <p:sp>
        <p:nvSpPr>
          <p:cNvPr id="4" name="矩形 8">
            <a:extLst>
              <a:ext uri="{FF2B5EF4-FFF2-40B4-BE49-F238E27FC236}">
                <a16:creationId xmlns:a16="http://schemas.microsoft.com/office/drawing/2014/main" id="{2918002F-8C64-4968-9ECA-DC63D9D4E45B}"/>
              </a:ext>
            </a:extLst>
          </p:cNvPr>
          <p:cNvSpPr/>
          <p:nvPr/>
        </p:nvSpPr>
        <p:spPr>
          <a:xfrm>
            <a:off x="1934476" y="904923"/>
            <a:ext cx="8323048" cy="54514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11.1 Transition-based Structured Prediction</a:t>
            </a:r>
            <a:r>
              <a:rPr lang="en-US" altLang="zh-CN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	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11.1.1 Greedy Local Modelling	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11.1.2 Structured Modelling</a:t>
            </a:r>
          </a:p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11.2 Transition-based Constituent Parsing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11.2.1 Shift-reduce Constituent Parsing	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11.2.2 Feature Templates</a:t>
            </a:r>
          </a:p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11.3 Shift-reduce Dependency Parsing	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11.3.1 Arc-standard Dependency Parsing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11.3.2 Arc-eager Projective Parsing	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11.3.3 The Swap Action and Non-projective Trees</a:t>
            </a:r>
          </a:p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11.4 Joint Models	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11.4.1 Joint POS-tagging and Dependency Parsing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11.4.2 Joint Word Segmentation, POS-tagging and Dependency Parsing</a:t>
            </a:r>
          </a:p>
        </p:txBody>
      </p:sp>
    </p:spTree>
    <p:extLst>
      <p:ext uri="{BB962C8B-B14F-4D97-AF65-F5344CB8AC3E}">
        <p14:creationId xmlns:p14="http://schemas.microsoft.com/office/powerpoint/2010/main" val="132203914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96DA29-3DEB-4674-B5DB-FC16E69E56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54</a:t>
            </a:fld>
            <a:endParaRPr lang="zh-CN" altLang="en-US"/>
          </a:p>
        </p:txBody>
      </p:sp>
      <p:sp>
        <p:nvSpPr>
          <p:cNvPr id="3" name="矩形 5">
            <a:extLst>
              <a:ext uri="{FF2B5EF4-FFF2-40B4-BE49-F238E27FC236}">
                <a16:creationId xmlns:a16="http://schemas.microsoft.com/office/drawing/2014/main" id="{E1BF4C49-D9BF-42F3-B713-48595D54AED3}"/>
              </a:ext>
            </a:extLst>
          </p:cNvPr>
          <p:cNvSpPr/>
          <p:nvPr/>
        </p:nvSpPr>
        <p:spPr>
          <a:xfrm>
            <a:off x="650081" y="201185"/>
            <a:ext cx="76616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Problem of Greedy Local Modeling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8">
                <a:extLst>
                  <a:ext uri="{FF2B5EF4-FFF2-40B4-BE49-F238E27FC236}">
                    <a16:creationId xmlns:a16="http://schemas.microsoft.com/office/drawing/2014/main" id="{2918002F-8C64-4968-9ECA-DC63D9D4E45B}"/>
                  </a:ext>
                </a:extLst>
              </p:cNvPr>
              <p:cNvSpPr/>
              <p:nvPr/>
            </p:nvSpPr>
            <p:spPr>
              <a:xfrm>
                <a:off x="1064419" y="1543338"/>
                <a:ext cx="9240107" cy="451687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In a </a:t>
                </a:r>
                <a:r>
                  <a:rPr lang="en-US" altLang="zh-CN" sz="2400" dirty="0">
                    <a:solidFill>
                      <a:srgbClr val="FF0000"/>
                    </a:solidFill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globally</a:t>
                </a: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optimal action sequence, each action may not necessarily be the optimal choice </a:t>
                </a:r>
                <a:r>
                  <a:rPr lang="en-US" altLang="zh-CN" sz="2400" dirty="0">
                    <a:solidFill>
                      <a:srgbClr val="FF0000"/>
                    </a:solidFill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locally</a:t>
                </a: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.</a:t>
                </a:r>
              </a:p>
              <a:p>
                <a:pPr marL="342900" indent="-34290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Result in </a:t>
                </a:r>
                <a:r>
                  <a:rPr lang="en-US" altLang="zh-CN" sz="2400" dirty="0">
                    <a:solidFill>
                      <a:srgbClr val="FF0000"/>
                    </a:solidFill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error propagation</a:t>
                </a: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.</a:t>
                </a:r>
              </a:p>
              <a:p>
                <a:pPr>
                  <a:lnSpc>
                    <a:spcPct val="150000"/>
                  </a:lnSpc>
                  <a:buSzPct val="100000"/>
                </a:pPr>
                <a:r>
                  <a:rPr lang="en-US" altLang="zh-CN" sz="2400" b="1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Solution:</a:t>
                </a:r>
              </a:p>
              <a:p>
                <a:pPr marL="342900" indent="-34290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Beam search use a globally trained model: 	</a:t>
                </a:r>
              </a:p>
              <a:p>
                <a:pPr marL="800100" lvl="1" indent="-34290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Given an input </a:t>
                </a:r>
                <a14:m>
                  <m:oMath xmlns:m="http://schemas.openxmlformats.org/officeDocument/2006/math">
                    <m:r>
                      <a:rPr lang="en-US" altLang="zh-CN" sz="2400" i="1" dirty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𝑋</m:t>
                    </m:r>
                  </m:oMath>
                </a14:m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, a global transition-based model calculates </a:t>
                </a:r>
                <a14:m>
                  <m:oMath xmlns:m="http://schemas.openxmlformats.org/officeDocument/2006/math">
                    <m:r>
                      <a:rPr lang="en-US" altLang="zh-CN" sz="2400" i="1" dirty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𝑠𝑐𝑜𝑟𝑒</m:t>
                    </m:r>
                    <m:r>
                      <a:rPr lang="en-US" altLang="zh-CN" sz="2400" i="1" dirty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(</m:t>
                    </m:r>
                    <m:r>
                      <a:rPr lang="en-US" altLang="zh-CN" sz="2400" i="1" dirty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𝐴</m:t>
                    </m:r>
                    <m:r>
                      <a:rPr lang="en-US" altLang="zh-CN" sz="2400" i="1" dirty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|</m:t>
                    </m:r>
                    <m:r>
                      <a:rPr lang="en-US" altLang="zh-CN" sz="2400" i="1" dirty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𝑋</m:t>
                    </m:r>
                    <m:r>
                      <a:rPr lang="en-US" altLang="zh-CN" sz="2400" i="1" dirty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)</m:t>
                    </m:r>
                  </m:oMath>
                </a14:m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directly,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1:|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|</m:t>
                        </m:r>
                      </m:sub>
                    </m:sSub>
                    <m:r>
                      <a:rPr lang="en-US" altLang="zh-CN" sz="24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zh-CN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zh-CN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sz="2400" i="1">
                        <a:latin typeface="Cambria Math" panose="02040503050406030204" pitchFamily="18" charset="0"/>
                      </a:rPr>
                      <m:t>…</m:t>
                    </m:r>
                    <m:sSub>
                      <m:sSubPr>
                        <m:ctrlPr>
                          <a:rPr lang="zh-CN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d>
                          <m:dPr>
                            <m:begChr m:val="|"/>
                            <m:endChr m:val="|"/>
                            <m:ctrlPr>
                              <a:rPr lang="zh-CN" altLang="zh-CN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d>
                      </m:sub>
                    </m:sSub>
                    <m:r>
                      <a:rPr lang="en-US" altLang="zh-CN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is a sequence of transition actions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 dirty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en-US" altLang="zh-CN" sz="2400" i="1" dirty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𝑎</m:t>
                        </m:r>
                      </m:e>
                      <m:sub>
                        <m:r>
                          <a:rPr lang="en-US" altLang="zh-CN" sz="2400" i="1" dirty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for building an output structure for </a:t>
                </a:r>
                <a14:m>
                  <m:oMath xmlns:m="http://schemas.openxmlformats.org/officeDocument/2006/math">
                    <m:r>
                      <a:rPr lang="en-US" altLang="zh-CN" sz="2400" i="1" dirty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𝑋</m:t>
                    </m:r>
                  </m:oMath>
                </a14:m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" name="矩形 8">
                <a:extLst>
                  <a:ext uri="{FF2B5EF4-FFF2-40B4-BE49-F238E27FC236}">
                    <a16:creationId xmlns:a16="http://schemas.microsoft.com/office/drawing/2014/main" id="{2918002F-8C64-4968-9ECA-DC63D9D4E45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4419" y="1543338"/>
                <a:ext cx="9240107" cy="4516878"/>
              </a:xfrm>
              <a:prstGeom prst="rect">
                <a:avLst/>
              </a:prstGeom>
              <a:blipFill>
                <a:blip r:embed="rId2"/>
                <a:stretch>
                  <a:fillRect l="-1099" r="-687" b="-2241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2626386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0A14D1A-77A4-4382-B7C1-F16F6A27BA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55</a:t>
            </a:fld>
            <a:endParaRPr lang="zh-CN" altLang="en-US"/>
          </a:p>
        </p:txBody>
      </p:sp>
      <p:sp>
        <p:nvSpPr>
          <p:cNvPr id="5" name="Text Box 3">
            <a:extLst>
              <a:ext uri="{FF2B5EF4-FFF2-40B4-BE49-F238E27FC236}">
                <a16:creationId xmlns:a16="http://schemas.microsoft.com/office/drawing/2014/main" id="{C5A4FEAC-BAB1-418C-9CE8-C4F70598D3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61380" y="1848560"/>
            <a:ext cx="1134839" cy="303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7" tIns="49625" rIns="81647" bIns="40823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9pPr>
          </a:lstStyle>
          <a:p>
            <a:r>
              <a:rPr lang="en-US" sz="998"/>
              <a:t>He does it here</a:t>
            </a:r>
          </a:p>
        </p:txBody>
      </p:sp>
      <p:sp>
        <p:nvSpPr>
          <p:cNvPr id="6" name="Line 4">
            <a:extLst>
              <a:ext uri="{FF2B5EF4-FFF2-40B4-BE49-F238E27FC236}">
                <a16:creationId xmlns:a16="http://schemas.microsoft.com/office/drawing/2014/main" id="{338BB17B-CF35-474A-9DF7-537AECB3A250}"/>
              </a:ext>
            </a:extLst>
          </p:cNvPr>
          <p:cNvSpPr>
            <a:spLocks noChangeShapeType="1"/>
          </p:cNvSpPr>
          <p:nvPr/>
        </p:nvSpPr>
        <p:spPr bwMode="auto">
          <a:xfrm>
            <a:off x="1702420" y="1858640"/>
            <a:ext cx="707114" cy="1441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1633"/>
          </a:p>
        </p:txBody>
      </p:sp>
      <p:sp>
        <p:nvSpPr>
          <p:cNvPr id="7" name="Line 5">
            <a:extLst>
              <a:ext uri="{FF2B5EF4-FFF2-40B4-BE49-F238E27FC236}">
                <a16:creationId xmlns:a16="http://schemas.microsoft.com/office/drawing/2014/main" id="{6FE6780F-C0DD-4852-B3D5-D1CD4CFB69C5}"/>
              </a:ext>
            </a:extLst>
          </p:cNvPr>
          <p:cNvSpPr>
            <a:spLocks noChangeShapeType="1"/>
          </p:cNvSpPr>
          <p:nvPr/>
        </p:nvSpPr>
        <p:spPr bwMode="auto">
          <a:xfrm>
            <a:off x="1702419" y="1858641"/>
            <a:ext cx="1441" cy="187219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1633"/>
          </a:p>
        </p:txBody>
      </p:sp>
      <p:sp>
        <p:nvSpPr>
          <p:cNvPr id="8" name="Line 6">
            <a:extLst>
              <a:ext uri="{FF2B5EF4-FFF2-40B4-BE49-F238E27FC236}">
                <a16:creationId xmlns:a16="http://schemas.microsoft.com/office/drawing/2014/main" id="{68248E62-F2EE-43FE-8053-EE56ECB02B0A}"/>
              </a:ext>
            </a:extLst>
          </p:cNvPr>
          <p:cNvSpPr>
            <a:spLocks noChangeShapeType="1"/>
          </p:cNvSpPr>
          <p:nvPr/>
        </p:nvSpPr>
        <p:spPr bwMode="auto">
          <a:xfrm>
            <a:off x="1702420" y="2044420"/>
            <a:ext cx="707114" cy="144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1633"/>
          </a:p>
        </p:txBody>
      </p:sp>
      <p:sp>
        <p:nvSpPr>
          <p:cNvPr id="9" name="Line 7">
            <a:extLst>
              <a:ext uri="{FF2B5EF4-FFF2-40B4-BE49-F238E27FC236}">
                <a16:creationId xmlns:a16="http://schemas.microsoft.com/office/drawing/2014/main" id="{81197845-E278-450B-BC2D-53798BFC4961}"/>
              </a:ext>
            </a:extLst>
          </p:cNvPr>
          <p:cNvSpPr>
            <a:spLocks noChangeShapeType="1"/>
          </p:cNvSpPr>
          <p:nvPr/>
        </p:nvSpPr>
        <p:spPr bwMode="auto">
          <a:xfrm>
            <a:off x="1604489" y="1858640"/>
            <a:ext cx="1441" cy="146895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1633"/>
          </a:p>
        </p:txBody>
      </p:sp>
      <p:sp>
        <p:nvSpPr>
          <p:cNvPr id="10" name="Line 8">
            <a:extLst>
              <a:ext uri="{FF2B5EF4-FFF2-40B4-BE49-F238E27FC236}">
                <a16:creationId xmlns:a16="http://schemas.microsoft.com/office/drawing/2014/main" id="{41025E1E-D08C-4BF4-8099-4F966A09B2C3}"/>
              </a:ext>
            </a:extLst>
          </p:cNvPr>
          <p:cNvSpPr>
            <a:spLocks noChangeShapeType="1"/>
          </p:cNvSpPr>
          <p:nvPr/>
        </p:nvSpPr>
        <p:spPr bwMode="auto">
          <a:xfrm>
            <a:off x="1604490" y="3327595"/>
            <a:ext cx="1795868" cy="1441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1633"/>
          </a:p>
        </p:txBody>
      </p:sp>
      <p:sp>
        <p:nvSpPr>
          <p:cNvPr id="11" name="Line 9">
            <a:extLst>
              <a:ext uri="{FF2B5EF4-FFF2-40B4-BE49-F238E27FC236}">
                <a16:creationId xmlns:a16="http://schemas.microsoft.com/office/drawing/2014/main" id="{DC4294B3-0FE4-4BDB-B205-B489D876CEF6}"/>
              </a:ext>
            </a:extLst>
          </p:cNvPr>
          <p:cNvSpPr>
            <a:spLocks noChangeShapeType="1"/>
          </p:cNvSpPr>
          <p:nvPr/>
        </p:nvSpPr>
        <p:spPr bwMode="auto">
          <a:xfrm>
            <a:off x="3400357" y="1858640"/>
            <a:ext cx="1440" cy="146895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1633"/>
          </a:p>
        </p:txBody>
      </p:sp>
      <p:sp>
        <p:nvSpPr>
          <p:cNvPr id="208" name="矩形 5">
            <a:extLst>
              <a:ext uri="{FF2B5EF4-FFF2-40B4-BE49-F238E27FC236}">
                <a16:creationId xmlns:a16="http://schemas.microsoft.com/office/drawing/2014/main" id="{F4AE94CB-7DEE-4376-B8F5-8B37A1A3A610}"/>
              </a:ext>
            </a:extLst>
          </p:cNvPr>
          <p:cNvSpPr/>
          <p:nvPr/>
        </p:nvSpPr>
        <p:spPr>
          <a:xfrm>
            <a:off x="668615" y="217473"/>
            <a:ext cx="71487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Beam search decoding example</a:t>
            </a:r>
          </a:p>
        </p:txBody>
      </p:sp>
    </p:spTree>
    <p:extLst>
      <p:ext uri="{BB962C8B-B14F-4D97-AF65-F5344CB8AC3E}">
        <p14:creationId xmlns:p14="http://schemas.microsoft.com/office/powerpoint/2010/main" val="13706389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0A14D1A-77A4-4382-B7C1-F16F6A27BA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56</a:t>
            </a:fld>
            <a:endParaRPr lang="zh-CN" altLang="en-US"/>
          </a:p>
        </p:txBody>
      </p:sp>
      <p:sp>
        <p:nvSpPr>
          <p:cNvPr id="5" name="Text Box 3">
            <a:extLst>
              <a:ext uri="{FF2B5EF4-FFF2-40B4-BE49-F238E27FC236}">
                <a16:creationId xmlns:a16="http://schemas.microsoft.com/office/drawing/2014/main" id="{C5A4FEAC-BAB1-418C-9CE8-C4F70598D3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61380" y="1848560"/>
            <a:ext cx="1134839" cy="303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7" tIns="49625" rIns="81647" bIns="40823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9pPr>
          </a:lstStyle>
          <a:p>
            <a:r>
              <a:rPr lang="en-US" sz="998"/>
              <a:t>He does it here</a:t>
            </a:r>
          </a:p>
        </p:txBody>
      </p:sp>
      <p:sp>
        <p:nvSpPr>
          <p:cNvPr id="6" name="Line 4">
            <a:extLst>
              <a:ext uri="{FF2B5EF4-FFF2-40B4-BE49-F238E27FC236}">
                <a16:creationId xmlns:a16="http://schemas.microsoft.com/office/drawing/2014/main" id="{338BB17B-CF35-474A-9DF7-537AECB3A250}"/>
              </a:ext>
            </a:extLst>
          </p:cNvPr>
          <p:cNvSpPr>
            <a:spLocks noChangeShapeType="1"/>
          </p:cNvSpPr>
          <p:nvPr/>
        </p:nvSpPr>
        <p:spPr bwMode="auto">
          <a:xfrm>
            <a:off x="1702420" y="1858640"/>
            <a:ext cx="707114" cy="1441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1633"/>
          </a:p>
        </p:txBody>
      </p:sp>
      <p:sp>
        <p:nvSpPr>
          <p:cNvPr id="7" name="Line 5">
            <a:extLst>
              <a:ext uri="{FF2B5EF4-FFF2-40B4-BE49-F238E27FC236}">
                <a16:creationId xmlns:a16="http://schemas.microsoft.com/office/drawing/2014/main" id="{6FE6780F-C0DD-4852-B3D5-D1CD4CFB69C5}"/>
              </a:ext>
            </a:extLst>
          </p:cNvPr>
          <p:cNvSpPr>
            <a:spLocks noChangeShapeType="1"/>
          </p:cNvSpPr>
          <p:nvPr/>
        </p:nvSpPr>
        <p:spPr bwMode="auto">
          <a:xfrm>
            <a:off x="1702419" y="1858641"/>
            <a:ext cx="1441" cy="187219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1633"/>
          </a:p>
        </p:txBody>
      </p:sp>
      <p:sp>
        <p:nvSpPr>
          <p:cNvPr id="8" name="Line 6">
            <a:extLst>
              <a:ext uri="{FF2B5EF4-FFF2-40B4-BE49-F238E27FC236}">
                <a16:creationId xmlns:a16="http://schemas.microsoft.com/office/drawing/2014/main" id="{68248E62-F2EE-43FE-8053-EE56ECB02B0A}"/>
              </a:ext>
            </a:extLst>
          </p:cNvPr>
          <p:cNvSpPr>
            <a:spLocks noChangeShapeType="1"/>
          </p:cNvSpPr>
          <p:nvPr/>
        </p:nvSpPr>
        <p:spPr bwMode="auto">
          <a:xfrm>
            <a:off x="1702420" y="2044420"/>
            <a:ext cx="707114" cy="144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1633"/>
          </a:p>
        </p:txBody>
      </p:sp>
      <p:sp>
        <p:nvSpPr>
          <p:cNvPr id="9" name="Line 7">
            <a:extLst>
              <a:ext uri="{FF2B5EF4-FFF2-40B4-BE49-F238E27FC236}">
                <a16:creationId xmlns:a16="http://schemas.microsoft.com/office/drawing/2014/main" id="{81197845-E278-450B-BC2D-53798BFC4961}"/>
              </a:ext>
            </a:extLst>
          </p:cNvPr>
          <p:cNvSpPr>
            <a:spLocks noChangeShapeType="1"/>
          </p:cNvSpPr>
          <p:nvPr/>
        </p:nvSpPr>
        <p:spPr bwMode="auto">
          <a:xfrm>
            <a:off x="1604489" y="1858640"/>
            <a:ext cx="1441" cy="146895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1633"/>
          </a:p>
        </p:txBody>
      </p:sp>
      <p:sp>
        <p:nvSpPr>
          <p:cNvPr id="10" name="Line 8">
            <a:extLst>
              <a:ext uri="{FF2B5EF4-FFF2-40B4-BE49-F238E27FC236}">
                <a16:creationId xmlns:a16="http://schemas.microsoft.com/office/drawing/2014/main" id="{41025E1E-D08C-4BF4-8099-4F966A09B2C3}"/>
              </a:ext>
            </a:extLst>
          </p:cNvPr>
          <p:cNvSpPr>
            <a:spLocks noChangeShapeType="1"/>
          </p:cNvSpPr>
          <p:nvPr/>
        </p:nvSpPr>
        <p:spPr bwMode="auto">
          <a:xfrm>
            <a:off x="1604490" y="3327595"/>
            <a:ext cx="1795868" cy="1441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1633"/>
          </a:p>
        </p:txBody>
      </p:sp>
      <p:sp>
        <p:nvSpPr>
          <p:cNvPr id="11" name="Line 9">
            <a:extLst>
              <a:ext uri="{FF2B5EF4-FFF2-40B4-BE49-F238E27FC236}">
                <a16:creationId xmlns:a16="http://schemas.microsoft.com/office/drawing/2014/main" id="{DC4294B3-0FE4-4BDB-B205-B489D876CEF6}"/>
              </a:ext>
            </a:extLst>
          </p:cNvPr>
          <p:cNvSpPr>
            <a:spLocks noChangeShapeType="1"/>
          </p:cNvSpPr>
          <p:nvPr/>
        </p:nvSpPr>
        <p:spPr bwMode="auto">
          <a:xfrm>
            <a:off x="3400357" y="1858640"/>
            <a:ext cx="1440" cy="146895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1633"/>
          </a:p>
        </p:txBody>
      </p:sp>
      <p:sp>
        <p:nvSpPr>
          <p:cNvPr id="13" name="Text Box 7">
            <a:extLst>
              <a:ext uri="{FF2B5EF4-FFF2-40B4-BE49-F238E27FC236}">
                <a16:creationId xmlns:a16="http://schemas.microsoft.com/office/drawing/2014/main" id="{1842E795-F089-4868-9DB5-4C5DAD9785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11076" y="1848560"/>
            <a:ext cx="1134839" cy="303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7" tIns="49625" rIns="81647" bIns="40823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9pPr>
          </a:lstStyle>
          <a:p>
            <a:r>
              <a:rPr lang="en-US" sz="998"/>
              <a:t>does it here</a:t>
            </a:r>
          </a:p>
        </p:txBody>
      </p:sp>
      <p:sp>
        <p:nvSpPr>
          <p:cNvPr id="14" name="Line 8">
            <a:extLst>
              <a:ext uri="{FF2B5EF4-FFF2-40B4-BE49-F238E27FC236}">
                <a16:creationId xmlns:a16="http://schemas.microsoft.com/office/drawing/2014/main" id="{51310F51-6814-415F-979F-D8FE1B8B6999}"/>
              </a:ext>
            </a:extLst>
          </p:cNvPr>
          <p:cNvSpPr>
            <a:spLocks noChangeShapeType="1"/>
          </p:cNvSpPr>
          <p:nvPr/>
        </p:nvSpPr>
        <p:spPr bwMode="auto">
          <a:xfrm>
            <a:off x="4152117" y="1858640"/>
            <a:ext cx="707113" cy="1441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1633"/>
          </a:p>
        </p:txBody>
      </p:sp>
      <p:sp>
        <p:nvSpPr>
          <p:cNvPr id="15" name="Line 9">
            <a:extLst>
              <a:ext uri="{FF2B5EF4-FFF2-40B4-BE49-F238E27FC236}">
                <a16:creationId xmlns:a16="http://schemas.microsoft.com/office/drawing/2014/main" id="{B9721D73-2388-44C3-B531-FEF269D97B9E}"/>
              </a:ext>
            </a:extLst>
          </p:cNvPr>
          <p:cNvSpPr>
            <a:spLocks noChangeShapeType="1"/>
          </p:cNvSpPr>
          <p:nvPr/>
        </p:nvSpPr>
        <p:spPr bwMode="auto">
          <a:xfrm>
            <a:off x="4152117" y="2044420"/>
            <a:ext cx="707113" cy="144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1633"/>
          </a:p>
        </p:txBody>
      </p:sp>
      <p:sp>
        <p:nvSpPr>
          <p:cNvPr id="16" name="Text Box 10">
            <a:extLst>
              <a:ext uri="{FF2B5EF4-FFF2-40B4-BE49-F238E27FC236}">
                <a16:creationId xmlns:a16="http://schemas.microsoft.com/office/drawing/2014/main" id="{9E18EEA8-73D6-4F79-96AE-CFFC8C283E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7634" y="1848560"/>
            <a:ext cx="1134839" cy="303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7" tIns="49625" rIns="81647" bIns="40823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9pPr>
          </a:lstStyle>
          <a:p>
            <a:r>
              <a:rPr lang="en-US" sz="998"/>
              <a:t>He </a:t>
            </a:r>
          </a:p>
        </p:txBody>
      </p:sp>
      <p:grpSp>
        <p:nvGrpSpPr>
          <p:cNvPr id="17" name="Group 11">
            <a:extLst>
              <a:ext uri="{FF2B5EF4-FFF2-40B4-BE49-F238E27FC236}">
                <a16:creationId xmlns:a16="http://schemas.microsoft.com/office/drawing/2014/main" id="{8A19E962-8995-41D4-8B91-F7CEB8AA0F21}"/>
              </a:ext>
            </a:extLst>
          </p:cNvPr>
          <p:cNvGrpSpPr>
            <a:grpSpLocks/>
          </p:cNvGrpSpPr>
          <p:nvPr/>
        </p:nvGrpSpPr>
        <p:grpSpPr bwMode="auto">
          <a:xfrm>
            <a:off x="3466605" y="1826793"/>
            <a:ext cx="491092" cy="259557"/>
            <a:chOff x="1565" y="-141060"/>
            <a:chExt cx="341" cy="286114"/>
          </a:xfrm>
        </p:grpSpPr>
        <p:sp>
          <p:nvSpPr>
            <p:cNvPr id="18" name="Line 12">
              <a:extLst>
                <a:ext uri="{FF2B5EF4-FFF2-40B4-BE49-F238E27FC236}">
                  <a16:creationId xmlns:a16="http://schemas.microsoft.com/office/drawing/2014/main" id="{6804226D-E853-4F59-877C-39092085830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65" y="1996"/>
              <a:ext cx="34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633"/>
            </a:p>
          </p:txBody>
        </p:sp>
        <p:sp>
          <p:nvSpPr>
            <p:cNvPr id="19" name="Text Box 13">
              <a:extLst>
                <a:ext uri="{FF2B5EF4-FFF2-40B4-BE49-F238E27FC236}">
                  <a16:creationId xmlns:a16="http://schemas.microsoft.com/office/drawing/2014/main" id="{F53042D5-335B-48A2-957E-ADD8576C00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65" y="-141060"/>
              <a:ext cx="341" cy="286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1647" tIns="50425" rIns="81647" bIns="40823" anchor="ctr" anchorCtr="1">
              <a:spAutoFit/>
            </a:bodyPr>
            <a:lstStyle/>
            <a:p>
              <a:pPr algn="ctr"/>
              <a:r>
                <a:rPr lang="en-US" sz="1088">
                  <a:solidFill>
                    <a:srgbClr val="000000"/>
                  </a:solidFill>
                </a:rPr>
                <a:t>S</a:t>
              </a:r>
            </a:p>
          </p:txBody>
        </p:sp>
      </p:grpSp>
      <p:sp>
        <p:nvSpPr>
          <p:cNvPr id="20" name="Line 14">
            <a:extLst>
              <a:ext uri="{FF2B5EF4-FFF2-40B4-BE49-F238E27FC236}">
                <a16:creationId xmlns:a16="http://schemas.microsoft.com/office/drawing/2014/main" id="{F64A9A70-6F89-4E79-B419-FE23349ED49A}"/>
              </a:ext>
            </a:extLst>
          </p:cNvPr>
          <p:cNvSpPr>
            <a:spLocks noChangeShapeType="1"/>
          </p:cNvSpPr>
          <p:nvPr/>
        </p:nvSpPr>
        <p:spPr bwMode="auto">
          <a:xfrm>
            <a:off x="4152117" y="1858641"/>
            <a:ext cx="1440" cy="187219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1633"/>
          </a:p>
        </p:txBody>
      </p:sp>
      <p:sp>
        <p:nvSpPr>
          <p:cNvPr id="21" name="Line 18">
            <a:extLst>
              <a:ext uri="{FF2B5EF4-FFF2-40B4-BE49-F238E27FC236}">
                <a16:creationId xmlns:a16="http://schemas.microsoft.com/office/drawing/2014/main" id="{780C4798-EBC7-4C6D-95D2-FC34E59DED13}"/>
              </a:ext>
            </a:extLst>
          </p:cNvPr>
          <p:cNvSpPr>
            <a:spLocks noChangeShapeType="1"/>
          </p:cNvSpPr>
          <p:nvPr/>
        </p:nvSpPr>
        <p:spPr bwMode="auto">
          <a:xfrm>
            <a:off x="4087310" y="1858640"/>
            <a:ext cx="1441" cy="146895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1633"/>
          </a:p>
        </p:txBody>
      </p:sp>
      <p:sp>
        <p:nvSpPr>
          <p:cNvPr id="22" name="Line 19">
            <a:extLst>
              <a:ext uri="{FF2B5EF4-FFF2-40B4-BE49-F238E27FC236}">
                <a16:creationId xmlns:a16="http://schemas.microsoft.com/office/drawing/2014/main" id="{4A2DC38B-CF6E-420D-971F-498604E44270}"/>
              </a:ext>
            </a:extLst>
          </p:cNvPr>
          <p:cNvSpPr>
            <a:spLocks noChangeShapeType="1"/>
          </p:cNvSpPr>
          <p:nvPr/>
        </p:nvSpPr>
        <p:spPr bwMode="auto">
          <a:xfrm>
            <a:off x="4087309" y="3327595"/>
            <a:ext cx="1535201" cy="1441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1633"/>
          </a:p>
        </p:txBody>
      </p:sp>
      <p:sp>
        <p:nvSpPr>
          <p:cNvPr id="23" name="Line 20">
            <a:extLst>
              <a:ext uri="{FF2B5EF4-FFF2-40B4-BE49-F238E27FC236}">
                <a16:creationId xmlns:a16="http://schemas.microsoft.com/office/drawing/2014/main" id="{72C673D5-FBCA-47E0-B204-2B4C22FE7483}"/>
              </a:ext>
            </a:extLst>
          </p:cNvPr>
          <p:cNvSpPr>
            <a:spLocks noChangeShapeType="1"/>
          </p:cNvSpPr>
          <p:nvPr/>
        </p:nvSpPr>
        <p:spPr bwMode="auto">
          <a:xfrm>
            <a:off x="5621071" y="1858640"/>
            <a:ext cx="1440" cy="146895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1633"/>
          </a:p>
        </p:txBody>
      </p:sp>
      <p:sp>
        <p:nvSpPr>
          <p:cNvPr id="208" name="矩形 5">
            <a:extLst>
              <a:ext uri="{FF2B5EF4-FFF2-40B4-BE49-F238E27FC236}">
                <a16:creationId xmlns:a16="http://schemas.microsoft.com/office/drawing/2014/main" id="{F4AE94CB-7DEE-4376-B8F5-8B37A1A3A610}"/>
              </a:ext>
            </a:extLst>
          </p:cNvPr>
          <p:cNvSpPr/>
          <p:nvPr/>
        </p:nvSpPr>
        <p:spPr>
          <a:xfrm>
            <a:off x="668615" y="217473"/>
            <a:ext cx="71487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Beam search decoding example</a:t>
            </a:r>
          </a:p>
        </p:txBody>
      </p:sp>
    </p:spTree>
    <p:extLst>
      <p:ext uri="{BB962C8B-B14F-4D97-AF65-F5344CB8AC3E}">
        <p14:creationId xmlns:p14="http://schemas.microsoft.com/office/powerpoint/2010/main" val="192103422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0A14D1A-77A4-4382-B7C1-F16F6A27BA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57</a:t>
            </a:fld>
            <a:endParaRPr lang="zh-CN" altLang="en-US"/>
          </a:p>
        </p:txBody>
      </p:sp>
      <p:sp>
        <p:nvSpPr>
          <p:cNvPr id="5" name="Text Box 3">
            <a:extLst>
              <a:ext uri="{FF2B5EF4-FFF2-40B4-BE49-F238E27FC236}">
                <a16:creationId xmlns:a16="http://schemas.microsoft.com/office/drawing/2014/main" id="{C5A4FEAC-BAB1-418C-9CE8-C4F70598D3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61380" y="1848560"/>
            <a:ext cx="1134839" cy="303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7" tIns="49625" rIns="81647" bIns="40823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9pPr>
          </a:lstStyle>
          <a:p>
            <a:r>
              <a:rPr lang="en-US" sz="998"/>
              <a:t>He does it here</a:t>
            </a:r>
          </a:p>
        </p:txBody>
      </p:sp>
      <p:sp>
        <p:nvSpPr>
          <p:cNvPr id="6" name="Line 4">
            <a:extLst>
              <a:ext uri="{FF2B5EF4-FFF2-40B4-BE49-F238E27FC236}">
                <a16:creationId xmlns:a16="http://schemas.microsoft.com/office/drawing/2014/main" id="{338BB17B-CF35-474A-9DF7-537AECB3A250}"/>
              </a:ext>
            </a:extLst>
          </p:cNvPr>
          <p:cNvSpPr>
            <a:spLocks noChangeShapeType="1"/>
          </p:cNvSpPr>
          <p:nvPr/>
        </p:nvSpPr>
        <p:spPr bwMode="auto">
          <a:xfrm>
            <a:off x="1702420" y="1858640"/>
            <a:ext cx="707114" cy="1441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1633"/>
          </a:p>
        </p:txBody>
      </p:sp>
      <p:sp>
        <p:nvSpPr>
          <p:cNvPr id="7" name="Line 5">
            <a:extLst>
              <a:ext uri="{FF2B5EF4-FFF2-40B4-BE49-F238E27FC236}">
                <a16:creationId xmlns:a16="http://schemas.microsoft.com/office/drawing/2014/main" id="{6FE6780F-C0DD-4852-B3D5-D1CD4CFB69C5}"/>
              </a:ext>
            </a:extLst>
          </p:cNvPr>
          <p:cNvSpPr>
            <a:spLocks noChangeShapeType="1"/>
          </p:cNvSpPr>
          <p:nvPr/>
        </p:nvSpPr>
        <p:spPr bwMode="auto">
          <a:xfrm>
            <a:off x="1702419" y="1858641"/>
            <a:ext cx="1441" cy="187219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1633"/>
          </a:p>
        </p:txBody>
      </p:sp>
      <p:sp>
        <p:nvSpPr>
          <p:cNvPr id="8" name="Line 6">
            <a:extLst>
              <a:ext uri="{FF2B5EF4-FFF2-40B4-BE49-F238E27FC236}">
                <a16:creationId xmlns:a16="http://schemas.microsoft.com/office/drawing/2014/main" id="{68248E62-F2EE-43FE-8053-EE56ECB02B0A}"/>
              </a:ext>
            </a:extLst>
          </p:cNvPr>
          <p:cNvSpPr>
            <a:spLocks noChangeShapeType="1"/>
          </p:cNvSpPr>
          <p:nvPr/>
        </p:nvSpPr>
        <p:spPr bwMode="auto">
          <a:xfrm>
            <a:off x="1702420" y="2044420"/>
            <a:ext cx="707114" cy="144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1633"/>
          </a:p>
        </p:txBody>
      </p:sp>
      <p:sp>
        <p:nvSpPr>
          <p:cNvPr id="9" name="Line 7">
            <a:extLst>
              <a:ext uri="{FF2B5EF4-FFF2-40B4-BE49-F238E27FC236}">
                <a16:creationId xmlns:a16="http://schemas.microsoft.com/office/drawing/2014/main" id="{81197845-E278-450B-BC2D-53798BFC4961}"/>
              </a:ext>
            </a:extLst>
          </p:cNvPr>
          <p:cNvSpPr>
            <a:spLocks noChangeShapeType="1"/>
          </p:cNvSpPr>
          <p:nvPr/>
        </p:nvSpPr>
        <p:spPr bwMode="auto">
          <a:xfrm>
            <a:off x="1604489" y="1858640"/>
            <a:ext cx="1441" cy="146895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1633"/>
          </a:p>
        </p:txBody>
      </p:sp>
      <p:sp>
        <p:nvSpPr>
          <p:cNvPr id="10" name="Line 8">
            <a:extLst>
              <a:ext uri="{FF2B5EF4-FFF2-40B4-BE49-F238E27FC236}">
                <a16:creationId xmlns:a16="http://schemas.microsoft.com/office/drawing/2014/main" id="{41025E1E-D08C-4BF4-8099-4F966A09B2C3}"/>
              </a:ext>
            </a:extLst>
          </p:cNvPr>
          <p:cNvSpPr>
            <a:spLocks noChangeShapeType="1"/>
          </p:cNvSpPr>
          <p:nvPr/>
        </p:nvSpPr>
        <p:spPr bwMode="auto">
          <a:xfrm>
            <a:off x="1604490" y="3327595"/>
            <a:ext cx="1795868" cy="1441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1633"/>
          </a:p>
        </p:txBody>
      </p:sp>
      <p:sp>
        <p:nvSpPr>
          <p:cNvPr id="11" name="Line 9">
            <a:extLst>
              <a:ext uri="{FF2B5EF4-FFF2-40B4-BE49-F238E27FC236}">
                <a16:creationId xmlns:a16="http://schemas.microsoft.com/office/drawing/2014/main" id="{DC4294B3-0FE4-4BDB-B205-B489D876CEF6}"/>
              </a:ext>
            </a:extLst>
          </p:cNvPr>
          <p:cNvSpPr>
            <a:spLocks noChangeShapeType="1"/>
          </p:cNvSpPr>
          <p:nvPr/>
        </p:nvSpPr>
        <p:spPr bwMode="auto">
          <a:xfrm>
            <a:off x="3400357" y="1858640"/>
            <a:ext cx="1440" cy="146895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1633"/>
          </a:p>
        </p:txBody>
      </p:sp>
      <p:sp>
        <p:nvSpPr>
          <p:cNvPr id="13" name="Text Box 7">
            <a:extLst>
              <a:ext uri="{FF2B5EF4-FFF2-40B4-BE49-F238E27FC236}">
                <a16:creationId xmlns:a16="http://schemas.microsoft.com/office/drawing/2014/main" id="{1842E795-F089-4868-9DB5-4C5DAD9785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11076" y="1848560"/>
            <a:ext cx="1134839" cy="303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7" tIns="49625" rIns="81647" bIns="40823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9pPr>
          </a:lstStyle>
          <a:p>
            <a:r>
              <a:rPr lang="en-US" sz="998"/>
              <a:t>does it here</a:t>
            </a:r>
          </a:p>
        </p:txBody>
      </p:sp>
      <p:sp>
        <p:nvSpPr>
          <p:cNvPr id="14" name="Line 8">
            <a:extLst>
              <a:ext uri="{FF2B5EF4-FFF2-40B4-BE49-F238E27FC236}">
                <a16:creationId xmlns:a16="http://schemas.microsoft.com/office/drawing/2014/main" id="{51310F51-6814-415F-979F-D8FE1B8B6999}"/>
              </a:ext>
            </a:extLst>
          </p:cNvPr>
          <p:cNvSpPr>
            <a:spLocks noChangeShapeType="1"/>
          </p:cNvSpPr>
          <p:nvPr/>
        </p:nvSpPr>
        <p:spPr bwMode="auto">
          <a:xfrm>
            <a:off x="4152117" y="1858640"/>
            <a:ext cx="707113" cy="1441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1633"/>
          </a:p>
        </p:txBody>
      </p:sp>
      <p:sp>
        <p:nvSpPr>
          <p:cNvPr id="15" name="Line 9">
            <a:extLst>
              <a:ext uri="{FF2B5EF4-FFF2-40B4-BE49-F238E27FC236}">
                <a16:creationId xmlns:a16="http://schemas.microsoft.com/office/drawing/2014/main" id="{B9721D73-2388-44C3-B531-FEF269D97B9E}"/>
              </a:ext>
            </a:extLst>
          </p:cNvPr>
          <p:cNvSpPr>
            <a:spLocks noChangeShapeType="1"/>
          </p:cNvSpPr>
          <p:nvPr/>
        </p:nvSpPr>
        <p:spPr bwMode="auto">
          <a:xfrm>
            <a:off x="4152117" y="2044420"/>
            <a:ext cx="707113" cy="144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1633"/>
          </a:p>
        </p:txBody>
      </p:sp>
      <p:sp>
        <p:nvSpPr>
          <p:cNvPr id="16" name="Text Box 10">
            <a:extLst>
              <a:ext uri="{FF2B5EF4-FFF2-40B4-BE49-F238E27FC236}">
                <a16:creationId xmlns:a16="http://schemas.microsoft.com/office/drawing/2014/main" id="{9E18EEA8-73D6-4F79-96AE-CFFC8C283E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7634" y="1848560"/>
            <a:ext cx="1134839" cy="303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7" tIns="49625" rIns="81647" bIns="40823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9pPr>
          </a:lstStyle>
          <a:p>
            <a:r>
              <a:rPr lang="en-US" sz="998"/>
              <a:t>He </a:t>
            </a:r>
          </a:p>
        </p:txBody>
      </p:sp>
      <p:grpSp>
        <p:nvGrpSpPr>
          <p:cNvPr id="17" name="Group 11">
            <a:extLst>
              <a:ext uri="{FF2B5EF4-FFF2-40B4-BE49-F238E27FC236}">
                <a16:creationId xmlns:a16="http://schemas.microsoft.com/office/drawing/2014/main" id="{8A19E962-8995-41D4-8B91-F7CEB8AA0F21}"/>
              </a:ext>
            </a:extLst>
          </p:cNvPr>
          <p:cNvGrpSpPr>
            <a:grpSpLocks/>
          </p:cNvGrpSpPr>
          <p:nvPr/>
        </p:nvGrpSpPr>
        <p:grpSpPr bwMode="auto">
          <a:xfrm>
            <a:off x="3466605" y="1826793"/>
            <a:ext cx="491092" cy="259557"/>
            <a:chOff x="1565" y="-141060"/>
            <a:chExt cx="341" cy="286114"/>
          </a:xfrm>
        </p:grpSpPr>
        <p:sp>
          <p:nvSpPr>
            <p:cNvPr id="18" name="Line 12">
              <a:extLst>
                <a:ext uri="{FF2B5EF4-FFF2-40B4-BE49-F238E27FC236}">
                  <a16:creationId xmlns:a16="http://schemas.microsoft.com/office/drawing/2014/main" id="{6804226D-E853-4F59-877C-39092085830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65" y="1996"/>
              <a:ext cx="34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633"/>
            </a:p>
          </p:txBody>
        </p:sp>
        <p:sp>
          <p:nvSpPr>
            <p:cNvPr id="19" name="Text Box 13">
              <a:extLst>
                <a:ext uri="{FF2B5EF4-FFF2-40B4-BE49-F238E27FC236}">
                  <a16:creationId xmlns:a16="http://schemas.microsoft.com/office/drawing/2014/main" id="{F53042D5-335B-48A2-957E-ADD8576C00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65" y="-141060"/>
              <a:ext cx="341" cy="286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1647" tIns="50425" rIns="81647" bIns="40823" anchor="ctr" anchorCtr="1">
              <a:spAutoFit/>
            </a:bodyPr>
            <a:lstStyle/>
            <a:p>
              <a:pPr algn="ctr"/>
              <a:r>
                <a:rPr lang="en-US" sz="1088">
                  <a:solidFill>
                    <a:srgbClr val="000000"/>
                  </a:solidFill>
                </a:rPr>
                <a:t>S</a:t>
              </a:r>
            </a:p>
          </p:txBody>
        </p:sp>
      </p:grpSp>
      <p:sp>
        <p:nvSpPr>
          <p:cNvPr id="20" name="Line 14">
            <a:extLst>
              <a:ext uri="{FF2B5EF4-FFF2-40B4-BE49-F238E27FC236}">
                <a16:creationId xmlns:a16="http://schemas.microsoft.com/office/drawing/2014/main" id="{F64A9A70-6F89-4E79-B419-FE23349ED49A}"/>
              </a:ext>
            </a:extLst>
          </p:cNvPr>
          <p:cNvSpPr>
            <a:spLocks noChangeShapeType="1"/>
          </p:cNvSpPr>
          <p:nvPr/>
        </p:nvSpPr>
        <p:spPr bwMode="auto">
          <a:xfrm>
            <a:off x="4152117" y="1858641"/>
            <a:ext cx="1440" cy="187219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1633"/>
          </a:p>
        </p:txBody>
      </p:sp>
      <p:sp>
        <p:nvSpPr>
          <p:cNvPr id="21" name="Line 18">
            <a:extLst>
              <a:ext uri="{FF2B5EF4-FFF2-40B4-BE49-F238E27FC236}">
                <a16:creationId xmlns:a16="http://schemas.microsoft.com/office/drawing/2014/main" id="{780C4798-EBC7-4C6D-95D2-FC34E59DED13}"/>
              </a:ext>
            </a:extLst>
          </p:cNvPr>
          <p:cNvSpPr>
            <a:spLocks noChangeShapeType="1"/>
          </p:cNvSpPr>
          <p:nvPr/>
        </p:nvSpPr>
        <p:spPr bwMode="auto">
          <a:xfrm>
            <a:off x="4087310" y="1858640"/>
            <a:ext cx="1441" cy="146895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1633"/>
          </a:p>
        </p:txBody>
      </p:sp>
      <p:sp>
        <p:nvSpPr>
          <p:cNvPr id="22" name="Line 19">
            <a:extLst>
              <a:ext uri="{FF2B5EF4-FFF2-40B4-BE49-F238E27FC236}">
                <a16:creationId xmlns:a16="http://schemas.microsoft.com/office/drawing/2014/main" id="{4A2DC38B-CF6E-420D-971F-498604E44270}"/>
              </a:ext>
            </a:extLst>
          </p:cNvPr>
          <p:cNvSpPr>
            <a:spLocks noChangeShapeType="1"/>
          </p:cNvSpPr>
          <p:nvPr/>
        </p:nvSpPr>
        <p:spPr bwMode="auto">
          <a:xfrm>
            <a:off x="4087309" y="3327595"/>
            <a:ext cx="1535201" cy="1441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1633"/>
          </a:p>
        </p:txBody>
      </p:sp>
      <p:sp>
        <p:nvSpPr>
          <p:cNvPr id="23" name="Line 20">
            <a:extLst>
              <a:ext uri="{FF2B5EF4-FFF2-40B4-BE49-F238E27FC236}">
                <a16:creationId xmlns:a16="http://schemas.microsoft.com/office/drawing/2014/main" id="{72C673D5-FBCA-47E0-B204-2B4C22FE7483}"/>
              </a:ext>
            </a:extLst>
          </p:cNvPr>
          <p:cNvSpPr>
            <a:spLocks noChangeShapeType="1"/>
          </p:cNvSpPr>
          <p:nvPr/>
        </p:nvSpPr>
        <p:spPr bwMode="auto">
          <a:xfrm>
            <a:off x="5621071" y="1858640"/>
            <a:ext cx="1440" cy="146895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1633"/>
          </a:p>
        </p:txBody>
      </p:sp>
      <p:sp>
        <p:nvSpPr>
          <p:cNvPr id="24" name="Text Box 15">
            <a:extLst>
              <a:ext uri="{FF2B5EF4-FFF2-40B4-BE49-F238E27FC236}">
                <a16:creationId xmlns:a16="http://schemas.microsoft.com/office/drawing/2014/main" id="{580479A0-FFDA-4BB1-B618-6F1612FB75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4914" y="1848560"/>
            <a:ext cx="1134839" cy="303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7" tIns="49625" rIns="81647" bIns="40823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9pPr>
          </a:lstStyle>
          <a:p>
            <a:r>
              <a:rPr lang="en-US" sz="998"/>
              <a:t>does it here</a:t>
            </a:r>
          </a:p>
        </p:txBody>
      </p:sp>
      <p:sp>
        <p:nvSpPr>
          <p:cNvPr id="25" name="Line 16">
            <a:extLst>
              <a:ext uri="{FF2B5EF4-FFF2-40B4-BE49-F238E27FC236}">
                <a16:creationId xmlns:a16="http://schemas.microsoft.com/office/drawing/2014/main" id="{9828508E-2D11-4865-9CD2-F64E61504217}"/>
              </a:ext>
            </a:extLst>
          </p:cNvPr>
          <p:cNvSpPr>
            <a:spLocks noChangeShapeType="1"/>
          </p:cNvSpPr>
          <p:nvPr/>
        </p:nvSpPr>
        <p:spPr bwMode="auto">
          <a:xfrm>
            <a:off x="6405953" y="1858640"/>
            <a:ext cx="707114" cy="1441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1633"/>
          </a:p>
        </p:txBody>
      </p:sp>
      <p:sp>
        <p:nvSpPr>
          <p:cNvPr id="26" name="Line 17">
            <a:extLst>
              <a:ext uri="{FF2B5EF4-FFF2-40B4-BE49-F238E27FC236}">
                <a16:creationId xmlns:a16="http://schemas.microsoft.com/office/drawing/2014/main" id="{1288A95D-A74A-440F-A175-91C80C76145E}"/>
              </a:ext>
            </a:extLst>
          </p:cNvPr>
          <p:cNvSpPr>
            <a:spLocks noChangeShapeType="1"/>
          </p:cNvSpPr>
          <p:nvPr/>
        </p:nvSpPr>
        <p:spPr bwMode="auto">
          <a:xfrm>
            <a:off x="6405953" y="2044420"/>
            <a:ext cx="707114" cy="144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1633"/>
          </a:p>
        </p:txBody>
      </p:sp>
      <p:grpSp>
        <p:nvGrpSpPr>
          <p:cNvPr id="27" name="Group 18">
            <a:extLst>
              <a:ext uri="{FF2B5EF4-FFF2-40B4-BE49-F238E27FC236}">
                <a16:creationId xmlns:a16="http://schemas.microsoft.com/office/drawing/2014/main" id="{0808D3E7-0E74-4579-BC2F-B5B2C7748322}"/>
              </a:ext>
            </a:extLst>
          </p:cNvPr>
          <p:cNvGrpSpPr>
            <a:grpSpLocks/>
          </p:cNvGrpSpPr>
          <p:nvPr/>
        </p:nvGrpSpPr>
        <p:grpSpPr bwMode="auto">
          <a:xfrm>
            <a:off x="5719001" y="1826793"/>
            <a:ext cx="491092" cy="259557"/>
            <a:chOff x="3129" y="-141060"/>
            <a:chExt cx="341" cy="286114"/>
          </a:xfrm>
        </p:grpSpPr>
        <p:sp>
          <p:nvSpPr>
            <p:cNvPr id="28" name="Line 19">
              <a:extLst>
                <a:ext uri="{FF2B5EF4-FFF2-40B4-BE49-F238E27FC236}">
                  <a16:creationId xmlns:a16="http://schemas.microsoft.com/office/drawing/2014/main" id="{FA56AA6C-61C4-4421-A45B-9A6A36A57EF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29" y="1996"/>
              <a:ext cx="34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633"/>
            </a:p>
          </p:txBody>
        </p:sp>
        <p:sp>
          <p:nvSpPr>
            <p:cNvPr id="29" name="Text Box 20">
              <a:extLst>
                <a:ext uri="{FF2B5EF4-FFF2-40B4-BE49-F238E27FC236}">
                  <a16:creationId xmlns:a16="http://schemas.microsoft.com/office/drawing/2014/main" id="{A89B679A-2E96-4C1E-AF33-C1F99976B0C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29" y="-141060"/>
              <a:ext cx="341" cy="286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1647" tIns="50425" rIns="81647" bIns="40823" anchor="ctr" anchorCtr="1">
              <a:spAutoFit/>
            </a:bodyPr>
            <a:lstStyle/>
            <a:p>
              <a:pPr algn="ctr"/>
              <a:r>
                <a:rPr lang="en-US" sz="1088">
                  <a:solidFill>
                    <a:srgbClr val="000000"/>
                  </a:solidFill>
                </a:rPr>
                <a:t>AL</a:t>
              </a:r>
            </a:p>
          </p:txBody>
        </p:sp>
      </p:grpSp>
      <p:sp>
        <p:nvSpPr>
          <p:cNvPr id="30" name="Line 21">
            <a:extLst>
              <a:ext uri="{FF2B5EF4-FFF2-40B4-BE49-F238E27FC236}">
                <a16:creationId xmlns:a16="http://schemas.microsoft.com/office/drawing/2014/main" id="{9844490C-CF4D-414E-966E-6B592DDD550A}"/>
              </a:ext>
            </a:extLst>
          </p:cNvPr>
          <p:cNvSpPr>
            <a:spLocks noChangeShapeType="1"/>
          </p:cNvSpPr>
          <p:nvPr/>
        </p:nvSpPr>
        <p:spPr bwMode="auto">
          <a:xfrm>
            <a:off x="6405953" y="1858641"/>
            <a:ext cx="1441" cy="187219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1633"/>
          </a:p>
        </p:txBody>
      </p:sp>
      <p:sp>
        <p:nvSpPr>
          <p:cNvPr id="31" name="Text Box 22">
            <a:extLst>
              <a:ext uri="{FF2B5EF4-FFF2-40B4-BE49-F238E27FC236}">
                <a16:creationId xmlns:a16="http://schemas.microsoft.com/office/drawing/2014/main" id="{963384D4-FEE3-430C-9B7F-9743E8F82F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35300" y="2175474"/>
            <a:ext cx="1134839" cy="303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7" tIns="49625" rIns="81647" bIns="40823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9pPr>
          </a:lstStyle>
          <a:p>
            <a:r>
              <a:rPr lang="en-US" sz="998"/>
              <a:t>He </a:t>
            </a:r>
          </a:p>
        </p:txBody>
      </p:sp>
      <p:sp>
        <p:nvSpPr>
          <p:cNvPr id="32" name="Line 23">
            <a:extLst>
              <a:ext uri="{FF2B5EF4-FFF2-40B4-BE49-F238E27FC236}">
                <a16:creationId xmlns:a16="http://schemas.microsoft.com/office/drawing/2014/main" id="{EB748A02-E176-4572-A841-CECF1E10369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254202" y="2021378"/>
            <a:ext cx="165617" cy="1627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1633"/>
          </a:p>
        </p:txBody>
      </p:sp>
      <p:sp>
        <p:nvSpPr>
          <p:cNvPr id="33" name="Line 30">
            <a:extLst>
              <a:ext uri="{FF2B5EF4-FFF2-40B4-BE49-F238E27FC236}">
                <a16:creationId xmlns:a16="http://schemas.microsoft.com/office/drawing/2014/main" id="{13F24267-B955-4FBF-AADF-3B67A71297A3}"/>
              </a:ext>
            </a:extLst>
          </p:cNvPr>
          <p:cNvSpPr>
            <a:spLocks noChangeShapeType="1"/>
          </p:cNvSpPr>
          <p:nvPr/>
        </p:nvSpPr>
        <p:spPr bwMode="auto">
          <a:xfrm>
            <a:off x="6339707" y="1858640"/>
            <a:ext cx="1441" cy="146895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1633"/>
          </a:p>
        </p:txBody>
      </p:sp>
      <p:sp>
        <p:nvSpPr>
          <p:cNvPr id="34" name="Line 31">
            <a:extLst>
              <a:ext uri="{FF2B5EF4-FFF2-40B4-BE49-F238E27FC236}">
                <a16:creationId xmlns:a16="http://schemas.microsoft.com/office/drawing/2014/main" id="{65665794-21A6-433D-9366-1D7C02B0156B}"/>
              </a:ext>
            </a:extLst>
          </p:cNvPr>
          <p:cNvSpPr>
            <a:spLocks noChangeShapeType="1"/>
          </p:cNvSpPr>
          <p:nvPr/>
        </p:nvSpPr>
        <p:spPr bwMode="auto">
          <a:xfrm>
            <a:off x="6339706" y="3327595"/>
            <a:ext cx="1568326" cy="1441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1633"/>
          </a:p>
        </p:txBody>
      </p:sp>
      <p:sp>
        <p:nvSpPr>
          <p:cNvPr id="35" name="Line 32">
            <a:extLst>
              <a:ext uri="{FF2B5EF4-FFF2-40B4-BE49-F238E27FC236}">
                <a16:creationId xmlns:a16="http://schemas.microsoft.com/office/drawing/2014/main" id="{23C5FF4B-C13D-4858-8163-FE3257379389}"/>
              </a:ext>
            </a:extLst>
          </p:cNvPr>
          <p:cNvSpPr>
            <a:spLocks noChangeShapeType="1"/>
          </p:cNvSpPr>
          <p:nvPr/>
        </p:nvSpPr>
        <p:spPr bwMode="auto">
          <a:xfrm>
            <a:off x="7908031" y="1858640"/>
            <a:ext cx="1440" cy="146895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1633"/>
          </a:p>
        </p:txBody>
      </p:sp>
      <p:sp>
        <p:nvSpPr>
          <p:cNvPr id="36" name="Text Box 33">
            <a:extLst>
              <a:ext uri="{FF2B5EF4-FFF2-40B4-BE49-F238E27FC236}">
                <a16:creationId xmlns:a16="http://schemas.microsoft.com/office/drawing/2014/main" id="{18EB6273-308B-4887-AFA9-8B7EE9B7C1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31789" y="2436141"/>
            <a:ext cx="1134839" cy="303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7" tIns="49625" rIns="81647" bIns="40823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9pPr>
          </a:lstStyle>
          <a:p>
            <a:r>
              <a:rPr lang="en-US" sz="998"/>
              <a:t>it here</a:t>
            </a:r>
          </a:p>
        </p:txBody>
      </p:sp>
      <p:sp>
        <p:nvSpPr>
          <p:cNvPr id="37" name="Line 34">
            <a:extLst>
              <a:ext uri="{FF2B5EF4-FFF2-40B4-BE49-F238E27FC236}">
                <a16:creationId xmlns:a16="http://schemas.microsoft.com/office/drawing/2014/main" id="{1F6C09B2-05A4-4256-981A-E8B1AB113D12}"/>
              </a:ext>
            </a:extLst>
          </p:cNvPr>
          <p:cNvSpPr>
            <a:spLocks noChangeShapeType="1"/>
          </p:cNvSpPr>
          <p:nvPr/>
        </p:nvSpPr>
        <p:spPr bwMode="auto">
          <a:xfrm>
            <a:off x="6372830" y="2446222"/>
            <a:ext cx="707113" cy="1441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1633"/>
          </a:p>
        </p:txBody>
      </p:sp>
      <p:sp>
        <p:nvSpPr>
          <p:cNvPr id="38" name="Line 35">
            <a:extLst>
              <a:ext uri="{FF2B5EF4-FFF2-40B4-BE49-F238E27FC236}">
                <a16:creationId xmlns:a16="http://schemas.microsoft.com/office/drawing/2014/main" id="{EFB12AF1-F2D4-4FE7-AC7A-1CF7CB7E659C}"/>
              </a:ext>
            </a:extLst>
          </p:cNvPr>
          <p:cNvSpPr>
            <a:spLocks noChangeShapeType="1"/>
          </p:cNvSpPr>
          <p:nvPr/>
        </p:nvSpPr>
        <p:spPr bwMode="auto">
          <a:xfrm>
            <a:off x="6372830" y="2632002"/>
            <a:ext cx="707113" cy="144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1633"/>
          </a:p>
        </p:txBody>
      </p:sp>
      <p:sp>
        <p:nvSpPr>
          <p:cNvPr id="39" name="Text Box 36">
            <a:extLst>
              <a:ext uri="{FF2B5EF4-FFF2-40B4-BE49-F238E27FC236}">
                <a16:creationId xmlns:a16="http://schemas.microsoft.com/office/drawing/2014/main" id="{8B63EB03-1C9C-4076-8727-8426C9DF79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48348" y="2436141"/>
            <a:ext cx="1134839" cy="303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7" tIns="49625" rIns="81647" bIns="40823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9pPr>
          </a:lstStyle>
          <a:p>
            <a:r>
              <a:rPr lang="en-US" sz="998"/>
              <a:t>He does</a:t>
            </a:r>
          </a:p>
        </p:txBody>
      </p:sp>
      <p:sp>
        <p:nvSpPr>
          <p:cNvPr id="40" name="Line 37">
            <a:extLst>
              <a:ext uri="{FF2B5EF4-FFF2-40B4-BE49-F238E27FC236}">
                <a16:creationId xmlns:a16="http://schemas.microsoft.com/office/drawing/2014/main" id="{76020CC9-638A-413D-9A5C-B89AAFDFE5CD}"/>
              </a:ext>
            </a:extLst>
          </p:cNvPr>
          <p:cNvSpPr>
            <a:spLocks noChangeShapeType="1"/>
          </p:cNvSpPr>
          <p:nvPr/>
        </p:nvSpPr>
        <p:spPr bwMode="auto">
          <a:xfrm>
            <a:off x="6372829" y="2446222"/>
            <a:ext cx="1440" cy="187219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1633"/>
          </a:p>
        </p:txBody>
      </p:sp>
      <p:sp>
        <p:nvSpPr>
          <p:cNvPr id="41" name="Text Box 38">
            <a:extLst>
              <a:ext uri="{FF2B5EF4-FFF2-40B4-BE49-F238E27FC236}">
                <a16:creationId xmlns:a16="http://schemas.microsoft.com/office/drawing/2014/main" id="{7FFACDD0-9140-412A-919E-A9430EF3D5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31789" y="2827863"/>
            <a:ext cx="1134839" cy="303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7" tIns="49625" rIns="81647" bIns="40823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9pPr>
          </a:lstStyle>
          <a:p>
            <a:r>
              <a:rPr lang="en-US" sz="998"/>
              <a:t>it here</a:t>
            </a:r>
          </a:p>
        </p:txBody>
      </p:sp>
      <p:sp>
        <p:nvSpPr>
          <p:cNvPr id="42" name="Line 39">
            <a:extLst>
              <a:ext uri="{FF2B5EF4-FFF2-40B4-BE49-F238E27FC236}">
                <a16:creationId xmlns:a16="http://schemas.microsoft.com/office/drawing/2014/main" id="{57DFEBFD-4956-4CD4-9453-1942884928C3}"/>
              </a:ext>
            </a:extLst>
          </p:cNvPr>
          <p:cNvSpPr>
            <a:spLocks noChangeShapeType="1"/>
          </p:cNvSpPr>
          <p:nvPr/>
        </p:nvSpPr>
        <p:spPr bwMode="auto">
          <a:xfrm>
            <a:off x="6372830" y="2837944"/>
            <a:ext cx="707113" cy="1441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1633"/>
          </a:p>
        </p:txBody>
      </p:sp>
      <p:sp>
        <p:nvSpPr>
          <p:cNvPr id="43" name="Line 40">
            <a:extLst>
              <a:ext uri="{FF2B5EF4-FFF2-40B4-BE49-F238E27FC236}">
                <a16:creationId xmlns:a16="http://schemas.microsoft.com/office/drawing/2014/main" id="{4244FF7D-E5AC-4962-BDD8-4929F23015F2}"/>
              </a:ext>
            </a:extLst>
          </p:cNvPr>
          <p:cNvSpPr>
            <a:spLocks noChangeShapeType="1"/>
          </p:cNvSpPr>
          <p:nvPr/>
        </p:nvSpPr>
        <p:spPr bwMode="auto">
          <a:xfrm>
            <a:off x="6372830" y="3025163"/>
            <a:ext cx="707113" cy="1441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1633"/>
          </a:p>
        </p:txBody>
      </p:sp>
      <p:sp>
        <p:nvSpPr>
          <p:cNvPr id="44" name="Text Box 41">
            <a:extLst>
              <a:ext uri="{FF2B5EF4-FFF2-40B4-BE49-F238E27FC236}">
                <a16:creationId xmlns:a16="http://schemas.microsoft.com/office/drawing/2014/main" id="{1676B240-1BA0-47A5-9C78-60483D034B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48348" y="2829304"/>
            <a:ext cx="1134839" cy="303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7" tIns="49625" rIns="81647" bIns="40823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9pPr>
          </a:lstStyle>
          <a:p>
            <a:r>
              <a:rPr lang="en-US" sz="998"/>
              <a:t>He does</a:t>
            </a:r>
          </a:p>
        </p:txBody>
      </p:sp>
      <p:sp>
        <p:nvSpPr>
          <p:cNvPr id="45" name="Line 42">
            <a:extLst>
              <a:ext uri="{FF2B5EF4-FFF2-40B4-BE49-F238E27FC236}">
                <a16:creationId xmlns:a16="http://schemas.microsoft.com/office/drawing/2014/main" id="{69CF4BB5-E8B1-4DA7-A1C7-5CD6E0924DF4}"/>
              </a:ext>
            </a:extLst>
          </p:cNvPr>
          <p:cNvSpPr>
            <a:spLocks noChangeShapeType="1"/>
          </p:cNvSpPr>
          <p:nvPr/>
        </p:nvSpPr>
        <p:spPr bwMode="auto">
          <a:xfrm>
            <a:off x="6372829" y="2837944"/>
            <a:ext cx="1440" cy="187219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1633"/>
          </a:p>
        </p:txBody>
      </p:sp>
      <p:grpSp>
        <p:nvGrpSpPr>
          <p:cNvPr id="46" name="Group 43">
            <a:extLst>
              <a:ext uri="{FF2B5EF4-FFF2-40B4-BE49-F238E27FC236}">
                <a16:creationId xmlns:a16="http://schemas.microsoft.com/office/drawing/2014/main" id="{EC29A130-D28B-48AE-AFAB-FF5F89CE6D25}"/>
              </a:ext>
            </a:extLst>
          </p:cNvPr>
          <p:cNvGrpSpPr>
            <a:grpSpLocks/>
          </p:cNvGrpSpPr>
          <p:nvPr/>
        </p:nvGrpSpPr>
        <p:grpSpPr bwMode="auto">
          <a:xfrm>
            <a:off x="5718997" y="1841358"/>
            <a:ext cx="555898" cy="786324"/>
            <a:chOff x="3129" y="1916"/>
            <a:chExt cx="386" cy="546"/>
          </a:xfrm>
        </p:grpSpPr>
        <p:sp>
          <p:nvSpPr>
            <p:cNvPr id="47" name="Line 44">
              <a:extLst>
                <a:ext uri="{FF2B5EF4-FFF2-40B4-BE49-F238E27FC236}">
                  <a16:creationId xmlns:a16="http://schemas.microsoft.com/office/drawing/2014/main" id="{50F9E4E3-B6BF-42E5-9507-8122A355BBE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29" y="1996"/>
              <a:ext cx="386" cy="38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633"/>
            </a:p>
          </p:txBody>
        </p:sp>
        <p:sp>
          <p:nvSpPr>
            <p:cNvPr id="48" name="Text Box 45">
              <a:extLst>
                <a:ext uri="{FF2B5EF4-FFF2-40B4-BE49-F238E27FC236}">
                  <a16:creationId xmlns:a16="http://schemas.microsoft.com/office/drawing/2014/main" id="{AC29FFDE-1A97-4057-889E-2CCB69147C0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2700000">
              <a:off x="3049" y="2099"/>
              <a:ext cx="546" cy="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1647" tIns="50425" rIns="81647" bIns="40823" anchor="ctr" anchorCtr="1">
              <a:spAutoFit/>
            </a:bodyPr>
            <a:lstStyle/>
            <a:p>
              <a:pPr algn="ctr"/>
              <a:r>
                <a:rPr lang="en-US" sz="1088">
                  <a:solidFill>
                    <a:srgbClr val="000000"/>
                  </a:solidFill>
                </a:rPr>
                <a:t>AR</a:t>
              </a:r>
            </a:p>
          </p:txBody>
        </p:sp>
      </p:grpSp>
      <p:grpSp>
        <p:nvGrpSpPr>
          <p:cNvPr id="49" name="Group 46">
            <a:extLst>
              <a:ext uri="{FF2B5EF4-FFF2-40B4-BE49-F238E27FC236}">
                <a16:creationId xmlns:a16="http://schemas.microsoft.com/office/drawing/2014/main" id="{2ACEE319-017C-4819-8D97-BB5C9EAAE74D}"/>
              </a:ext>
            </a:extLst>
          </p:cNvPr>
          <p:cNvGrpSpPr>
            <a:grpSpLocks/>
          </p:cNvGrpSpPr>
          <p:nvPr/>
        </p:nvGrpSpPr>
        <p:grpSpPr bwMode="auto">
          <a:xfrm>
            <a:off x="5718997" y="1887443"/>
            <a:ext cx="555898" cy="1185245"/>
            <a:chOff x="3129" y="1948"/>
            <a:chExt cx="386" cy="823"/>
          </a:xfrm>
        </p:grpSpPr>
        <p:sp>
          <p:nvSpPr>
            <p:cNvPr id="50" name="Line 47">
              <a:extLst>
                <a:ext uri="{FF2B5EF4-FFF2-40B4-BE49-F238E27FC236}">
                  <a16:creationId xmlns:a16="http://schemas.microsoft.com/office/drawing/2014/main" id="{2A1EF92B-1CA5-4C74-9F4A-4A9BF634BA2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29" y="1996"/>
              <a:ext cx="386" cy="72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633"/>
            </a:p>
          </p:txBody>
        </p:sp>
        <p:sp>
          <p:nvSpPr>
            <p:cNvPr id="51" name="Text Box 48">
              <a:extLst>
                <a:ext uri="{FF2B5EF4-FFF2-40B4-BE49-F238E27FC236}">
                  <a16:creationId xmlns:a16="http://schemas.microsoft.com/office/drawing/2014/main" id="{DBFA2319-2F58-42BD-8DE9-9C55E99FE97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3720000">
              <a:off x="2910" y="2270"/>
              <a:ext cx="823" cy="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1647" tIns="50425" rIns="81647" bIns="40823" anchor="ctr" anchorCtr="1">
              <a:spAutoFit/>
            </a:bodyPr>
            <a:lstStyle/>
            <a:p>
              <a:pPr algn="ctr"/>
              <a:r>
                <a:rPr lang="en-US" sz="1088">
                  <a:solidFill>
                    <a:srgbClr val="000000"/>
                  </a:solidFill>
                </a:rPr>
                <a:t>S</a:t>
              </a:r>
            </a:p>
          </p:txBody>
        </p:sp>
      </p:grpSp>
      <p:sp>
        <p:nvSpPr>
          <p:cNvPr id="52" name="Freeform 49">
            <a:extLst>
              <a:ext uri="{FF2B5EF4-FFF2-40B4-BE49-F238E27FC236}">
                <a16:creationId xmlns:a16="http://schemas.microsoft.com/office/drawing/2014/main" id="{4247771A-6F6C-4E7D-838E-9657CB8356C0}"/>
              </a:ext>
            </a:extLst>
          </p:cNvPr>
          <p:cNvSpPr>
            <a:spLocks/>
          </p:cNvSpPr>
          <p:nvPr/>
        </p:nvSpPr>
        <p:spPr bwMode="auto">
          <a:xfrm>
            <a:off x="6535567" y="2143790"/>
            <a:ext cx="228984" cy="368678"/>
          </a:xfrm>
          <a:custGeom>
            <a:avLst/>
            <a:gdLst>
              <a:gd name="T0" fmla="*/ 700 w 701"/>
              <a:gd name="T1" fmla="*/ 1126 h 1127"/>
              <a:gd name="T2" fmla="*/ 0 w 701"/>
              <a:gd name="T3" fmla="*/ 1126 h 1127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701" h="1127">
                <a:moveTo>
                  <a:pt x="700" y="1126"/>
                </a:moveTo>
                <a:cubicBezTo>
                  <a:pt x="0" y="0"/>
                  <a:pt x="0" y="1126"/>
                  <a:pt x="0" y="1126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1633"/>
          </a:p>
        </p:txBody>
      </p:sp>
      <p:sp>
        <p:nvSpPr>
          <p:cNvPr id="208" name="矩形 5">
            <a:extLst>
              <a:ext uri="{FF2B5EF4-FFF2-40B4-BE49-F238E27FC236}">
                <a16:creationId xmlns:a16="http://schemas.microsoft.com/office/drawing/2014/main" id="{F4AE94CB-7DEE-4376-B8F5-8B37A1A3A610}"/>
              </a:ext>
            </a:extLst>
          </p:cNvPr>
          <p:cNvSpPr/>
          <p:nvPr/>
        </p:nvSpPr>
        <p:spPr>
          <a:xfrm>
            <a:off x="668615" y="217473"/>
            <a:ext cx="71487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Beam search decoding example</a:t>
            </a:r>
          </a:p>
        </p:txBody>
      </p:sp>
    </p:spTree>
    <p:extLst>
      <p:ext uri="{BB962C8B-B14F-4D97-AF65-F5344CB8AC3E}">
        <p14:creationId xmlns:p14="http://schemas.microsoft.com/office/powerpoint/2010/main" val="293072466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0A14D1A-77A4-4382-B7C1-F16F6A27BA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58</a:t>
            </a:fld>
            <a:endParaRPr lang="zh-CN" altLang="en-US"/>
          </a:p>
        </p:txBody>
      </p:sp>
      <p:sp>
        <p:nvSpPr>
          <p:cNvPr id="5" name="Text Box 3">
            <a:extLst>
              <a:ext uri="{FF2B5EF4-FFF2-40B4-BE49-F238E27FC236}">
                <a16:creationId xmlns:a16="http://schemas.microsoft.com/office/drawing/2014/main" id="{C5A4FEAC-BAB1-418C-9CE8-C4F70598D3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61380" y="1848560"/>
            <a:ext cx="1134839" cy="303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7" tIns="49625" rIns="81647" bIns="40823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9pPr>
          </a:lstStyle>
          <a:p>
            <a:r>
              <a:rPr lang="en-US" sz="998"/>
              <a:t>He does it here</a:t>
            </a:r>
          </a:p>
        </p:txBody>
      </p:sp>
      <p:sp>
        <p:nvSpPr>
          <p:cNvPr id="6" name="Line 4">
            <a:extLst>
              <a:ext uri="{FF2B5EF4-FFF2-40B4-BE49-F238E27FC236}">
                <a16:creationId xmlns:a16="http://schemas.microsoft.com/office/drawing/2014/main" id="{338BB17B-CF35-474A-9DF7-537AECB3A250}"/>
              </a:ext>
            </a:extLst>
          </p:cNvPr>
          <p:cNvSpPr>
            <a:spLocks noChangeShapeType="1"/>
          </p:cNvSpPr>
          <p:nvPr/>
        </p:nvSpPr>
        <p:spPr bwMode="auto">
          <a:xfrm>
            <a:off x="1702420" y="1858640"/>
            <a:ext cx="707114" cy="1441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1633"/>
          </a:p>
        </p:txBody>
      </p:sp>
      <p:sp>
        <p:nvSpPr>
          <p:cNvPr id="7" name="Line 5">
            <a:extLst>
              <a:ext uri="{FF2B5EF4-FFF2-40B4-BE49-F238E27FC236}">
                <a16:creationId xmlns:a16="http://schemas.microsoft.com/office/drawing/2014/main" id="{6FE6780F-C0DD-4852-B3D5-D1CD4CFB69C5}"/>
              </a:ext>
            </a:extLst>
          </p:cNvPr>
          <p:cNvSpPr>
            <a:spLocks noChangeShapeType="1"/>
          </p:cNvSpPr>
          <p:nvPr/>
        </p:nvSpPr>
        <p:spPr bwMode="auto">
          <a:xfrm>
            <a:off x="1702419" y="1858641"/>
            <a:ext cx="1441" cy="187219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1633"/>
          </a:p>
        </p:txBody>
      </p:sp>
      <p:sp>
        <p:nvSpPr>
          <p:cNvPr id="8" name="Line 6">
            <a:extLst>
              <a:ext uri="{FF2B5EF4-FFF2-40B4-BE49-F238E27FC236}">
                <a16:creationId xmlns:a16="http://schemas.microsoft.com/office/drawing/2014/main" id="{68248E62-F2EE-43FE-8053-EE56ECB02B0A}"/>
              </a:ext>
            </a:extLst>
          </p:cNvPr>
          <p:cNvSpPr>
            <a:spLocks noChangeShapeType="1"/>
          </p:cNvSpPr>
          <p:nvPr/>
        </p:nvSpPr>
        <p:spPr bwMode="auto">
          <a:xfrm>
            <a:off x="1702420" y="2044420"/>
            <a:ext cx="707114" cy="144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1633"/>
          </a:p>
        </p:txBody>
      </p:sp>
      <p:sp>
        <p:nvSpPr>
          <p:cNvPr id="9" name="Line 7">
            <a:extLst>
              <a:ext uri="{FF2B5EF4-FFF2-40B4-BE49-F238E27FC236}">
                <a16:creationId xmlns:a16="http://schemas.microsoft.com/office/drawing/2014/main" id="{81197845-E278-450B-BC2D-53798BFC4961}"/>
              </a:ext>
            </a:extLst>
          </p:cNvPr>
          <p:cNvSpPr>
            <a:spLocks noChangeShapeType="1"/>
          </p:cNvSpPr>
          <p:nvPr/>
        </p:nvSpPr>
        <p:spPr bwMode="auto">
          <a:xfrm>
            <a:off x="1604489" y="1858640"/>
            <a:ext cx="1441" cy="146895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1633"/>
          </a:p>
        </p:txBody>
      </p:sp>
      <p:sp>
        <p:nvSpPr>
          <p:cNvPr id="10" name="Line 8">
            <a:extLst>
              <a:ext uri="{FF2B5EF4-FFF2-40B4-BE49-F238E27FC236}">
                <a16:creationId xmlns:a16="http://schemas.microsoft.com/office/drawing/2014/main" id="{41025E1E-D08C-4BF4-8099-4F966A09B2C3}"/>
              </a:ext>
            </a:extLst>
          </p:cNvPr>
          <p:cNvSpPr>
            <a:spLocks noChangeShapeType="1"/>
          </p:cNvSpPr>
          <p:nvPr/>
        </p:nvSpPr>
        <p:spPr bwMode="auto">
          <a:xfrm>
            <a:off x="1604490" y="3327595"/>
            <a:ext cx="1795868" cy="1441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1633"/>
          </a:p>
        </p:txBody>
      </p:sp>
      <p:sp>
        <p:nvSpPr>
          <p:cNvPr id="11" name="Line 9">
            <a:extLst>
              <a:ext uri="{FF2B5EF4-FFF2-40B4-BE49-F238E27FC236}">
                <a16:creationId xmlns:a16="http://schemas.microsoft.com/office/drawing/2014/main" id="{DC4294B3-0FE4-4BDB-B205-B489D876CEF6}"/>
              </a:ext>
            </a:extLst>
          </p:cNvPr>
          <p:cNvSpPr>
            <a:spLocks noChangeShapeType="1"/>
          </p:cNvSpPr>
          <p:nvPr/>
        </p:nvSpPr>
        <p:spPr bwMode="auto">
          <a:xfrm>
            <a:off x="3400357" y="1858640"/>
            <a:ext cx="1440" cy="146895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1633"/>
          </a:p>
        </p:txBody>
      </p:sp>
      <p:sp>
        <p:nvSpPr>
          <p:cNvPr id="13" name="Text Box 7">
            <a:extLst>
              <a:ext uri="{FF2B5EF4-FFF2-40B4-BE49-F238E27FC236}">
                <a16:creationId xmlns:a16="http://schemas.microsoft.com/office/drawing/2014/main" id="{1842E795-F089-4868-9DB5-4C5DAD9785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11076" y="1848560"/>
            <a:ext cx="1134839" cy="303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7" tIns="49625" rIns="81647" bIns="40823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9pPr>
          </a:lstStyle>
          <a:p>
            <a:r>
              <a:rPr lang="en-US" sz="998"/>
              <a:t>does it here</a:t>
            </a:r>
          </a:p>
        </p:txBody>
      </p:sp>
      <p:sp>
        <p:nvSpPr>
          <p:cNvPr id="14" name="Line 8">
            <a:extLst>
              <a:ext uri="{FF2B5EF4-FFF2-40B4-BE49-F238E27FC236}">
                <a16:creationId xmlns:a16="http://schemas.microsoft.com/office/drawing/2014/main" id="{51310F51-6814-415F-979F-D8FE1B8B6999}"/>
              </a:ext>
            </a:extLst>
          </p:cNvPr>
          <p:cNvSpPr>
            <a:spLocks noChangeShapeType="1"/>
          </p:cNvSpPr>
          <p:nvPr/>
        </p:nvSpPr>
        <p:spPr bwMode="auto">
          <a:xfrm>
            <a:off x="4152117" y="1858640"/>
            <a:ext cx="707113" cy="1441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1633"/>
          </a:p>
        </p:txBody>
      </p:sp>
      <p:sp>
        <p:nvSpPr>
          <p:cNvPr id="15" name="Line 9">
            <a:extLst>
              <a:ext uri="{FF2B5EF4-FFF2-40B4-BE49-F238E27FC236}">
                <a16:creationId xmlns:a16="http://schemas.microsoft.com/office/drawing/2014/main" id="{B9721D73-2388-44C3-B531-FEF269D97B9E}"/>
              </a:ext>
            </a:extLst>
          </p:cNvPr>
          <p:cNvSpPr>
            <a:spLocks noChangeShapeType="1"/>
          </p:cNvSpPr>
          <p:nvPr/>
        </p:nvSpPr>
        <p:spPr bwMode="auto">
          <a:xfrm>
            <a:off x="4152117" y="2044420"/>
            <a:ext cx="707113" cy="144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1633"/>
          </a:p>
        </p:txBody>
      </p:sp>
      <p:sp>
        <p:nvSpPr>
          <p:cNvPr id="16" name="Text Box 10">
            <a:extLst>
              <a:ext uri="{FF2B5EF4-FFF2-40B4-BE49-F238E27FC236}">
                <a16:creationId xmlns:a16="http://schemas.microsoft.com/office/drawing/2014/main" id="{9E18EEA8-73D6-4F79-96AE-CFFC8C283E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7634" y="1848560"/>
            <a:ext cx="1134839" cy="303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7" tIns="49625" rIns="81647" bIns="40823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9pPr>
          </a:lstStyle>
          <a:p>
            <a:r>
              <a:rPr lang="en-US" sz="998"/>
              <a:t>He </a:t>
            </a:r>
          </a:p>
        </p:txBody>
      </p:sp>
      <p:grpSp>
        <p:nvGrpSpPr>
          <p:cNvPr id="17" name="Group 11">
            <a:extLst>
              <a:ext uri="{FF2B5EF4-FFF2-40B4-BE49-F238E27FC236}">
                <a16:creationId xmlns:a16="http://schemas.microsoft.com/office/drawing/2014/main" id="{8A19E962-8995-41D4-8B91-F7CEB8AA0F21}"/>
              </a:ext>
            </a:extLst>
          </p:cNvPr>
          <p:cNvGrpSpPr>
            <a:grpSpLocks/>
          </p:cNvGrpSpPr>
          <p:nvPr/>
        </p:nvGrpSpPr>
        <p:grpSpPr bwMode="auto">
          <a:xfrm>
            <a:off x="3466605" y="1826793"/>
            <a:ext cx="491092" cy="259557"/>
            <a:chOff x="1565" y="-141060"/>
            <a:chExt cx="341" cy="286114"/>
          </a:xfrm>
        </p:grpSpPr>
        <p:sp>
          <p:nvSpPr>
            <p:cNvPr id="18" name="Line 12">
              <a:extLst>
                <a:ext uri="{FF2B5EF4-FFF2-40B4-BE49-F238E27FC236}">
                  <a16:creationId xmlns:a16="http://schemas.microsoft.com/office/drawing/2014/main" id="{6804226D-E853-4F59-877C-39092085830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65" y="1996"/>
              <a:ext cx="34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633"/>
            </a:p>
          </p:txBody>
        </p:sp>
        <p:sp>
          <p:nvSpPr>
            <p:cNvPr id="19" name="Text Box 13">
              <a:extLst>
                <a:ext uri="{FF2B5EF4-FFF2-40B4-BE49-F238E27FC236}">
                  <a16:creationId xmlns:a16="http://schemas.microsoft.com/office/drawing/2014/main" id="{F53042D5-335B-48A2-957E-ADD8576C00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65" y="-141060"/>
              <a:ext cx="341" cy="286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1647" tIns="50425" rIns="81647" bIns="40823" anchor="ctr" anchorCtr="1">
              <a:spAutoFit/>
            </a:bodyPr>
            <a:lstStyle/>
            <a:p>
              <a:pPr algn="ctr"/>
              <a:r>
                <a:rPr lang="en-US" sz="1088">
                  <a:solidFill>
                    <a:srgbClr val="000000"/>
                  </a:solidFill>
                </a:rPr>
                <a:t>S</a:t>
              </a:r>
            </a:p>
          </p:txBody>
        </p:sp>
      </p:grpSp>
      <p:sp>
        <p:nvSpPr>
          <p:cNvPr id="20" name="Line 14">
            <a:extLst>
              <a:ext uri="{FF2B5EF4-FFF2-40B4-BE49-F238E27FC236}">
                <a16:creationId xmlns:a16="http://schemas.microsoft.com/office/drawing/2014/main" id="{F64A9A70-6F89-4E79-B419-FE23349ED49A}"/>
              </a:ext>
            </a:extLst>
          </p:cNvPr>
          <p:cNvSpPr>
            <a:spLocks noChangeShapeType="1"/>
          </p:cNvSpPr>
          <p:nvPr/>
        </p:nvSpPr>
        <p:spPr bwMode="auto">
          <a:xfrm>
            <a:off x="4152117" y="1858641"/>
            <a:ext cx="1440" cy="187219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1633"/>
          </a:p>
        </p:txBody>
      </p:sp>
      <p:sp>
        <p:nvSpPr>
          <p:cNvPr id="21" name="Line 18">
            <a:extLst>
              <a:ext uri="{FF2B5EF4-FFF2-40B4-BE49-F238E27FC236}">
                <a16:creationId xmlns:a16="http://schemas.microsoft.com/office/drawing/2014/main" id="{780C4798-EBC7-4C6D-95D2-FC34E59DED13}"/>
              </a:ext>
            </a:extLst>
          </p:cNvPr>
          <p:cNvSpPr>
            <a:spLocks noChangeShapeType="1"/>
          </p:cNvSpPr>
          <p:nvPr/>
        </p:nvSpPr>
        <p:spPr bwMode="auto">
          <a:xfrm>
            <a:off x="4087310" y="1858640"/>
            <a:ext cx="1441" cy="146895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1633"/>
          </a:p>
        </p:txBody>
      </p:sp>
      <p:sp>
        <p:nvSpPr>
          <p:cNvPr id="22" name="Line 19">
            <a:extLst>
              <a:ext uri="{FF2B5EF4-FFF2-40B4-BE49-F238E27FC236}">
                <a16:creationId xmlns:a16="http://schemas.microsoft.com/office/drawing/2014/main" id="{4A2DC38B-CF6E-420D-971F-498604E44270}"/>
              </a:ext>
            </a:extLst>
          </p:cNvPr>
          <p:cNvSpPr>
            <a:spLocks noChangeShapeType="1"/>
          </p:cNvSpPr>
          <p:nvPr/>
        </p:nvSpPr>
        <p:spPr bwMode="auto">
          <a:xfrm>
            <a:off x="4087309" y="3327595"/>
            <a:ext cx="1535201" cy="1441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1633"/>
          </a:p>
        </p:txBody>
      </p:sp>
      <p:sp>
        <p:nvSpPr>
          <p:cNvPr id="23" name="Line 20">
            <a:extLst>
              <a:ext uri="{FF2B5EF4-FFF2-40B4-BE49-F238E27FC236}">
                <a16:creationId xmlns:a16="http://schemas.microsoft.com/office/drawing/2014/main" id="{72C673D5-FBCA-47E0-B204-2B4C22FE7483}"/>
              </a:ext>
            </a:extLst>
          </p:cNvPr>
          <p:cNvSpPr>
            <a:spLocks noChangeShapeType="1"/>
          </p:cNvSpPr>
          <p:nvPr/>
        </p:nvSpPr>
        <p:spPr bwMode="auto">
          <a:xfrm>
            <a:off x="5621071" y="1858640"/>
            <a:ext cx="1440" cy="146895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1633"/>
          </a:p>
        </p:txBody>
      </p:sp>
      <p:sp>
        <p:nvSpPr>
          <p:cNvPr id="24" name="Text Box 15">
            <a:extLst>
              <a:ext uri="{FF2B5EF4-FFF2-40B4-BE49-F238E27FC236}">
                <a16:creationId xmlns:a16="http://schemas.microsoft.com/office/drawing/2014/main" id="{580479A0-FFDA-4BB1-B618-6F1612FB75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4914" y="1848560"/>
            <a:ext cx="1134839" cy="303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7" tIns="49625" rIns="81647" bIns="40823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9pPr>
          </a:lstStyle>
          <a:p>
            <a:r>
              <a:rPr lang="en-US" sz="998"/>
              <a:t>does it here</a:t>
            </a:r>
          </a:p>
        </p:txBody>
      </p:sp>
      <p:sp>
        <p:nvSpPr>
          <p:cNvPr id="25" name="Line 16">
            <a:extLst>
              <a:ext uri="{FF2B5EF4-FFF2-40B4-BE49-F238E27FC236}">
                <a16:creationId xmlns:a16="http://schemas.microsoft.com/office/drawing/2014/main" id="{9828508E-2D11-4865-9CD2-F64E61504217}"/>
              </a:ext>
            </a:extLst>
          </p:cNvPr>
          <p:cNvSpPr>
            <a:spLocks noChangeShapeType="1"/>
          </p:cNvSpPr>
          <p:nvPr/>
        </p:nvSpPr>
        <p:spPr bwMode="auto">
          <a:xfrm>
            <a:off x="6405953" y="1858640"/>
            <a:ext cx="707114" cy="1441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1633"/>
          </a:p>
        </p:txBody>
      </p:sp>
      <p:sp>
        <p:nvSpPr>
          <p:cNvPr id="26" name="Line 17">
            <a:extLst>
              <a:ext uri="{FF2B5EF4-FFF2-40B4-BE49-F238E27FC236}">
                <a16:creationId xmlns:a16="http://schemas.microsoft.com/office/drawing/2014/main" id="{1288A95D-A74A-440F-A175-91C80C76145E}"/>
              </a:ext>
            </a:extLst>
          </p:cNvPr>
          <p:cNvSpPr>
            <a:spLocks noChangeShapeType="1"/>
          </p:cNvSpPr>
          <p:nvPr/>
        </p:nvSpPr>
        <p:spPr bwMode="auto">
          <a:xfrm>
            <a:off x="6405953" y="2044420"/>
            <a:ext cx="707114" cy="144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1633"/>
          </a:p>
        </p:txBody>
      </p:sp>
      <p:grpSp>
        <p:nvGrpSpPr>
          <p:cNvPr id="27" name="Group 18">
            <a:extLst>
              <a:ext uri="{FF2B5EF4-FFF2-40B4-BE49-F238E27FC236}">
                <a16:creationId xmlns:a16="http://schemas.microsoft.com/office/drawing/2014/main" id="{0808D3E7-0E74-4579-BC2F-B5B2C7748322}"/>
              </a:ext>
            </a:extLst>
          </p:cNvPr>
          <p:cNvGrpSpPr>
            <a:grpSpLocks/>
          </p:cNvGrpSpPr>
          <p:nvPr/>
        </p:nvGrpSpPr>
        <p:grpSpPr bwMode="auto">
          <a:xfrm>
            <a:off x="5719001" y="1826793"/>
            <a:ext cx="491092" cy="259557"/>
            <a:chOff x="3129" y="-141060"/>
            <a:chExt cx="341" cy="286114"/>
          </a:xfrm>
        </p:grpSpPr>
        <p:sp>
          <p:nvSpPr>
            <p:cNvPr id="28" name="Line 19">
              <a:extLst>
                <a:ext uri="{FF2B5EF4-FFF2-40B4-BE49-F238E27FC236}">
                  <a16:creationId xmlns:a16="http://schemas.microsoft.com/office/drawing/2014/main" id="{FA56AA6C-61C4-4421-A45B-9A6A36A57EF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29" y="1996"/>
              <a:ext cx="34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633"/>
            </a:p>
          </p:txBody>
        </p:sp>
        <p:sp>
          <p:nvSpPr>
            <p:cNvPr id="29" name="Text Box 20">
              <a:extLst>
                <a:ext uri="{FF2B5EF4-FFF2-40B4-BE49-F238E27FC236}">
                  <a16:creationId xmlns:a16="http://schemas.microsoft.com/office/drawing/2014/main" id="{A89B679A-2E96-4C1E-AF33-C1F99976B0C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29" y="-141060"/>
              <a:ext cx="341" cy="286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1647" tIns="50425" rIns="81647" bIns="40823" anchor="ctr" anchorCtr="1">
              <a:spAutoFit/>
            </a:bodyPr>
            <a:lstStyle/>
            <a:p>
              <a:pPr algn="ctr"/>
              <a:r>
                <a:rPr lang="en-US" sz="1088">
                  <a:solidFill>
                    <a:srgbClr val="000000"/>
                  </a:solidFill>
                </a:rPr>
                <a:t>AL</a:t>
              </a:r>
            </a:p>
          </p:txBody>
        </p:sp>
      </p:grpSp>
      <p:sp>
        <p:nvSpPr>
          <p:cNvPr id="30" name="Line 21">
            <a:extLst>
              <a:ext uri="{FF2B5EF4-FFF2-40B4-BE49-F238E27FC236}">
                <a16:creationId xmlns:a16="http://schemas.microsoft.com/office/drawing/2014/main" id="{9844490C-CF4D-414E-966E-6B592DDD550A}"/>
              </a:ext>
            </a:extLst>
          </p:cNvPr>
          <p:cNvSpPr>
            <a:spLocks noChangeShapeType="1"/>
          </p:cNvSpPr>
          <p:nvPr/>
        </p:nvSpPr>
        <p:spPr bwMode="auto">
          <a:xfrm>
            <a:off x="6405953" y="1858641"/>
            <a:ext cx="1441" cy="187219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1633"/>
          </a:p>
        </p:txBody>
      </p:sp>
      <p:sp>
        <p:nvSpPr>
          <p:cNvPr id="31" name="Text Box 22">
            <a:extLst>
              <a:ext uri="{FF2B5EF4-FFF2-40B4-BE49-F238E27FC236}">
                <a16:creationId xmlns:a16="http://schemas.microsoft.com/office/drawing/2014/main" id="{963384D4-FEE3-430C-9B7F-9743E8F82F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35300" y="2175474"/>
            <a:ext cx="1134839" cy="303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7" tIns="49625" rIns="81647" bIns="40823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9pPr>
          </a:lstStyle>
          <a:p>
            <a:r>
              <a:rPr lang="en-US" sz="998"/>
              <a:t>He </a:t>
            </a:r>
          </a:p>
        </p:txBody>
      </p:sp>
      <p:sp>
        <p:nvSpPr>
          <p:cNvPr id="32" name="Line 23">
            <a:extLst>
              <a:ext uri="{FF2B5EF4-FFF2-40B4-BE49-F238E27FC236}">
                <a16:creationId xmlns:a16="http://schemas.microsoft.com/office/drawing/2014/main" id="{EB748A02-E176-4572-A841-CECF1E10369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254202" y="2021378"/>
            <a:ext cx="165617" cy="1627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1633"/>
          </a:p>
        </p:txBody>
      </p:sp>
      <p:sp>
        <p:nvSpPr>
          <p:cNvPr id="33" name="Line 30">
            <a:extLst>
              <a:ext uri="{FF2B5EF4-FFF2-40B4-BE49-F238E27FC236}">
                <a16:creationId xmlns:a16="http://schemas.microsoft.com/office/drawing/2014/main" id="{13F24267-B955-4FBF-AADF-3B67A71297A3}"/>
              </a:ext>
            </a:extLst>
          </p:cNvPr>
          <p:cNvSpPr>
            <a:spLocks noChangeShapeType="1"/>
          </p:cNvSpPr>
          <p:nvPr/>
        </p:nvSpPr>
        <p:spPr bwMode="auto">
          <a:xfrm>
            <a:off x="6339707" y="1858640"/>
            <a:ext cx="1441" cy="146895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1633"/>
          </a:p>
        </p:txBody>
      </p:sp>
      <p:sp>
        <p:nvSpPr>
          <p:cNvPr id="34" name="Line 31">
            <a:extLst>
              <a:ext uri="{FF2B5EF4-FFF2-40B4-BE49-F238E27FC236}">
                <a16:creationId xmlns:a16="http://schemas.microsoft.com/office/drawing/2014/main" id="{65665794-21A6-433D-9366-1D7C02B0156B}"/>
              </a:ext>
            </a:extLst>
          </p:cNvPr>
          <p:cNvSpPr>
            <a:spLocks noChangeShapeType="1"/>
          </p:cNvSpPr>
          <p:nvPr/>
        </p:nvSpPr>
        <p:spPr bwMode="auto">
          <a:xfrm>
            <a:off x="6339706" y="3327595"/>
            <a:ext cx="1568326" cy="1441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1633"/>
          </a:p>
        </p:txBody>
      </p:sp>
      <p:sp>
        <p:nvSpPr>
          <p:cNvPr id="35" name="Line 32">
            <a:extLst>
              <a:ext uri="{FF2B5EF4-FFF2-40B4-BE49-F238E27FC236}">
                <a16:creationId xmlns:a16="http://schemas.microsoft.com/office/drawing/2014/main" id="{23C5FF4B-C13D-4858-8163-FE3257379389}"/>
              </a:ext>
            </a:extLst>
          </p:cNvPr>
          <p:cNvSpPr>
            <a:spLocks noChangeShapeType="1"/>
          </p:cNvSpPr>
          <p:nvPr/>
        </p:nvSpPr>
        <p:spPr bwMode="auto">
          <a:xfrm>
            <a:off x="7908031" y="1858640"/>
            <a:ext cx="1440" cy="146895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1633"/>
          </a:p>
        </p:txBody>
      </p:sp>
      <p:sp>
        <p:nvSpPr>
          <p:cNvPr id="36" name="Text Box 33">
            <a:extLst>
              <a:ext uri="{FF2B5EF4-FFF2-40B4-BE49-F238E27FC236}">
                <a16:creationId xmlns:a16="http://schemas.microsoft.com/office/drawing/2014/main" id="{18EB6273-308B-4887-AFA9-8B7EE9B7C1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31789" y="2436141"/>
            <a:ext cx="1134839" cy="303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7" tIns="49625" rIns="81647" bIns="40823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9pPr>
          </a:lstStyle>
          <a:p>
            <a:r>
              <a:rPr lang="en-US" sz="998"/>
              <a:t>it here</a:t>
            </a:r>
          </a:p>
        </p:txBody>
      </p:sp>
      <p:sp>
        <p:nvSpPr>
          <p:cNvPr id="37" name="Line 34">
            <a:extLst>
              <a:ext uri="{FF2B5EF4-FFF2-40B4-BE49-F238E27FC236}">
                <a16:creationId xmlns:a16="http://schemas.microsoft.com/office/drawing/2014/main" id="{1F6C09B2-05A4-4256-981A-E8B1AB113D12}"/>
              </a:ext>
            </a:extLst>
          </p:cNvPr>
          <p:cNvSpPr>
            <a:spLocks noChangeShapeType="1"/>
          </p:cNvSpPr>
          <p:nvPr/>
        </p:nvSpPr>
        <p:spPr bwMode="auto">
          <a:xfrm>
            <a:off x="6372830" y="2446222"/>
            <a:ext cx="707113" cy="1441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1633"/>
          </a:p>
        </p:txBody>
      </p:sp>
      <p:sp>
        <p:nvSpPr>
          <p:cNvPr id="38" name="Line 35">
            <a:extLst>
              <a:ext uri="{FF2B5EF4-FFF2-40B4-BE49-F238E27FC236}">
                <a16:creationId xmlns:a16="http://schemas.microsoft.com/office/drawing/2014/main" id="{EFB12AF1-F2D4-4FE7-AC7A-1CF7CB7E659C}"/>
              </a:ext>
            </a:extLst>
          </p:cNvPr>
          <p:cNvSpPr>
            <a:spLocks noChangeShapeType="1"/>
          </p:cNvSpPr>
          <p:nvPr/>
        </p:nvSpPr>
        <p:spPr bwMode="auto">
          <a:xfrm>
            <a:off x="6372830" y="2632002"/>
            <a:ext cx="707113" cy="144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1633"/>
          </a:p>
        </p:txBody>
      </p:sp>
      <p:sp>
        <p:nvSpPr>
          <p:cNvPr id="39" name="Text Box 36">
            <a:extLst>
              <a:ext uri="{FF2B5EF4-FFF2-40B4-BE49-F238E27FC236}">
                <a16:creationId xmlns:a16="http://schemas.microsoft.com/office/drawing/2014/main" id="{8B63EB03-1C9C-4076-8727-8426C9DF79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48348" y="2436141"/>
            <a:ext cx="1134839" cy="303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7" tIns="49625" rIns="81647" bIns="40823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9pPr>
          </a:lstStyle>
          <a:p>
            <a:r>
              <a:rPr lang="en-US" sz="998"/>
              <a:t>He does</a:t>
            </a:r>
          </a:p>
        </p:txBody>
      </p:sp>
      <p:sp>
        <p:nvSpPr>
          <p:cNvPr id="40" name="Line 37">
            <a:extLst>
              <a:ext uri="{FF2B5EF4-FFF2-40B4-BE49-F238E27FC236}">
                <a16:creationId xmlns:a16="http://schemas.microsoft.com/office/drawing/2014/main" id="{76020CC9-638A-413D-9A5C-B89AAFDFE5CD}"/>
              </a:ext>
            </a:extLst>
          </p:cNvPr>
          <p:cNvSpPr>
            <a:spLocks noChangeShapeType="1"/>
          </p:cNvSpPr>
          <p:nvPr/>
        </p:nvSpPr>
        <p:spPr bwMode="auto">
          <a:xfrm>
            <a:off x="6372829" y="2446222"/>
            <a:ext cx="1440" cy="187219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1633"/>
          </a:p>
        </p:txBody>
      </p:sp>
      <p:sp>
        <p:nvSpPr>
          <p:cNvPr id="41" name="Text Box 38">
            <a:extLst>
              <a:ext uri="{FF2B5EF4-FFF2-40B4-BE49-F238E27FC236}">
                <a16:creationId xmlns:a16="http://schemas.microsoft.com/office/drawing/2014/main" id="{7FFACDD0-9140-412A-919E-A9430EF3D5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31789" y="2827863"/>
            <a:ext cx="1134839" cy="303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7" tIns="49625" rIns="81647" bIns="40823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9pPr>
          </a:lstStyle>
          <a:p>
            <a:r>
              <a:rPr lang="en-US" sz="998"/>
              <a:t>it here</a:t>
            </a:r>
          </a:p>
        </p:txBody>
      </p:sp>
      <p:sp>
        <p:nvSpPr>
          <p:cNvPr id="42" name="Line 39">
            <a:extLst>
              <a:ext uri="{FF2B5EF4-FFF2-40B4-BE49-F238E27FC236}">
                <a16:creationId xmlns:a16="http://schemas.microsoft.com/office/drawing/2014/main" id="{57DFEBFD-4956-4CD4-9453-1942884928C3}"/>
              </a:ext>
            </a:extLst>
          </p:cNvPr>
          <p:cNvSpPr>
            <a:spLocks noChangeShapeType="1"/>
          </p:cNvSpPr>
          <p:nvPr/>
        </p:nvSpPr>
        <p:spPr bwMode="auto">
          <a:xfrm>
            <a:off x="6372830" y="2837944"/>
            <a:ext cx="707113" cy="1441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1633"/>
          </a:p>
        </p:txBody>
      </p:sp>
      <p:sp>
        <p:nvSpPr>
          <p:cNvPr id="43" name="Line 40">
            <a:extLst>
              <a:ext uri="{FF2B5EF4-FFF2-40B4-BE49-F238E27FC236}">
                <a16:creationId xmlns:a16="http://schemas.microsoft.com/office/drawing/2014/main" id="{4244FF7D-E5AC-4962-BDD8-4929F23015F2}"/>
              </a:ext>
            </a:extLst>
          </p:cNvPr>
          <p:cNvSpPr>
            <a:spLocks noChangeShapeType="1"/>
          </p:cNvSpPr>
          <p:nvPr/>
        </p:nvSpPr>
        <p:spPr bwMode="auto">
          <a:xfrm>
            <a:off x="6372830" y="3025163"/>
            <a:ext cx="707113" cy="1441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1633"/>
          </a:p>
        </p:txBody>
      </p:sp>
      <p:sp>
        <p:nvSpPr>
          <p:cNvPr id="44" name="Text Box 41">
            <a:extLst>
              <a:ext uri="{FF2B5EF4-FFF2-40B4-BE49-F238E27FC236}">
                <a16:creationId xmlns:a16="http://schemas.microsoft.com/office/drawing/2014/main" id="{1676B240-1BA0-47A5-9C78-60483D034B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48348" y="2829304"/>
            <a:ext cx="1134839" cy="303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7" tIns="49625" rIns="81647" bIns="40823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9pPr>
          </a:lstStyle>
          <a:p>
            <a:r>
              <a:rPr lang="en-US" sz="998"/>
              <a:t>He does</a:t>
            </a:r>
          </a:p>
        </p:txBody>
      </p:sp>
      <p:sp>
        <p:nvSpPr>
          <p:cNvPr id="45" name="Line 42">
            <a:extLst>
              <a:ext uri="{FF2B5EF4-FFF2-40B4-BE49-F238E27FC236}">
                <a16:creationId xmlns:a16="http://schemas.microsoft.com/office/drawing/2014/main" id="{69CF4BB5-E8B1-4DA7-A1C7-5CD6E0924DF4}"/>
              </a:ext>
            </a:extLst>
          </p:cNvPr>
          <p:cNvSpPr>
            <a:spLocks noChangeShapeType="1"/>
          </p:cNvSpPr>
          <p:nvPr/>
        </p:nvSpPr>
        <p:spPr bwMode="auto">
          <a:xfrm>
            <a:off x="6372829" y="2837944"/>
            <a:ext cx="1440" cy="187219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1633"/>
          </a:p>
        </p:txBody>
      </p:sp>
      <p:grpSp>
        <p:nvGrpSpPr>
          <p:cNvPr id="46" name="Group 43">
            <a:extLst>
              <a:ext uri="{FF2B5EF4-FFF2-40B4-BE49-F238E27FC236}">
                <a16:creationId xmlns:a16="http://schemas.microsoft.com/office/drawing/2014/main" id="{EC29A130-D28B-48AE-AFAB-FF5F89CE6D25}"/>
              </a:ext>
            </a:extLst>
          </p:cNvPr>
          <p:cNvGrpSpPr>
            <a:grpSpLocks/>
          </p:cNvGrpSpPr>
          <p:nvPr/>
        </p:nvGrpSpPr>
        <p:grpSpPr bwMode="auto">
          <a:xfrm>
            <a:off x="5718997" y="1841358"/>
            <a:ext cx="555898" cy="786324"/>
            <a:chOff x="3129" y="1916"/>
            <a:chExt cx="386" cy="546"/>
          </a:xfrm>
        </p:grpSpPr>
        <p:sp>
          <p:nvSpPr>
            <p:cNvPr id="47" name="Line 44">
              <a:extLst>
                <a:ext uri="{FF2B5EF4-FFF2-40B4-BE49-F238E27FC236}">
                  <a16:creationId xmlns:a16="http://schemas.microsoft.com/office/drawing/2014/main" id="{50F9E4E3-B6BF-42E5-9507-8122A355BBE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29" y="1996"/>
              <a:ext cx="386" cy="38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633"/>
            </a:p>
          </p:txBody>
        </p:sp>
        <p:sp>
          <p:nvSpPr>
            <p:cNvPr id="48" name="Text Box 45">
              <a:extLst>
                <a:ext uri="{FF2B5EF4-FFF2-40B4-BE49-F238E27FC236}">
                  <a16:creationId xmlns:a16="http://schemas.microsoft.com/office/drawing/2014/main" id="{AC29FFDE-1A97-4057-889E-2CCB69147C0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2700000">
              <a:off x="3049" y="2099"/>
              <a:ext cx="546" cy="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1647" tIns="50425" rIns="81647" bIns="40823" anchor="ctr" anchorCtr="1">
              <a:spAutoFit/>
            </a:bodyPr>
            <a:lstStyle/>
            <a:p>
              <a:pPr algn="ctr"/>
              <a:r>
                <a:rPr lang="en-US" sz="1088">
                  <a:solidFill>
                    <a:srgbClr val="000000"/>
                  </a:solidFill>
                </a:rPr>
                <a:t>AR</a:t>
              </a:r>
            </a:p>
          </p:txBody>
        </p:sp>
      </p:grpSp>
      <p:grpSp>
        <p:nvGrpSpPr>
          <p:cNvPr id="49" name="Group 46">
            <a:extLst>
              <a:ext uri="{FF2B5EF4-FFF2-40B4-BE49-F238E27FC236}">
                <a16:creationId xmlns:a16="http://schemas.microsoft.com/office/drawing/2014/main" id="{2ACEE319-017C-4819-8D97-BB5C9EAAE74D}"/>
              </a:ext>
            </a:extLst>
          </p:cNvPr>
          <p:cNvGrpSpPr>
            <a:grpSpLocks/>
          </p:cNvGrpSpPr>
          <p:nvPr/>
        </p:nvGrpSpPr>
        <p:grpSpPr bwMode="auto">
          <a:xfrm>
            <a:off x="5718997" y="1887443"/>
            <a:ext cx="555898" cy="1185245"/>
            <a:chOff x="3129" y="1948"/>
            <a:chExt cx="386" cy="823"/>
          </a:xfrm>
        </p:grpSpPr>
        <p:sp>
          <p:nvSpPr>
            <p:cNvPr id="50" name="Line 47">
              <a:extLst>
                <a:ext uri="{FF2B5EF4-FFF2-40B4-BE49-F238E27FC236}">
                  <a16:creationId xmlns:a16="http://schemas.microsoft.com/office/drawing/2014/main" id="{2A1EF92B-1CA5-4C74-9F4A-4A9BF634BA2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29" y="1996"/>
              <a:ext cx="386" cy="72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633"/>
            </a:p>
          </p:txBody>
        </p:sp>
        <p:sp>
          <p:nvSpPr>
            <p:cNvPr id="51" name="Text Box 48">
              <a:extLst>
                <a:ext uri="{FF2B5EF4-FFF2-40B4-BE49-F238E27FC236}">
                  <a16:creationId xmlns:a16="http://schemas.microsoft.com/office/drawing/2014/main" id="{DBFA2319-2F58-42BD-8DE9-9C55E99FE97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3720000">
              <a:off x="2910" y="2270"/>
              <a:ext cx="823" cy="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1647" tIns="50425" rIns="81647" bIns="40823" anchor="ctr" anchorCtr="1">
              <a:spAutoFit/>
            </a:bodyPr>
            <a:lstStyle/>
            <a:p>
              <a:pPr algn="ctr"/>
              <a:r>
                <a:rPr lang="en-US" sz="1088">
                  <a:solidFill>
                    <a:srgbClr val="000000"/>
                  </a:solidFill>
                </a:rPr>
                <a:t>S</a:t>
              </a:r>
            </a:p>
          </p:txBody>
        </p:sp>
      </p:grpSp>
      <p:sp>
        <p:nvSpPr>
          <p:cNvPr id="52" name="Freeform 49">
            <a:extLst>
              <a:ext uri="{FF2B5EF4-FFF2-40B4-BE49-F238E27FC236}">
                <a16:creationId xmlns:a16="http://schemas.microsoft.com/office/drawing/2014/main" id="{4247771A-6F6C-4E7D-838E-9657CB8356C0}"/>
              </a:ext>
            </a:extLst>
          </p:cNvPr>
          <p:cNvSpPr>
            <a:spLocks/>
          </p:cNvSpPr>
          <p:nvPr/>
        </p:nvSpPr>
        <p:spPr bwMode="auto">
          <a:xfrm>
            <a:off x="6535567" y="2143790"/>
            <a:ext cx="228984" cy="368678"/>
          </a:xfrm>
          <a:custGeom>
            <a:avLst/>
            <a:gdLst>
              <a:gd name="T0" fmla="*/ 700 w 701"/>
              <a:gd name="T1" fmla="*/ 1126 h 1127"/>
              <a:gd name="T2" fmla="*/ 0 w 701"/>
              <a:gd name="T3" fmla="*/ 1126 h 1127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701" h="1127">
                <a:moveTo>
                  <a:pt x="700" y="1126"/>
                </a:moveTo>
                <a:cubicBezTo>
                  <a:pt x="0" y="0"/>
                  <a:pt x="0" y="1126"/>
                  <a:pt x="0" y="1126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1633"/>
          </a:p>
        </p:txBody>
      </p:sp>
      <p:sp>
        <p:nvSpPr>
          <p:cNvPr id="53" name="Text Box 50">
            <a:extLst>
              <a:ext uri="{FF2B5EF4-FFF2-40B4-BE49-F238E27FC236}">
                <a16:creationId xmlns:a16="http://schemas.microsoft.com/office/drawing/2014/main" id="{8E7D35B5-A633-4870-B6B3-E251EE6A3C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18749" y="1848560"/>
            <a:ext cx="612065" cy="303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7" tIns="49625" rIns="81647" bIns="40823"/>
          <a:lstStyle/>
          <a:p>
            <a:r>
              <a:rPr lang="en-US" sz="998">
                <a:solidFill>
                  <a:srgbClr val="000000"/>
                </a:solidFill>
              </a:rPr>
              <a:t>it here</a:t>
            </a:r>
          </a:p>
        </p:txBody>
      </p:sp>
      <p:sp>
        <p:nvSpPr>
          <p:cNvPr id="54" name="Line 51">
            <a:extLst>
              <a:ext uri="{FF2B5EF4-FFF2-40B4-BE49-F238E27FC236}">
                <a16:creationId xmlns:a16="http://schemas.microsoft.com/office/drawing/2014/main" id="{A44DC62D-7429-463E-9034-1D37DC082123}"/>
              </a:ext>
            </a:extLst>
          </p:cNvPr>
          <p:cNvSpPr>
            <a:spLocks noChangeShapeType="1"/>
          </p:cNvSpPr>
          <p:nvPr/>
        </p:nvSpPr>
        <p:spPr bwMode="auto">
          <a:xfrm>
            <a:off x="8724597" y="1858640"/>
            <a:ext cx="707114" cy="1441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1633"/>
          </a:p>
        </p:txBody>
      </p:sp>
      <p:sp>
        <p:nvSpPr>
          <p:cNvPr id="55" name="Line 52">
            <a:extLst>
              <a:ext uri="{FF2B5EF4-FFF2-40B4-BE49-F238E27FC236}">
                <a16:creationId xmlns:a16="http://schemas.microsoft.com/office/drawing/2014/main" id="{C69408BC-9691-46BA-BDFF-EA82DD9486E2}"/>
              </a:ext>
            </a:extLst>
          </p:cNvPr>
          <p:cNvSpPr>
            <a:spLocks noChangeShapeType="1"/>
          </p:cNvSpPr>
          <p:nvPr/>
        </p:nvSpPr>
        <p:spPr bwMode="auto">
          <a:xfrm>
            <a:off x="8724597" y="2045860"/>
            <a:ext cx="707114" cy="1441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1633"/>
          </a:p>
        </p:txBody>
      </p:sp>
      <p:grpSp>
        <p:nvGrpSpPr>
          <p:cNvPr id="56" name="Group 53">
            <a:extLst>
              <a:ext uri="{FF2B5EF4-FFF2-40B4-BE49-F238E27FC236}">
                <a16:creationId xmlns:a16="http://schemas.microsoft.com/office/drawing/2014/main" id="{604A36BA-CAE4-4E9E-8377-27B8CF2461AF}"/>
              </a:ext>
            </a:extLst>
          </p:cNvPr>
          <p:cNvGrpSpPr>
            <a:grpSpLocks/>
          </p:cNvGrpSpPr>
          <p:nvPr/>
        </p:nvGrpSpPr>
        <p:grpSpPr bwMode="auto">
          <a:xfrm>
            <a:off x="8005961" y="1826793"/>
            <a:ext cx="491092" cy="259557"/>
            <a:chOff x="4717" y="-141060"/>
            <a:chExt cx="341" cy="286114"/>
          </a:xfrm>
        </p:grpSpPr>
        <p:sp>
          <p:nvSpPr>
            <p:cNvPr id="57" name="Line 54">
              <a:extLst>
                <a:ext uri="{FF2B5EF4-FFF2-40B4-BE49-F238E27FC236}">
                  <a16:creationId xmlns:a16="http://schemas.microsoft.com/office/drawing/2014/main" id="{22310C69-7538-4D76-9D78-712602141B3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17" y="1996"/>
              <a:ext cx="34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633"/>
            </a:p>
          </p:txBody>
        </p:sp>
        <p:sp>
          <p:nvSpPr>
            <p:cNvPr id="58" name="Text Box 55">
              <a:extLst>
                <a:ext uri="{FF2B5EF4-FFF2-40B4-BE49-F238E27FC236}">
                  <a16:creationId xmlns:a16="http://schemas.microsoft.com/office/drawing/2014/main" id="{AE735B7A-D270-4CBE-9EF8-FD3D7B27C6F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17" y="-141060"/>
              <a:ext cx="341" cy="286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1647" tIns="50425" rIns="81647" bIns="40823" anchor="ctr" anchorCtr="1">
              <a:spAutoFit/>
            </a:bodyPr>
            <a:lstStyle/>
            <a:p>
              <a:pPr algn="ctr"/>
              <a:r>
                <a:rPr lang="en-US" sz="1088">
                  <a:solidFill>
                    <a:srgbClr val="000000"/>
                  </a:solidFill>
                </a:rPr>
                <a:t>S</a:t>
              </a:r>
            </a:p>
          </p:txBody>
        </p:sp>
      </p:grpSp>
      <p:sp>
        <p:nvSpPr>
          <p:cNvPr id="59" name="Line 56">
            <a:extLst>
              <a:ext uri="{FF2B5EF4-FFF2-40B4-BE49-F238E27FC236}">
                <a16:creationId xmlns:a16="http://schemas.microsoft.com/office/drawing/2014/main" id="{509ED15F-C293-4A4A-AC94-48BB6350CA78}"/>
              </a:ext>
            </a:extLst>
          </p:cNvPr>
          <p:cNvSpPr>
            <a:spLocks noChangeShapeType="1"/>
          </p:cNvSpPr>
          <p:nvPr/>
        </p:nvSpPr>
        <p:spPr bwMode="auto">
          <a:xfrm>
            <a:off x="8724596" y="1858641"/>
            <a:ext cx="1441" cy="187219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1633"/>
          </a:p>
        </p:txBody>
      </p:sp>
      <p:sp>
        <p:nvSpPr>
          <p:cNvPr id="60" name="Text Box 57">
            <a:extLst>
              <a:ext uri="{FF2B5EF4-FFF2-40B4-BE49-F238E27FC236}">
                <a16:creationId xmlns:a16="http://schemas.microsoft.com/office/drawing/2014/main" id="{D528FFC6-0693-4D61-9FA4-78C97F3C94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04254" y="2176915"/>
            <a:ext cx="1134839" cy="303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7" tIns="49625" rIns="81647" bIns="40823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9pPr>
          </a:lstStyle>
          <a:p>
            <a:r>
              <a:rPr lang="en-US" sz="998"/>
              <a:t>He </a:t>
            </a:r>
          </a:p>
        </p:txBody>
      </p:sp>
      <p:sp>
        <p:nvSpPr>
          <p:cNvPr id="61" name="Line 58">
            <a:extLst>
              <a:ext uri="{FF2B5EF4-FFF2-40B4-BE49-F238E27FC236}">
                <a16:creationId xmlns:a16="http://schemas.microsoft.com/office/drawing/2014/main" id="{CB1D0F24-34FE-44E0-AF82-FA33E335C13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723157" y="2021378"/>
            <a:ext cx="165617" cy="1627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1633"/>
          </a:p>
        </p:txBody>
      </p:sp>
      <p:sp>
        <p:nvSpPr>
          <p:cNvPr id="62" name="Text Box 59">
            <a:extLst>
              <a:ext uri="{FF2B5EF4-FFF2-40B4-BE49-F238E27FC236}">
                <a16:creationId xmlns:a16="http://schemas.microsoft.com/office/drawing/2014/main" id="{9CEE660C-F1AE-497F-B9A5-A07FC39917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00115" y="1850000"/>
            <a:ext cx="1134839" cy="303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7" tIns="49625" rIns="81647" bIns="40823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9pPr>
          </a:lstStyle>
          <a:p>
            <a:r>
              <a:rPr lang="en-US" sz="998"/>
              <a:t>does</a:t>
            </a:r>
          </a:p>
        </p:txBody>
      </p:sp>
      <p:sp>
        <p:nvSpPr>
          <p:cNvPr id="63" name="Line 60">
            <a:extLst>
              <a:ext uri="{FF2B5EF4-FFF2-40B4-BE49-F238E27FC236}">
                <a16:creationId xmlns:a16="http://schemas.microsoft.com/office/drawing/2014/main" id="{7338277A-B800-448D-B87A-FDAAFAC943E9}"/>
              </a:ext>
            </a:extLst>
          </p:cNvPr>
          <p:cNvSpPr>
            <a:spLocks noChangeShapeType="1"/>
          </p:cNvSpPr>
          <p:nvPr/>
        </p:nvSpPr>
        <p:spPr bwMode="auto">
          <a:xfrm>
            <a:off x="8528736" y="1858640"/>
            <a:ext cx="1441" cy="146895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1633"/>
          </a:p>
        </p:txBody>
      </p:sp>
      <p:sp>
        <p:nvSpPr>
          <p:cNvPr id="64" name="Line 61">
            <a:extLst>
              <a:ext uri="{FF2B5EF4-FFF2-40B4-BE49-F238E27FC236}">
                <a16:creationId xmlns:a16="http://schemas.microsoft.com/office/drawing/2014/main" id="{3E76E422-E69D-47DA-B6E7-1E8433931C83}"/>
              </a:ext>
            </a:extLst>
          </p:cNvPr>
          <p:cNvSpPr>
            <a:spLocks noChangeShapeType="1"/>
          </p:cNvSpPr>
          <p:nvPr/>
        </p:nvSpPr>
        <p:spPr bwMode="auto">
          <a:xfrm>
            <a:off x="8528737" y="3327595"/>
            <a:ext cx="1339340" cy="1441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1633"/>
          </a:p>
        </p:txBody>
      </p:sp>
      <p:sp>
        <p:nvSpPr>
          <p:cNvPr id="65" name="Line 62">
            <a:extLst>
              <a:ext uri="{FF2B5EF4-FFF2-40B4-BE49-F238E27FC236}">
                <a16:creationId xmlns:a16="http://schemas.microsoft.com/office/drawing/2014/main" id="{782139FC-9686-47E9-BC00-0811D9A3A980}"/>
              </a:ext>
            </a:extLst>
          </p:cNvPr>
          <p:cNvSpPr>
            <a:spLocks noChangeShapeType="1"/>
          </p:cNvSpPr>
          <p:nvPr/>
        </p:nvSpPr>
        <p:spPr bwMode="auto">
          <a:xfrm>
            <a:off x="9866637" y="1858640"/>
            <a:ext cx="1440" cy="146895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1633"/>
          </a:p>
        </p:txBody>
      </p:sp>
      <p:grpSp>
        <p:nvGrpSpPr>
          <p:cNvPr id="66" name="Group 63">
            <a:extLst>
              <a:ext uri="{FF2B5EF4-FFF2-40B4-BE49-F238E27FC236}">
                <a16:creationId xmlns:a16="http://schemas.microsoft.com/office/drawing/2014/main" id="{6809DDB6-BFD6-4E9F-881D-599EB472760D}"/>
              </a:ext>
            </a:extLst>
          </p:cNvPr>
          <p:cNvGrpSpPr>
            <a:grpSpLocks/>
          </p:cNvGrpSpPr>
          <p:nvPr/>
        </p:nvGrpSpPr>
        <p:grpSpPr bwMode="auto">
          <a:xfrm>
            <a:off x="8005961" y="2414374"/>
            <a:ext cx="491092" cy="259557"/>
            <a:chOff x="4717" y="-140652"/>
            <a:chExt cx="341" cy="286114"/>
          </a:xfrm>
        </p:grpSpPr>
        <p:sp>
          <p:nvSpPr>
            <p:cNvPr id="67" name="Line 64">
              <a:extLst>
                <a:ext uri="{FF2B5EF4-FFF2-40B4-BE49-F238E27FC236}">
                  <a16:creationId xmlns:a16="http://schemas.microsoft.com/office/drawing/2014/main" id="{882F6B93-5A1E-4B0F-8D88-4B7603CC3A9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17" y="2404"/>
              <a:ext cx="34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633"/>
            </a:p>
          </p:txBody>
        </p:sp>
        <p:sp>
          <p:nvSpPr>
            <p:cNvPr id="68" name="Text Box 65">
              <a:extLst>
                <a:ext uri="{FF2B5EF4-FFF2-40B4-BE49-F238E27FC236}">
                  <a16:creationId xmlns:a16="http://schemas.microsoft.com/office/drawing/2014/main" id="{264867D3-75AD-4EE2-845D-26BBEC720BF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17" y="-140652"/>
              <a:ext cx="341" cy="286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1647" tIns="50425" rIns="81647" bIns="40823" anchor="ctr" anchorCtr="1">
              <a:spAutoFit/>
            </a:bodyPr>
            <a:lstStyle/>
            <a:p>
              <a:pPr algn="ctr"/>
              <a:r>
                <a:rPr lang="en-US" sz="1088">
                  <a:solidFill>
                    <a:srgbClr val="000000"/>
                  </a:solidFill>
                </a:rPr>
                <a:t>S</a:t>
              </a:r>
            </a:p>
          </p:txBody>
        </p:sp>
      </p:grpSp>
      <p:grpSp>
        <p:nvGrpSpPr>
          <p:cNvPr id="69" name="Group 66">
            <a:extLst>
              <a:ext uri="{FF2B5EF4-FFF2-40B4-BE49-F238E27FC236}">
                <a16:creationId xmlns:a16="http://schemas.microsoft.com/office/drawing/2014/main" id="{AFAA2294-0194-42A5-A609-6F936AB6073D}"/>
              </a:ext>
            </a:extLst>
          </p:cNvPr>
          <p:cNvGrpSpPr>
            <a:grpSpLocks/>
          </p:cNvGrpSpPr>
          <p:nvPr/>
        </p:nvGrpSpPr>
        <p:grpSpPr bwMode="auto">
          <a:xfrm>
            <a:off x="8005953" y="2470705"/>
            <a:ext cx="391721" cy="601984"/>
            <a:chOff x="4717" y="2353"/>
            <a:chExt cx="272" cy="418"/>
          </a:xfrm>
        </p:grpSpPr>
        <p:sp>
          <p:nvSpPr>
            <p:cNvPr id="70" name="Line 67">
              <a:extLst>
                <a:ext uri="{FF2B5EF4-FFF2-40B4-BE49-F238E27FC236}">
                  <a16:creationId xmlns:a16="http://schemas.microsoft.com/office/drawing/2014/main" id="{6303F248-2B72-420D-B4A2-E4622180695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17" y="2404"/>
              <a:ext cx="272" cy="31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633"/>
            </a:p>
          </p:txBody>
        </p:sp>
        <p:sp>
          <p:nvSpPr>
            <p:cNvPr id="71" name="Text Box 68">
              <a:extLst>
                <a:ext uri="{FF2B5EF4-FFF2-40B4-BE49-F238E27FC236}">
                  <a16:creationId xmlns:a16="http://schemas.microsoft.com/office/drawing/2014/main" id="{7FDC2D22-D16A-4351-88BD-C5318981181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2940000">
              <a:off x="4644" y="2472"/>
              <a:ext cx="418" cy="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1647" tIns="50425" rIns="81647" bIns="40823" anchor="ctr" anchorCtr="1">
              <a:spAutoFit/>
            </a:bodyPr>
            <a:lstStyle/>
            <a:p>
              <a:pPr algn="ctr"/>
              <a:r>
                <a:rPr lang="en-US" sz="1088">
                  <a:solidFill>
                    <a:srgbClr val="000000"/>
                  </a:solidFill>
                </a:rPr>
                <a:t>AR</a:t>
              </a:r>
            </a:p>
          </p:txBody>
        </p:sp>
      </p:grpSp>
      <p:sp>
        <p:nvSpPr>
          <p:cNvPr id="72" name="Text Box 69">
            <a:extLst>
              <a:ext uri="{FF2B5EF4-FFF2-40B4-BE49-F238E27FC236}">
                <a16:creationId xmlns:a16="http://schemas.microsoft.com/office/drawing/2014/main" id="{FCCEBC6C-8FB1-4FA3-9068-8F26125016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83556" y="2436141"/>
            <a:ext cx="547258" cy="303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7" tIns="49625" rIns="81647" bIns="40823"/>
          <a:lstStyle/>
          <a:p>
            <a:r>
              <a:rPr lang="en-US" sz="998">
                <a:solidFill>
                  <a:srgbClr val="000000"/>
                </a:solidFill>
              </a:rPr>
              <a:t>here</a:t>
            </a:r>
          </a:p>
        </p:txBody>
      </p:sp>
      <p:sp>
        <p:nvSpPr>
          <p:cNvPr id="73" name="Line 70">
            <a:extLst>
              <a:ext uri="{FF2B5EF4-FFF2-40B4-BE49-F238E27FC236}">
                <a16:creationId xmlns:a16="http://schemas.microsoft.com/office/drawing/2014/main" id="{D17A530E-0569-46BF-92DD-220DE66B97C4}"/>
              </a:ext>
            </a:extLst>
          </p:cNvPr>
          <p:cNvSpPr>
            <a:spLocks noChangeShapeType="1"/>
          </p:cNvSpPr>
          <p:nvPr/>
        </p:nvSpPr>
        <p:spPr bwMode="auto">
          <a:xfrm>
            <a:off x="8724597" y="2446222"/>
            <a:ext cx="707114" cy="1441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1633"/>
          </a:p>
        </p:txBody>
      </p:sp>
      <p:sp>
        <p:nvSpPr>
          <p:cNvPr id="74" name="Line 71">
            <a:extLst>
              <a:ext uri="{FF2B5EF4-FFF2-40B4-BE49-F238E27FC236}">
                <a16:creationId xmlns:a16="http://schemas.microsoft.com/office/drawing/2014/main" id="{0E2ADC25-812C-4C55-BFB1-08612D414212}"/>
              </a:ext>
            </a:extLst>
          </p:cNvPr>
          <p:cNvSpPr>
            <a:spLocks noChangeShapeType="1"/>
          </p:cNvSpPr>
          <p:nvPr/>
        </p:nvSpPr>
        <p:spPr bwMode="auto">
          <a:xfrm>
            <a:off x="8724597" y="2632002"/>
            <a:ext cx="707114" cy="144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1633"/>
          </a:p>
        </p:txBody>
      </p:sp>
      <p:sp>
        <p:nvSpPr>
          <p:cNvPr id="75" name="Text Box 72">
            <a:extLst>
              <a:ext uri="{FF2B5EF4-FFF2-40B4-BE49-F238E27FC236}">
                <a16:creationId xmlns:a16="http://schemas.microsoft.com/office/drawing/2014/main" id="{CB358FD2-EEC7-44A1-8BBA-C5A1D12116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00115" y="2436141"/>
            <a:ext cx="1134839" cy="303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7" tIns="49625" rIns="81647" bIns="40823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9pPr>
          </a:lstStyle>
          <a:p>
            <a:r>
              <a:rPr lang="en-US" sz="998"/>
              <a:t>He does it</a:t>
            </a:r>
          </a:p>
        </p:txBody>
      </p:sp>
      <p:sp>
        <p:nvSpPr>
          <p:cNvPr id="76" name="Line 73">
            <a:extLst>
              <a:ext uri="{FF2B5EF4-FFF2-40B4-BE49-F238E27FC236}">
                <a16:creationId xmlns:a16="http://schemas.microsoft.com/office/drawing/2014/main" id="{25E33A7D-E6CF-4333-A705-C82E6970E62F}"/>
              </a:ext>
            </a:extLst>
          </p:cNvPr>
          <p:cNvSpPr>
            <a:spLocks noChangeShapeType="1"/>
          </p:cNvSpPr>
          <p:nvPr/>
        </p:nvSpPr>
        <p:spPr bwMode="auto">
          <a:xfrm>
            <a:off x="8724596" y="2446222"/>
            <a:ext cx="1441" cy="187219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1633"/>
          </a:p>
        </p:txBody>
      </p:sp>
      <p:sp>
        <p:nvSpPr>
          <p:cNvPr id="77" name="Freeform 74">
            <a:extLst>
              <a:ext uri="{FF2B5EF4-FFF2-40B4-BE49-F238E27FC236}">
                <a16:creationId xmlns:a16="http://schemas.microsoft.com/office/drawing/2014/main" id="{B979B611-D521-4BA7-AAAD-844B2C77A08C}"/>
              </a:ext>
            </a:extLst>
          </p:cNvPr>
          <p:cNvSpPr>
            <a:spLocks/>
          </p:cNvSpPr>
          <p:nvPr/>
        </p:nvSpPr>
        <p:spPr bwMode="auto">
          <a:xfrm>
            <a:off x="8887333" y="2143790"/>
            <a:ext cx="228984" cy="368678"/>
          </a:xfrm>
          <a:custGeom>
            <a:avLst/>
            <a:gdLst>
              <a:gd name="T0" fmla="*/ 700 w 701"/>
              <a:gd name="T1" fmla="*/ 1126 h 1127"/>
              <a:gd name="T2" fmla="*/ 0 w 701"/>
              <a:gd name="T3" fmla="*/ 1126 h 1127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701" h="1127">
                <a:moveTo>
                  <a:pt x="700" y="1126"/>
                </a:moveTo>
                <a:cubicBezTo>
                  <a:pt x="0" y="0"/>
                  <a:pt x="0" y="1126"/>
                  <a:pt x="0" y="1126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1633"/>
          </a:p>
        </p:txBody>
      </p:sp>
      <p:grpSp>
        <p:nvGrpSpPr>
          <p:cNvPr id="78" name="Group 75">
            <a:extLst>
              <a:ext uri="{FF2B5EF4-FFF2-40B4-BE49-F238E27FC236}">
                <a16:creationId xmlns:a16="http://schemas.microsoft.com/office/drawing/2014/main" id="{C447A70B-B40A-4115-A990-80BCEB634972}"/>
              </a:ext>
            </a:extLst>
          </p:cNvPr>
          <p:cNvGrpSpPr>
            <a:grpSpLocks/>
          </p:cNvGrpSpPr>
          <p:nvPr/>
        </p:nvGrpSpPr>
        <p:grpSpPr bwMode="auto">
          <a:xfrm>
            <a:off x="7948350" y="3002126"/>
            <a:ext cx="509813" cy="325475"/>
            <a:chOff x="4677" y="2722"/>
            <a:chExt cx="354" cy="226"/>
          </a:xfrm>
        </p:grpSpPr>
        <p:sp>
          <p:nvSpPr>
            <p:cNvPr id="79" name="Line 76">
              <a:extLst>
                <a:ext uri="{FF2B5EF4-FFF2-40B4-BE49-F238E27FC236}">
                  <a16:creationId xmlns:a16="http://schemas.microsoft.com/office/drawing/2014/main" id="{1796C4EB-CE86-4E38-B719-9C8ABD89570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17" y="2722"/>
              <a:ext cx="272" cy="22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633"/>
            </a:p>
          </p:txBody>
        </p:sp>
        <p:sp>
          <p:nvSpPr>
            <p:cNvPr id="80" name="Text Box 77">
              <a:extLst>
                <a:ext uri="{FF2B5EF4-FFF2-40B4-BE49-F238E27FC236}">
                  <a16:creationId xmlns:a16="http://schemas.microsoft.com/office/drawing/2014/main" id="{1A242C24-961C-4ADC-9B89-C1A6187F42C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2400000">
              <a:off x="4677" y="2744"/>
              <a:ext cx="354" cy="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1647" tIns="50425" rIns="81647" bIns="40823" anchor="ctr" anchorCtr="1">
              <a:spAutoFit/>
            </a:bodyPr>
            <a:lstStyle/>
            <a:p>
              <a:pPr algn="ctr"/>
              <a:r>
                <a:rPr lang="en-US" sz="1088">
                  <a:solidFill>
                    <a:srgbClr val="000000"/>
                  </a:solidFill>
                </a:rPr>
                <a:t>S</a:t>
              </a:r>
            </a:p>
          </p:txBody>
        </p:sp>
      </p:grpSp>
      <p:grpSp>
        <p:nvGrpSpPr>
          <p:cNvPr id="81" name="Group 78">
            <a:extLst>
              <a:ext uri="{FF2B5EF4-FFF2-40B4-BE49-F238E27FC236}">
                <a16:creationId xmlns:a16="http://schemas.microsoft.com/office/drawing/2014/main" id="{CC26D023-5761-4049-A3A6-AAD372CD1109}"/>
              </a:ext>
            </a:extLst>
          </p:cNvPr>
          <p:cNvGrpSpPr>
            <a:grpSpLocks/>
          </p:cNvGrpSpPr>
          <p:nvPr/>
        </p:nvGrpSpPr>
        <p:grpSpPr bwMode="auto">
          <a:xfrm>
            <a:off x="7991574" y="2976201"/>
            <a:ext cx="259227" cy="541498"/>
            <a:chOff x="4707" y="2704"/>
            <a:chExt cx="180" cy="376"/>
          </a:xfrm>
        </p:grpSpPr>
        <p:sp>
          <p:nvSpPr>
            <p:cNvPr id="82" name="Line 79">
              <a:extLst>
                <a:ext uri="{FF2B5EF4-FFF2-40B4-BE49-F238E27FC236}">
                  <a16:creationId xmlns:a16="http://schemas.microsoft.com/office/drawing/2014/main" id="{0F3A7CE2-A6B1-4892-8A13-D3BB135CDCD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17" y="2722"/>
              <a:ext cx="159" cy="3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633"/>
            </a:p>
          </p:txBody>
        </p:sp>
        <p:sp>
          <p:nvSpPr>
            <p:cNvPr id="83" name="Text Box 80">
              <a:extLst>
                <a:ext uri="{FF2B5EF4-FFF2-40B4-BE49-F238E27FC236}">
                  <a16:creationId xmlns:a16="http://schemas.microsoft.com/office/drawing/2014/main" id="{0ED32D65-F4FF-4C64-BAFF-820ABDCC6F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3900000">
              <a:off x="4609" y="2802"/>
              <a:ext cx="376" cy="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1647" tIns="50425" rIns="81647" bIns="40823" anchor="ctr" anchorCtr="1">
              <a:spAutoFit/>
            </a:bodyPr>
            <a:lstStyle/>
            <a:p>
              <a:pPr algn="ctr"/>
              <a:r>
                <a:rPr lang="en-US" sz="1088">
                  <a:solidFill>
                    <a:srgbClr val="000000"/>
                  </a:solidFill>
                </a:rPr>
                <a:t>AR</a:t>
              </a:r>
            </a:p>
          </p:txBody>
        </p:sp>
      </p:grpSp>
      <p:sp>
        <p:nvSpPr>
          <p:cNvPr id="84" name="Text Box 81">
            <a:extLst>
              <a:ext uri="{FF2B5EF4-FFF2-40B4-BE49-F238E27FC236}">
                <a16:creationId xmlns:a16="http://schemas.microsoft.com/office/drawing/2014/main" id="{675FE785-686F-4E1D-8FF5-57FBD66E89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83557" y="2894109"/>
            <a:ext cx="709994" cy="303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7" tIns="49625" rIns="81647" bIns="40823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9pPr>
          </a:lstStyle>
          <a:p>
            <a:r>
              <a:rPr lang="en-US" sz="998"/>
              <a:t>here</a:t>
            </a:r>
          </a:p>
        </p:txBody>
      </p:sp>
      <p:sp>
        <p:nvSpPr>
          <p:cNvPr id="85" name="Line 82">
            <a:extLst>
              <a:ext uri="{FF2B5EF4-FFF2-40B4-BE49-F238E27FC236}">
                <a16:creationId xmlns:a16="http://schemas.microsoft.com/office/drawing/2014/main" id="{6B86CDBD-A978-496F-8DF8-307F5B3E3791}"/>
              </a:ext>
            </a:extLst>
          </p:cNvPr>
          <p:cNvSpPr>
            <a:spLocks noChangeShapeType="1"/>
          </p:cNvSpPr>
          <p:nvPr/>
        </p:nvSpPr>
        <p:spPr bwMode="auto">
          <a:xfrm>
            <a:off x="8724597" y="2902750"/>
            <a:ext cx="707114" cy="144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1633"/>
          </a:p>
        </p:txBody>
      </p:sp>
      <p:sp>
        <p:nvSpPr>
          <p:cNvPr id="86" name="Line 83">
            <a:extLst>
              <a:ext uri="{FF2B5EF4-FFF2-40B4-BE49-F238E27FC236}">
                <a16:creationId xmlns:a16="http://schemas.microsoft.com/office/drawing/2014/main" id="{11BF5887-14F1-458A-8760-C5D8568EB13F}"/>
              </a:ext>
            </a:extLst>
          </p:cNvPr>
          <p:cNvSpPr>
            <a:spLocks noChangeShapeType="1"/>
          </p:cNvSpPr>
          <p:nvPr/>
        </p:nvSpPr>
        <p:spPr bwMode="auto">
          <a:xfrm>
            <a:off x="8724597" y="3089970"/>
            <a:ext cx="707114" cy="144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1633"/>
          </a:p>
        </p:txBody>
      </p:sp>
      <p:sp>
        <p:nvSpPr>
          <p:cNvPr id="87" name="Text Box 84">
            <a:extLst>
              <a:ext uri="{FF2B5EF4-FFF2-40B4-BE49-F238E27FC236}">
                <a16:creationId xmlns:a16="http://schemas.microsoft.com/office/drawing/2014/main" id="{4D07461C-C5EF-4CC2-B5EB-8221D721F0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00115" y="2894109"/>
            <a:ext cx="1134839" cy="303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7" tIns="49625" rIns="81647" bIns="40823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9pPr>
          </a:lstStyle>
          <a:p>
            <a:r>
              <a:rPr lang="en-US" sz="998"/>
              <a:t>He does    it</a:t>
            </a:r>
          </a:p>
        </p:txBody>
      </p:sp>
      <p:sp>
        <p:nvSpPr>
          <p:cNvPr id="88" name="Line 85">
            <a:extLst>
              <a:ext uri="{FF2B5EF4-FFF2-40B4-BE49-F238E27FC236}">
                <a16:creationId xmlns:a16="http://schemas.microsoft.com/office/drawing/2014/main" id="{76E6B1BC-5C0B-4A98-9381-0D58F01768FC}"/>
              </a:ext>
            </a:extLst>
          </p:cNvPr>
          <p:cNvSpPr>
            <a:spLocks noChangeShapeType="1"/>
          </p:cNvSpPr>
          <p:nvPr/>
        </p:nvSpPr>
        <p:spPr bwMode="auto">
          <a:xfrm>
            <a:off x="8724596" y="2902751"/>
            <a:ext cx="1441" cy="187219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1633"/>
          </a:p>
        </p:txBody>
      </p:sp>
      <p:sp>
        <p:nvSpPr>
          <p:cNvPr id="89" name="Freeform 86">
            <a:extLst>
              <a:ext uri="{FF2B5EF4-FFF2-40B4-BE49-F238E27FC236}">
                <a16:creationId xmlns:a16="http://schemas.microsoft.com/office/drawing/2014/main" id="{8C0EB29D-A89B-4339-972A-1FA6C49449AD}"/>
              </a:ext>
            </a:extLst>
          </p:cNvPr>
          <p:cNvSpPr>
            <a:spLocks/>
          </p:cNvSpPr>
          <p:nvPr/>
        </p:nvSpPr>
        <p:spPr bwMode="auto">
          <a:xfrm>
            <a:off x="8887333" y="2568635"/>
            <a:ext cx="228984" cy="368678"/>
          </a:xfrm>
          <a:custGeom>
            <a:avLst/>
            <a:gdLst>
              <a:gd name="T0" fmla="*/ 700 w 701"/>
              <a:gd name="T1" fmla="*/ 1126 h 1127"/>
              <a:gd name="T2" fmla="*/ 0 w 701"/>
              <a:gd name="T3" fmla="*/ 1126 h 1127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701" h="1127">
                <a:moveTo>
                  <a:pt x="700" y="1126"/>
                </a:moveTo>
                <a:cubicBezTo>
                  <a:pt x="0" y="0"/>
                  <a:pt x="0" y="1126"/>
                  <a:pt x="0" y="1126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1633"/>
          </a:p>
        </p:txBody>
      </p:sp>
      <p:sp>
        <p:nvSpPr>
          <p:cNvPr id="90" name="Freeform 87">
            <a:extLst>
              <a:ext uri="{FF2B5EF4-FFF2-40B4-BE49-F238E27FC236}">
                <a16:creationId xmlns:a16="http://schemas.microsoft.com/office/drawing/2014/main" id="{C46586AE-AC35-4CE8-A0BB-EC8931A2DBDF}"/>
              </a:ext>
            </a:extLst>
          </p:cNvPr>
          <p:cNvSpPr>
            <a:spLocks/>
          </p:cNvSpPr>
          <p:nvPr/>
        </p:nvSpPr>
        <p:spPr bwMode="auto">
          <a:xfrm>
            <a:off x="9149441" y="2568635"/>
            <a:ext cx="228984" cy="368678"/>
          </a:xfrm>
          <a:custGeom>
            <a:avLst/>
            <a:gdLst>
              <a:gd name="T0" fmla="*/ 700 w 701"/>
              <a:gd name="T1" fmla="*/ 1126 h 1127"/>
              <a:gd name="T2" fmla="*/ 0 w 701"/>
              <a:gd name="T3" fmla="*/ 1126 h 1127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701" h="1127">
                <a:moveTo>
                  <a:pt x="700" y="1126"/>
                </a:moveTo>
                <a:cubicBezTo>
                  <a:pt x="0" y="0"/>
                  <a:pt x="0" y="1126"/>
                  <a:pt x="0" y="1126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1633"/>
          </a:p>
        </p:txBody>
      </p:sp>
      <p:sp>
        <p:nvSpPr>
          <p:cNvPr id="208" name="矩形 5">
            <a:extLst>
              <a:ext uri="{FF2B5EF4-FFF2-40B4-BE49-F238E27FC236}">
                <a16:creationId xmlns:a16="http://schemas.microsoft.com/office/drawing/2014/main" id="{F4AE94CB-7DEE-4376-B8F5-8B37A1A3A610}"/>
              </a:ext>
            </a:extLst>
          </p:cNvPr>
          <p:cNvSpPr/>
          <p:nvPr/>
        </p:nvSpPr>
        <p:spPr>
          <a:xfrm>
            <a:off x="668615" y="217473"/>
            <a:ext cx="71487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Beam search decoding example</a:t>
            </a:r>
          </a:p>
        </p:txBody>
      </p:sp>
    </p:spTree>
    <p:extLst>
      <p:ext uri="{BB962C8B-B14F-4D97-AF65-F5344CB8AC3E}">
        <p14:creationId xmlns:p14="http://schemas.microsoft.com/office/powerpoint/2010/main" val="407937092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0A14D1A-77A4-4382-B7C1-F16F6A27BA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59</a:t>
            </a:fld>
            <a:endParaRPr lang="zh-CN" altLang="en-US"/>
          </a:p>
        </p:txBody>
      </p:sp>
      <p:sp>
        <p:nvSpPr>
          <p:cNvPr id="5" name="Text Box 3">
            <a:extLst>
              <a:ext uri="{FF2B5EF4-FFF2-40B4-BE49-F238E27FC236}">
                <a16:creationId xmlns:a16="http://schemas.microsoft.com/office/drawing/2014/main" id="{C5A4FEAC-BAB1-418C-9CE8-C4F70598D3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61380" y="1848560"/>
            <a:ext cx="1134839" cy="303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7" tIns="49625" rIns="81647" bIns="40823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9pPr>
          </a:lstStyle>
          <a:p>
            <a:r>
              <a:rPr lang="en-US" sz="998"/>
              <a:t>He does it here</a:t>
            </a:r>
          </a:p>
        </p:txBody>
      </p:sp>
      <p:sp>
        <p:nvSpPr>
          <p:cNvPr id="6" name="Line 4">
            <a:extLst>
              <a:ext uri="{FF2B5EF4-FFF2-40B4-BE49-F238E27FC236}">
                <a16:creationId xmlns:a16="http://schemas.microsoft.com/office/drawing/2014/main" id="{338BB17B-CF35-474A-9DF7-537AECB3A250}"/>
              </a:ext>
            </a:extLst>
          </p:cNvPr>
          <p:cNvSpPr>
            <a:spLocks noChangeShapeType="1"/>
          </p:cNvSpPr>
          <p:nvPr/>
        </p:nvSpPr>
        <p:spPr bwMode="auto">
          <a:xfrm>
            <a:off x="1702420" y="1858640"/>
            <a:ext cx="707114" cy="1441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1633"/>
          </a:p>
        </p:txBody>
      </p:sp>
      <p:sp>
        <p:nvSpPr>
          <p:cNvPr id="7" name="Line 5">
            <a:extLst>
              <a:ext uri="{FF2B5EF4-FFF2-40B4-BE49-F238E27FC236}">
                <a16:creationId xmlns:a16="http://schemas.microsoft.com/office/drawing/2014/main" id="{6FE6780F-C0DD-4852-B3D5-D1CD4CFB69C5}"/>
              </a:ext>
            </a:extLst>
          </p:cNvPr>
          <p:cNvSpPr>
            <a:spLocks noChangeShapeType="1"/>
          </p:cNvSpPr>
          <p:nvPr/>
        </p:nvSpPr>
        <p:spPr bwMode="auto">
          <a:xfrm>
            <a:off x="1702419" y="1858641"/>
            <a:ext cx="1441" cy="187219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1633"/>
          </a:p>
        </p:txBody>
      </p:sp>
      <p:sp>
        <p:nvSpPr>
          <p:cNvPr id="8" name="Line 6">
            <a:extLst>
              <a:ext uri="{FF2B5EF4-FFF2-40B4-BE49-F238E27FC236}">
                <a16:creationId xmlns:a16="http://schemas.microsoft.com/office/drawing/2014/main" id="{68248E62-F2EE-43FE-8053-EE56ECB02B0A}"/>
              </a:ext>
            </a:extLst>
          </p:cNvPr>
          <p:cNvSpPr>
            <a:spLocks noChangeShapeType="1"/>
          </p:cNvSpPr>
          <p:nvPr/>
        </p:nvSpPr>
        <p:spPr bwMode="auto">
          <a:xfrm>
            <a:off x="1702420" y="2044420"/>
            <a:ext cx="707114" cy="144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1633"/>
          </a:p>
        </p:txBody>
      </p:sp>
      <p:sp>
        <p:nvSpPr>
          <p:cNvPr id="9" name="Line 7">
            <a:extLst>
              <a:ext uri="{FF2B5EF4-FFF2-40B4-BE49-F238E27FC236}">
                <a16:creationId xmlns:a16="http://schemas.microsoft.com/office/drawing/2014/main" id="{81197845-E278-450B-BC2D-53798BFC4961}"/>
              </a:ext>
            </a:extLst>
          </p:cNvPr>
          <p:cNvSpPr>
            <a:spLocks noChangeShapeType="1"/>
          </p:cNvSpPr>
          <p:nvPr/>
        </p:nvSpPr>
        <p:spPr bwMode="auto">
          <a:xfrm>
            <a:off x="1604489" y="1858640"/>
            <a:ext cx="1441" cy="146895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1633"/>
          </a:p>
        </p:txBody>
      </p:sp>
      <p:sp>
        <p:nvSpPr>
          <p:cNvPr id="10" name="Line 8">
            <a:extLst>
              <a:ext uri="{FF2B5EF4-FFF2-40B4-BE49-F238E27FC236}">
                <a16:creationId xmlns:a16="http://schemas.microsoft.com/office/drawing/2014/main" id="{41025E1E-D08C-4BF4-8099-4F966A09B2C3}"/>
              </a:ext>
            </a:extLst>
          </p:cNvPr>
          <p:cNvSpPr>
            <a:spLocks noChangeShapeType="1"/>
          </p:cNvSpPr>
          <p:nvPr/>
        </p:nvSpPr>
        <p:spPr bwMode="auto">
          <a:xfrm>
            <a:off x="1604490" y="3327595"/>
            <a:ext cx="1795868" cy="1441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1633"/>
          </a:p>
        </p:txBody>
      </p:sp>
      <p:sp>
        <p:nvSpPr>
          <p:cNvPr id="11" name="Line 9">
            <a:extLst>
              <a:ext uri="{FF2B5EF4-FFF2-40B4-BE49-F238E27FC236}">
                <a16:creationId xmlns:a16="http://schemas.microsoft.com/office/drawing/2014/main" id="{DC4294B3-0FE4-4BDB-B205-B489D876CEF6}"/>
              </a:ext>
            </a:extLst>
          </p:cNvPr>
          <p:cNvSpPr>
            <a:spLocks noChangeShapeType="1"/>
          </p:cNvSpPr>
          <p:nvPr/>
        </p:nvSpPr>
        <p:spPr bwMode="auto">
          <a:xfrm>
            <a:off x="3400357" y="1858640"/>
            <a:ext cx="1440" cy="146895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1633"/>
          </a:p>
        </p:txBody>
      </p:sp>
      <p:sp>
        <p:nvSpPr>
          <p:cNvPr id="13" name="Text Box 7">
            <a:extLst>
              <a:ext uri="{FF2B5EF4-FFF2-40B4-BE49-F238E27FC236}">
                <a16:creationId xmlns:a16="http://schemas.microsoft.com/office/drawing/2014/main" id="{1842E795-F089-4868-9DB5-4C5DAD9785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11076" y="1848560"/>
            <a:ext cx="1134839" cy="303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7" tIns="49625" rIns="81647" bIns="40823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9pPr>
          </a:lstStyle>
          <a:p>
            <a:r>
              <a:rPr lang="en-US" sz="998"/>
              <a:t>does it here</a:t>
            </a:r>
          </a:p>
        </p:txBody>
      </p:sp>
      <p:sp>
        <p:nvSpPr>
          <p:cNvPr id="14" name="Line 8">
            <a:extLst>
              <a:ext uri="{FF2B5EF4-FFF2-40B4-BE49-F238E27FC236}">
                <a16:creationId xmlns:a16="http://schemas.microsoft.com/office/drawing/2014/main" id="{51310F51-6814-415F-979F-D8FE1B8B6999}"/>
              </a:ext>
            </a:extLst>
          </p:cNvPr>
          <p:cNvSpPr>
            <a:spLocks noChangeShapeType="1"/>
          </p:cNvSpPr>
          <p:nvPr/>
        </p:nvSpPr>
        <p:spPr bwMode="auto">
          <a:xfrm>
            <a:off x="4152117" y="1858640"/>
            <a:ext cx="707113" cy="1441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1633"/>
          </a:p>
        </p:txBody>
      </p:sp>
      <p:sp>
        <p:nvSpPr>
          <p:cNvPr id="15" name="Line 9">
            <a:extLst>
              <a:ext uri="{FF2B5EF4-FFF2-40B4-BE49-F238E27FC236}">
                <a16:creationId xmlns:a16="http://schemas.microsoft.com/office/drawing/2014/main" id="{B9721D73-2388-44C3-B531-FEF269D97B9E}"/>
              </a:ext>
            </a:extLst>
          </p:cNvPr>
          <p:cNvSpPr>
            <a:spLocks noChangeShapeType="1"/>
          </p:cNvSpPr>
          <p:nvPr/>
        </p:nvSpPr>
        <p:spPr bwMode="auto">
          <a:xfrm>
            <a:off x="4152117" y="2044420"/>
            <a:ext cx="707113" cy="144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1633"/>
          </a:p>
        </p:txBody>
      </p:sp>
      <p:sp>
        <p:nvSpPr>
          <p:cNvPr id="16" name="Text Box 10">
            <a:extLst>
              <a:ext uri="{FF2B5EF4-FFF2-40B4-BE49-F238E27FC236}">
                <a16:creationId xmlns:a16="http://schemas.microsoft.com/office/drawing/2014/main" id="{9E18EEA8-73D6-4F79-96AE-CFFC8C283E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7634" y="1848560"/>
            <a:ext cx="1134839" cy="303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7" tIns="49625" rIns="81647" bIns="40823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9pPr>
          </a:lstStyle>
          <a:p>
            <a:r>
              <a:rPr lang="en-US" sz="998"/>
              <a:t>He </a:t>
            </a:r>
          </a:p>
        </p:txBody>
      </p:sp>
      <p:grpSp>
        <p:nvGrpSpPr>
          <p:cNvPr id="17" name="Group 11">
            <a:extLst>
              <a:ext uri="{FF2B5EF4-FFF2-40B4-BE49-F238E27FC236}">
                <a16:creationId xmlns:a16="http://schemas.microsoft.com/office/drawing/2014/main" id="{8A19E962-8995-41D4-8B91-F7CEB8AA0F21}"/>
              </a:ext>
            </a:extLst>
          </p:cNvPr>
          <p:cNvGrpSpPr>
            <a:grpSpLocks/>
          </p:cNvGrpSpPr>
          <p:nvPr/>
        </p:nvGrpSpPr>
        <p:grpSpPr bwMode="auto">
          <a:xfrm>
            <a:off x="3466605" y="1826793"/>
            <a:ext cx="491092" cy="259557"/>
            <a:chOff x="1565" y="-141060"/>
            <a:chExt cx="341" cy="286114"/>
          </a:xfrm>
        </p:grpSpPr>
        <p:sp>
          <p:nvSpPr>
            <p:cNvPr id="18" name="Line 12">
              <a:extLst>
                <a:ext uri="{FF2B5EF4-FFF2-40B4-BE49-F238E27FC236}">
                  <a16:creationId xmlns:a16="http://schemas.microsoft.com/office/drawing/2014/main" id="{6804226D-E853-4F59-877C-39092085830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65" y="1996"/>
              <a:ext cx="34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633"/>
            </a:p>
          </p:txBody>
        </p:sp>
        <p:sp>
          <p:nvSpPr>
            <p:cNvPr id="19" name="Text Box 13">
              <a:extLst>
                <a:ext uri="{FF2B5EF4-FFF2-40B4-BE49-F238E27FC236}">
                  <a16:creationId xmlns:a16="http://schemas.microsoft.com/office/drawing/2014/main" id="{F53042D5-335B-48A2-957E-ADD8576C00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65" y="-141060"/>
              <a:ext cx="341" cy="286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1647" tIns="50425" rIns="81647" bIns="40823" anchor="ctr" anchorCtr="1">
              <a:spAutoFit/>
            </a:bodyPr>
            <a:lstStyle/>
            <a:p>
              <a:pPr algn="ctr"/>
              <a:r>
                <a:rPr lang="en-US" sz="1088">
                  <a:solidFill>
                    <a:srgbClr val="000000"/>
                  </a:solidFill>
                </a:rPr>
                <a:t>S</a:t>
              </a:r>
            </a:p>
          </p:txBody>
        </p:sp>
      </p:grpSp>
      <p:sp>
        <p:nvSpPr>
          <p:cNvPr id="20" name="Line 14">
            <a:extLst>
              <a:ext uri="{FF2B5EF4-FFF2-40B4-BE49-F238E27FC236}">
                <a16:creationId xmlns:a16="http://schemas.microsoft.com/office/drawing/2014/main" id="{F64A9A70-6F89-4E79-B419-FE23349ED49A}"/>
              </a:ext>
            </a:extLst>
          </p:cNvPr>
          <p:cNvSpPr>
            <a:spLocks noChangeShapeType="1"/>
          </p:cNvSpPr>
          <p:nvPr/>
        </p:nvSpPr>
        <p:spPr bwMode="auto">
          <a:xfrm>
            <a:off x="4152117" y="1858641"/>
            <a:ext cx="1440" cy="187219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1633"/>
          </a:p>
        </p:txBody>
      </p:sp>
      <p:sp>
        <p:nvSpPr>
          <p:cNvPr id="21" name="Line 18">
            <a:extLst>
              <a:ext uri="{FF2B5EF4-FFF2-40B4-BE49-F238E27FC236}">
                <a16:creationId xmlns:a16="http://schemas.microsoft.com/office/drawing/2014/main" id="{780C4798-EBC7-4C6D-95D2-FC34E59DED13}"/>
              </a:ext>
            </a:extLst>
          </p:cNvPr>
          <p:cNvSpPr>
            <a:spLocks noChangeShapeType="1"/>
          </p:cNvSpPr>
          <p:nvPr/>
        </p:nvSpPr>
        <p:spPr bwMode="auto">
          <a:xfrm>
            <a:off x="4087310" y="1858640"/>
            <a:ext cx="1441" cy="146895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1633"/>
          </a:p>
        </p:txBody>
      </p:sp>
      <p:sp>
        <p:nvSpPr>
          <p:cNvPr id="22" name="Line 19">
            <a:extLst>
              <a:ext uri="{FF2B5EF4-FFF2-40B4-BE49-F238E27FC236}">
                <a16:creationId xmlns:a16="http://schemas.microsoft.com/office/drawing/2014/main" id="{4A2DC38B-CF6E-420D-971F-498604E44270}"/>
              </a:ext>
            </a:extLst>
          </p:cNvPr>
          <p:cNvSpPr>
            <a:spLocks noChangeShapeType="1"/>
          </p:cNvSpPr>
          <p:nvPr/>
        </p:nvSpPr>
        <p:spPr bwMode="auto">
          <a:xfrm>
            <a:off x="4087309" y="3327595"/>
            <a:ext cx="1535201" cy="1441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1633"/>
          </a:p>
        </p:txBody>
      </p:sp>
      <p:sp>
        <p:nvSpPr>
          <p:cNvPr id="23" name="Line 20">
            <a:extLst>
              <a:ext uri="{FF2B5EF4-FFF2-40B4-BE49-F238E27FC236}">
                <a16:creationId xmlns:a16="http://schemas.microsoft.com/office/drawing/2014/main" id="{72C673D5-FBCA-47E0-B204-2B4C22FE7483}"/>
              </a:ext>
            </a:extLst>
          </p:cNvPr>
          <p:cNvSpPr>
            <a:spLocks noChangeShapeType="1"/>
          </p:cNvSpPr>
          <p:nvPr/>
        </p:nvSpPr>
        <p:spPr bwMode="auto">
          <a:xfrm>
            <a:off x="5621071" y="1858640"/>
            <a:ext cx="1440" cy="146895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1633"/>
          </a:p>
        </p:txBody>
      </p:sp>
      <p:sp>
        <p:nvSpPr>
          <p:cNvPr id="24" name="Text Box 15">
            <a:extLst>
              <a:ext uri="{FF2B5EF4-FFF2-40B4-BE49-F238E27FC236}">
                <a16:creationId xmlns:a16="http://schemas.microsoft.com/office/drawing/2014/main" id="{580479A0-FFDA-4BB1-B618-6F1612FB75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4914" y="1848560"/>
            <a:ext cx="1134839" cy="303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7" tIns="49625" rIns="81647" bIns="40823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9pPr>
          </a:lstStyle>
          <a:p>
            <a:r>
              <a:rPr lang="en-US" sz="998"/>
              <a:t>does it here</a:t>
            </a:r>
          </a:p>
        </p:txBody>
      </p:sp>
      <p:sp>
        <p:nvSpPr>
          <p:cNvPr id="25" name="Line 16">
            <a:extLst>
              <a:ext uri="{FF2B5EF4-FFF2-40B4-BE49-F238E27FC236}">
                <a16:creationId xmlns:a16="http://schemas.microsoft.com/office/drawing/2014/main" id="{9828508E-2D11-4865-9CD2-F64E61504217}"/>
              </a:ext>
            </a:extLst>
          </p:cNvPr>
          <p:cNvSpPr>
            <a:spLocks noChangeShapeType="1"/>
          </p:cNvSpPr>
          <p:nvPr/>
        </p:nvSpPr>
        <p:spPr bwMode="auto">
          <a:xfrm>
            <a:off x="6405953" y="1858640"/>
            <a:ext cx="707114" cy="1441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1633"/>
          </a:p>
        </p:txBody>
      </p:sp>
      <p:sp>
        <p:nvSpPr>
          <p:cNvPr id="26" name="Line 17">
            <a:extLst>
              <a:ext uri="{FF2B5EF4-FFF2-40B4-BE49-F238E27FC236}">
                <a16:creationId xmlns:a16="http://schemas.microsoft.com/office/drawing/2014/main" id="{1288A95D-A74A-440F-A175-91C80C76145E}"/>
              </a:ext>
            </a:extLst>
          </p:cNvPr>
          <p:cNvSpPr>
            <a:spLocks noChangeShapeType="1"/>
          </p:cNvSpPr>
          <p:nvPr/>
        </p:nvSpPr>
        <p:spPr bwMode="auto">
          <a:xfrm>
            <a:off x="6405953" y="2044420"/>
            <a:ext cx="707114" cy="144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1633"/>
          </a:p>
        </p:txBody>
      </p:sp>
      <p:grpSp>
        <p:nvGrpSpPr>
          <p:cNvPr id="27" name="Group 18">
            <a:extLst>
              <a:ext uri="{FF2B5EF4-FFF2-40B4-BE49-F238E27FC236}">
                <a16:creationId xmlns:a16="http://schemas.microsoft.com/office/drawing/2014/main" id="{0808D3E7-0E74-4579-BC2F-B5B2C7748322}"/>
              </a:ext>
            </a:extLst>
          </p:cNvPr>
          <p:cNvGrpSpPr>
            <a:grpSpLocks/>
          </p:cNvGrpSpPr>
          <p:nvPr/>
        </p:nvGrpSpPr>
        <p:grpSpPr bwMode="auto">
          <a:xfrm>
            <a:off x="5719001" y="1826793"/>
            <a:ext cx="491092" cy="259557"/>
            <a:chOff x="3129" y="-141060"/>
            <a:chExt cx="341" cy="286114"/>
          </a:xfrm>
        </p:grpSpPr>
        <p:sp>
          <p:nvSpPr>
            <p:cNvPr id="28" name="Line 19">
              <a:extLst>
                <a:ext uri="{FF2B5EF4-FFF2-40B4-BE49-F238E27FC236}">
                  <a16:creationId xmlns:a16="http://schemas.microsoft.com/office/drawing/2014/main" id="{FA56AA6C-61C4-4421-A45B-9A6A36A57EF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29" y="1996"/>
              <a:ext cx="34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633"/>
            </a:p>
          </p:txBody>
        </p:sp>
        <p:sp>
          <p:nvSpPr>
            <p:cNvPr id="29" name="Text Box 20">
              <a:extLst>
                <a:ext uri="{FF2B5EF4-FFF2-40B4-BE49-F238E27FC236}">
                  <a16:creationId xmlns:a16="http://schemas.microsoft.com/office/drawing/2014/main" id="{A89B679A-2E96-4C1E-AF33-C1F99976B0C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29" y="-141060"/>
              <a:ext cx="341" cy="286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1647" tIns="50425" rIns="81647" bIns="40823" anchor="ctr" anchorCtr="1">
              <a:spAutoFit/>
            </a:bodyPr>
            <a:lstStyle/>
            <a:p>
              <a:pPr algn="ctr"/>
              <a:r>
                <a:rPr lang="en-US" sz="1088">
                  <a:solidFill>
                    <a:srgbClr val="000000"/>
                  </a:solidFill>
                </a:rPr>
                <a:t>AL</a:t>
              </a:r>
            </a:p>
          </p:txBody>
        </p:sp>
      </p:grpSp>
      <p:sp>
        <p:nvSpPr>
          <p:cNvPr id="30" name="Line 21">
            <a:extLst>
              <a:ext uri="{FF2B5EF4-FFF2-40B4-BE49-F238E27FC236}">
                <a16:creationId xmlns:a16="http://schemas.microsoft.com/office/drawing/2014/main" id="{9844490C-CF4D-414E-966E-6B592DDD550A}"/>
              </a:ext>
            </a:extLst>
          </p:cNvPr>
          <p:cNvSpPr>
            <a:spLocks noChangeShapeType="1"/>
          </p:cNvSpPr>
          <p:nvPr/>
        </p:nvSpPr>
        <p:spPr bwMode="auto">
          <a:xfrm>
            <a:off x="6405953" y="1858641"/>
            <a:ext cx="1441" cy="187219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1633"/>
          </a:p>
        </p:txBody>
      </p:sp>
      <p:sp>
        <p:nvSpPr>
          <p:cNvPr id="31" name="Text Box 22">
            <a:extLst>
              <a:ext uri="{FF2B5EF4-FFF2-40B4-BE49-F238E27FC236}">
                <a16:creationId xmlns:a16="http://schemas.microsoft.com/office/drawing/2014/main" id="{963384D4-FEE3-430C-9B7F-9743E8F82F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35300" y="2175474"/>
            <a:ext cx="1134839" cy="303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7" tIns="49625" rIns="81647" bIns="40823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9pPr>
          </a:lstStyle>
          <a:p>
            <a:r>
              <a:rPr lang="en-US" sz="998"/>
              <a:t>He </a:t>
            </a:r>
          </a:p>
        </p:txBody>
      </p:sp>
      <p:sp>
        <p:nvSpPr>
          <p:cNvPr id="32" name="Line 23">
            <a:extLst>
              <a:ext uri="{FF2B5EF4-FFF2-40B4-BE49-F238E27FC236}">
                <a16:creationId xmlns:a16="http://schemas.microsoft.com/office/drawing/2014/main" id="{EB748A02-E176-4572-A841-CECF1E10369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254202" y="2021378"/>
            <a:ext cx="165617" cy="1627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1633"/>
          </a:p>
        </p:txBody>
      </p:sp>
      <p:sp>
        <p:nvSpPr>
          <p:cNvPr id="33" name="Line 30">
            <a:extLst>
              <a:ext uri="{FF2B5EF4-FFF2-40B4-BE49-F238E27FC236}">
                <a16:creationId xmlns:a16="http://schemas.microsoft.com/office/drawing/2014/main" id="{13F24267-B955-4FBF-AADF-3B67A71297A3}"/>
              </a:ext>
            </a:extLst>
          </p:cNvPr>
          <p:cNvSpPr>
            <a:spLocks noChangeShapeType="1"/>
          </p:cNvSpPr>
          <p:nvPr/>
        </p:nvSpPr>
        <p:spPr bwMode="auto">
          <a:xfrm>
            <a:off x="6339707" y="1858640"/>
            <a:ext cx="1441" cy="146895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1633"/>
          </a:p>
        </p:txBody>
      </p:sp>
      <p:sp>
        <p:nvSpPr>
          <p:cNvPr id="34" name="Line 31">
            <a:extLst>
              <a:ext uri="{FF2B5EF4-FFF2-40B4-BE49-F238E27FC236}">
                <a16:creationId xmlns:a16="http://schemas.microsoft.com/office/drawing/2014/main" id="{65665794-21A6-433D-9366-1D7C02B0156B}"/>
              </a:ext>
            </a:extLst>
          </p:cNvPr>
          <p:cNvSpPr>
            <a:spLocks noChangeShapeType="1"/>
          </p:cNvSpPr>
          <p:nvPr/>
        </p:nvSpPr>
        <p:spPr bwMode="auto">
          <a:xfrm>
            <a:off x="6339706" y="3327595"/>
            <a:ext cx="1568326" cy="1441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1633"/>
          </a:p>
        </p:txBody>
      </p:sp>
      <p:sp>
        <p:nvSpPr>
          <p:cNvPr id="35" name="Line 32">
            <a:extLst>
              <a:ext uri="{FF2B5EF4-FFF2-40B4-BE49-F238E27FC236}">
                <a16:creationId xmlns:a16="http://schemas.microsoft.com/office/drawing/2014/main" id="{23C5FF4B-C13D-4858-8163-FE3257379389}"/>
              </a:ext>
            </a:extLst>
          </p:cNvPr>
          <p:cNvSpPr>
            <a:spLocks noChangeShapeType="1"/>
          </p:cNvSpPr>
          <p:nvPr/>
        </p:nvSpPr>
        <p:spPr bwMode="auto">
          <a:xfrm>
            <a:off x="7908031" y="1858640"/>
            <a:ext cx="1440" cy="146895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1633"/>
          </a:p>
        </p:txBody>
      </p:sp>
      <p:sp>
        <p:nvSpPr>
          <p:cNvPr id="36" name="Text Box 33">
            <a:extLst>
              <a:ext uri="{FF2B5EF4-FFF2-40B4-BE49-F238E27FC236}">
                <a16:creationId xmlns:a16="http://schemas.microsoft.com/office/drawing/2014/main" id="{18EB6273-308B-4887-AFA9-8B7EE9B7C1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31789" y="2436141"/>
            <a:ext cx="1134839" cy="303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7" tIns="49625" rIns="81647" bIns="40823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9pPr>
          </a:lstStyle>
          <a:p>
            <a:r>
              <a:rPr lang="en-US" sz="998"/>
              <a:t>it here</a:t>
            </a:r>
          </a:p>
        </p:txBody>
      </p:sp>
      <p:sp>
        <p:nvSpPr>
          <p:cNvPr id="37" name="Line 34">
            <a:extLst>
              <a:ext uri="{FF2B5EF4-FFF2-40B4-BE49-F238E27FC236}">
                <a16:creationId xmlns:a16="http://schemas.microsoft.com/office/drawing/2014/main" id="{1F6C09B2-05A4-4256-981A-E8B1AB113D12}"/>
              </a:ext>
            </a:extLst>
          </p:cNvPr>
          <p:cNvSpPr>
            <a:spLocks noChangeShapeType="1"/>
          </p:cNvSpPr>
          <p:nvPr/>
        </p:nvSpPr>
        <p:spPr bwMode="auto">
          <a:xfrm>
            <a:off x="6372830" y="2446222"/>
            <a:ext cx="707113" cy="1441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1633"/>
          </a:p>
        </p:txBody>
      </p:sp>
      <p:sp>
        <p:nvSpPr>
          <p:cNvPr id="38" name="Line 35">
            <a:extLst>
              <a:ext uri="{FF2B5EF4-FFF2-40B4-BE49-F238E27FC236}">
                <a16:creationId xmlns:a16="http://schemas.microsoft.com/office/drawing/2014/main" id="{EFB12AF1-F2D4-4FE7-AC7A-1CF7CB7E659C}"/>
              </a:ext>
            </a:extLst>
          </p:cNvPr>
          <p:cNvSpPr>
            <a:spLocks noChangeShapeType="1"/>
          </p:cNvSpPr>
          <p:nvPr/>
        </p:nvSpPr>
        <p:spPr bwMode="auto">
          <a:xfrm>
            <a:off x="6372830" y="2632002"/>
            <a:ext cx="707113" cy="144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1633"/>
          </a:p>
        </p:txBody>
      </p:sp>
      <p:sp>
        <p:nvSpPr>
          <p:cNvPr id="39" name="Text Box 36">
            <a:extLst>
              <a:ext uri="{FF2B5EF4-FFF2-40B4-BE49-F238E27FC236}">
                <a16:creationId xmlns:a16="http://schemas.microsoft.com/office/drawing/2014/main" id="{8B63EB03-1C9C-4076-8727-8426C9DF79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48348" y="2436141"/>
            <a:ext cx="1134839" cy="303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7" tIns="49625" rIns="81647" bIns="40823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9pPr>
          </a:lstStyle>
          <a:p>
            <a:r>
              <a:rPr lang="en-US" sz="998"/>
              <a:t>He does</a:t>
            </a:r>
          </a:p>
        </p:txBody>
      </p:sp>
      <p:sp>
        <p:nvSpPr>
          <p:cNvPr id="40" name="Line 37">
            <a:extLst>
              <a:ext uri="{FF2B5EF4-FFF2-40B4-BE49-F238E27FC236}">
                <a16:creationId xmlns:a16="http://schemas.microsoft.com/office/drawing/2014/main" id="{76020CC9-638A-413D-9A5C-B89AAFDFE5CD}"/>
              </a:ext>
            </a:extLst>
          </p:cNvPr>
          <p:cNvSpPr>
            <a:spLocks noChangeShapeType="1"/>
          </p:cNvSpPr>
          <p:nvPr/>
        </p:nvSpPr>
        <p:spPr bwMode="auto">
          <a:xfrm>
            <a:off x="6372829" y="2446222"/>
            <a:ext cx="1440" cy="187219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1633"/>
          </a:p>
        </p:txBody>
      </p:sp>
      <p:sp>
        <p:nvSpPr>
          <p:cNvPr id="41" name="Text Box 38">
            <a:extLst>
              <a:ext uri="{FF2B5EF4-FFF2-40B4-BE49-F238E27FC236}">
                <a16:creationId xmlns:a16="http://schemas.microsoft.com/office/drawing/2014/main" id="{7FFACDD0-9140-412A-919E-A9430EF3D5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31789" y="2827863"/>
            <a:ext cx="1134839" cy="303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7" tIns="49625" rIns="81647" bIns="40823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9pPr>
          </a:lstStyle>
          <a:p>
            <a:r>
              <a:rPr lang="en-US" sz="998"/>
              <a:t>it here</a:t>
            </a:r>
          </a:p>
        </p:txBody>
      </p:sp>
      <p:sp>
        <p:nvSpPr>
          <p:cNvPr id="42" name="Line 39">
            <a:extLst>
              <a:ext uri="{FF2B5EF4-FFF2-40B4-BE49-F238E27FC236}">
                <a16:creationId xmlns:a16="http://schemas.microsoft.com/office/drawing/2014/main" id="{57DFEBFD-4956-4CD4-9453-1942884928C3}"/>
              </a:ext>
            </a:extLst>
          </p:cNvPr>
          <p:cNvSpPr>
            <a:spLocks noChangeShapeType="1"/>
          </p:cNvSpPr>
          <p:nvPr/>
        </p:nvSpPr>
        <p:spPr bwMode="auto">
          <a:xfrm>
            <a:off x="6372830" y="2837944"/>
            <a:ext cx="707113" cy="1441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1633"/>
          </a:p>
        </p:txBody>
      </p:sp>
      <p:sp>
        <p:nvSpPr>
          <p:cNvPr id="43" name="Line 40">
            <a:extLst>
              <a:ext uri="{FF2B5EF4-FFF2-40B4-BE49-F238E27FC236}">
                <a16:creationId xmlns:a16="http://schemas.microsoft.com/office/drawing/2014/main" id="{4244FF7D-E5AC-4962-BDD8-4929F23015F2}"/>
              </a:ext>
            </a:extLst>
          </p:cNvPr>
          <p:cNvSpPr>
            <a:spLocks noChangeShapeType="1"/>
          </p:cNvSpPr>
          <p:nvPr/>
        </p:nvSpPr>
        <p:spPr bwMode="auto">
          <a:xfrm>
            <a:off x="6372830" y="3025163"/>
            <a:ext cx="707113" cy="1441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1633"/>
          </a:p>
        </p:txBody>
      </p:sp>
      <p:sp>
        <p:nvSpPr>
          <p:cNvPr id="44" name="Text Box 41">
            <a:extLst>
              <a:ext uri="{FF2B5EF4-FFF2-40B4-BE49-F238E27FC236}">
                <a16:creationId xmlns:a16="http://schemas.microsoft.com/office/drawing/2014/main" id="{1676B240-1BA0-47A5-9C78-60483D034B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48348" y="2829304"/>
            <a:ext cx="1134839" cy="303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7" tIns="49625" rIns="81647" bIns="40823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9pPr>
          </a:lstStyle>
          <a:p>
            <a:r>
              <a:rPr lang="en-US" sz="998"/>
              <a:t>He does</a:t>
            </a:r>
          </a:p>
        </p:txBody>
      </p:sp>
      <p:sp>
        <p:nvSpPr>
          <p:cNvPr id="45" name="Line 42">
            <a:extLst>
              <a:ext uri="{FF2B5EF4-FFF2-40B4-BE49-F238E27FC236}">
                <a16:creationId xmlns:a16="http://schemas.microsoft.com/office/drawing/2014/main" id="{69CF4BB5-E8B1-4DA7-A1C7-5CD6E0924DF4}"/>
              </a:ext>
            </a:extLst>
          </p:cNvPr>
          <p:cNvSpPr>
            <a:spLocks noChangeShapeType="1"/>
          </p:cNvSpPr>
          <p:nvPr/>
        </p:nvSpPr>
        <p:spPr bwMode="auto">
          <a:xfrm>
            <a:off x="6372829" y="2837944"/>
            <a:ext cx="1440" cy="187219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1633"/>
          </a:p>
        </p:txBody>
      </p:sp>
      <p:grpSp>
        <p:nvGrpSpPr>
          <p:cNvPr id="46" name="Group 43">
            <a:extLst>
              <a:ext uri="{FF2B5EF4-FFF2-40B4-BE49-F238E27FC236}">
                <a16:creationId xmlns:a16="http://schemas.microsoft.com/office/drawing/2014/main" id="{EC29A130-D28B-48AE-AFAB-FF5F89CE6D25}"/>
              </a:ext>
            </a:extLst>
          </p:cNvPr>
          <p:cNvGrpSpPr>
            <a:grpSpLocks/>
          </p:cNvGrpSpPr>
          <p:nvPr/>
        </p:nvGrpSpPr>
        <p:grpSpPr bwMode="auto">
          <a:xfrm>
            <a:off x="5718997" y="1841358"/>
            <a:ext cx="555898" cy="786324"/>
            <a:chOff x="3129" y="1916"/>
            <a:chExt cx="386" cy="546"/>
          </a:xfrm>
        </p:grpSpPr>
        <p:sp>
          <p:nvSpPr>
            <p:cNvPr id="47" name="Line 44">
              <a:extLst>
                <a:ext uri="{FF2B5EF4-FFF2-40B4-BE49-F238E27FC236}">
                  <a16:creationId xmlns:a16="http://schemas.microsoft.com/office/drawing/2014/main" id="{50F9E4E3-B6BF-42E5-9507-8122A355BBE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29" y="1996"/>
              <a:ext cx="386" cy="38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633"/>
            </a:p>
          </p:txBody>
        </p:sp>
        <p:sp>
          <p:nvSpPr>
            <p:cNvPr id="48" name="Text Box 45">
              <a:extLst>
                <a:ext uri="{FF2B5EF4-FFF2-40B4-BE49-F238E27FC236}">
                  <a16:creationId xmlns:a16="http://schemas.microsoft.com/office/drawing/2014/main" id="{AC29FFDE-1A97-4057-889E-2CCB69147C0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2700000">
              <a:off x="3049" y="2099"/>
              <a:ext cx="546" cy="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1647" tIns="50425" rIns="81647" bIns="40823" anchor="ctr" anchorCtr="1">
              <a:spAutoFit/>
            </a:bodyPr>
            <a:lstStyle/>
            <a:p>
              <a:pPr algn="ctr"/>
              <a:r>
                <a:rPr lang="en-US" sz="1088">
                  <a:solidFill>
                    <a:srgbClr val="000000"/>
                  </a:solidFill>
                </a:rPr>
                <a:t>AR</a:t>
              </a:r>
            </a:p>
          </p:txBody>
        </p:sp>
      </p:grpSp>
      <p:grpSp>
        <p:nvGrpSpPr>
          <p:cNvPr id="49" name="Group 46">
            <a:extLst>
              <a:ext uri="{FF2B5EF4-FFF2-40B4-BE49-F238E27FC236}">
                <a16:creationId xmlns:a16="http://schemas.microsoft.com/office/drawing/2014/main" id="{2ACEE319-017C-4819-8D97-BB5C9EAAE74D}"/>
              </a:ext>
            </a:extLst>
          </p:cNvPr>
          <p:cNvGrpSpPr>
            <a:grpSpLocks/>
          </p:cNvGrpSpPr>
          <p:nvPr/>
        </p:nvGrpSpPr>
        <p:grpSpPr bwMode="auto">
          <a:xfrm>
            <a:off x="5718997" y="1887443"/>
            <a:ext cx="555898" cy="1185245"/>
            <a:chOff x="3129" y="1948"/>
            <a:chExt cx="386" cy="823"/>
          </a:xfrm>
        </p:grpSpPr>
        <p:sp>
          <p:nvSpPr>
            <p:cNvPr id="50" name="Line 47">
              <a:extLst>
                <a:ext uri="{FF2B5EF4-FFF2-40B4-BE49-F238E27FC236}">
                  <a16:creationId xmlns:a16="http://schemas.microsoft.com/office/drawing/2014/main" id="{2A1EF92B-1CA5-4C74-9F4A-4A9BF634BA2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29" y="1996"/>
              <a:ext cx="386" cy="72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633"/>
            </a:p>
          </p:txBody>
        </p:sp>
        <p:sp>
          <p:nvSpPr>
            <p:cNvPr id="51" name="Text Box 48">
              <a:extLst>
                <a:ext uri="{FF2B5EF4-FFF2-40B4-BE49-F238E27FC236}">
                  <a16:creationId xmlns:a16="http://schemas.microsoft.com/office/drawing/2014/main" id="{DBFA2319-2F58-42BD-8DE9-9C55E99FE97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3720000">
              <a:off x="2910" y="2270"/>
              <a:ext cx="823" cy="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1647" tIns="50425" rIns="81647" bIns="40823" anchor="ctr" anchorCtr="1">
              <a:spAutoFit/>
            </a:bodyPr>
            <a:lstStyle/>
            <a:p>
              <a:pPr algn="ctr"/>
              <a:r>
                <a:rPr lang="en-US" sz="1088">
                  <a:solidFill>
                    <a:srgbClr val="000000"/>
                  </a:solidFill>
                </a:rPr>
                <a:t>S</a:t>
              </a:r>
            </a:p>
          </p:txBody>
        </p:sp>
      </p:grpSp>
      <p:sp>
        <p:nvSpPr>
          <p:cNvPr id="52" name="Freeform 49">
            <a:extLst>
              <a:ext uri="{FF2B5EF4-FFF2-40B4-BE49-F238E27FC236}">
                <a16:creationId xmlns:a16="http://schemas.microsoft.com/office/drawing/2014/main" id="{4247771A-6F6C-4E7D-838E-9657CB8356C0}"/>
              </a:ext>
            </a:extLst>
          </p:cNvPr>
          <p:cNvSpPr>
            <a:spLocks/>
          </p:cNvSpPr>
          <p:nvPr/>
        </p:nvSpPr>
        <p:spPr bwMode="auto">
          <a:xfrm>
            <a:off x="6535567" y="2143790"/>
            <a:ext cx="228984" cy="368678"/>
          </a:xfrm>
          <a:custGeom>
            <a:avLst/>
            <a:gdLst>
              <a:gd name="T0" fmla="*/ 700 w 701"/>
              <a:gd name="T1" fmla="*/ 1126 h 1127"/>
              <a:gd name="T2" fmla="*/ 0 w 701"/>
              <a:gd name="T3" fmla="*/ 1126 h 1127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701" h="1127">
                <a:moveTo>
                  <a:pt x="700" y="1126"/>
                </a:moveTo>
                <a:cubicBezTo>
                  <a:pt x="0" y="0"/>
                  <a:pt x="0" y="1126"/>
                  <a:pt x="0" y="1126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1633"/>
          </a:p>
        </p:txBody>
      </p:sp>
      <p:sp>
        <p:nvSpPr>
          <p:cNvPr id="53" name="Text Box 50">
            <a:extLst>
              <a:ext uri="{FF2B5EF4-FFF2-40B4-BE49-F238E27FC236}">
                <a16:creationId xmlns:a16="http://schemas.microsoft.com/office/drawing/2014/main" id="{8E7D35B5-A633-4870-B6B3-E251EE6A3C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18749" y="1848560"/>
            <a:ext cx="612065" cy="303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7" tIns="49625" rIns="81647" bIns="40823"/>
          <a:lstStyle/>
          <a:p>
            <a:r>
              <a:rPr lang="en-US" sz="998">
                <a:solidFill>
                  <a:srgbClr val="000000"/>
                </a:solidFill>
              </a:rPr>
              <a:t>it here</a:t>
            </a:r>
          </a:p>
        </p:txBody>
      </p:sp>
      <p:sp>
        <p:nvSpPr>
          <p:cNvPr id="54" name="Line 51">
            <a:extLst>
              <a:ext uri="{FF2B5EF4-FFF2-40B4-BE49-F238E27FC236}">
                <a16:creationId xmlns:a16="http://schemas.microsoft.com/office/drawing/2014/main" id="{A44DC62D-7429-463E-9034-1D37DC082123}"/>
              </a:ext>
            </a:extLst>
          </p:cNvPr>
          <p:cNvSpPr>
            <a:spLocks noChangeShapeType="1"/>
          </p:cNvSpPr>
          <p:nvPr/>
        </p:nvSpPr>
        <p:spPr bwMode="auto">
          <a:xfrm>
            <a:off x="8724597" y="1858640"/>
            <a:ext cx="707114" cy="1441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1633"/>
          </a:p>
        </p:txBody>
      </p:sp>
      <p:sp>
        <p:nvSpPr>
          <p:cNvPr id="55" name="Line 52">
            <a:extLst>
              <a:ext uri="{FF2B5EF4-FFF2-40B4-BE49-F238E27FC236}">
                <a16:creationId xmlns:a16="http://schemas.microsoft.com/office/drawing/2014/main" id="{C69408BC-9691-46BA-BDFF-EA82DD9486E2}"/>
              </a:ext>
            </a:extLst>
          </p:cNvPr>
          <p:cNvSpPr>
            <a:spLocks noChangeShapeType="1"/>
          </p:cNvSpPr>
          <p:nvPr/>
        </p:nvSpPr>
        <p:spPr bwMode="auto">
          <a:xfrm>
            <a:off x="8724597" y="2045860"/>
            <a:ext cx="707114" cy="1441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1633"/>
          </a:p>
        </p:txBody>
      </p:sp>
      <p:grpSp>
        <p:nvGrpSpPr>
          <p:cNvPr id="56" name="Group 53">
            <a:extLst>
              <a:ext uri="{FF2B5EF4-FFF2-40B4-BE49-F238E27FC236}">
                <a16:creationId xmlns:a16="http://schemas.microsoft.com/office/drawing/2014/main" id="{604A36BA-CAE4-4E9E-8377-27B8CF2461AF}"/>
              </a:ext>
            </a:extLst>
          </p:cNvPr>
          <p:cNvGrpSpPr>
            <a:grpSpLocks/>
          </p:cNvGrpSpPr>
          <p:nvPr/>
        </p:nvGrpSpPr>
        <p:grpSpPr bwMode="auto">
          <a:xfrm>
            <a:off x="8005961" y="1826793"/>
            <a:ext cx="491092" cy="259557"/>
            <a:chOff x="4717" y="-141060"/>
            <a:chExt cx="341" cy="286114"/>
          </a:xfrm>
        </p:grpSpPr>
        <p:sp>
          <p:nvSpPr>
            <p:cNvPr id="57" name="Line 54">
              <a:extLst>
                <a:ext uri="{FF2B5EF4-FFF2-40B4-BE49-F238E27FC236}">
                  <a16:creationId xmlns:a16="http://schemas.microsoft.com/office/drawing/2014/main" id="{22310C69-7538-4D76-9D78-712602141B3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17" y="1996"/>
              <a:ext cx="34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633"/>
            </a:p>
          </p:txBody>
        </p:sp>
        <p:sp>
          <p:nvSpPr>
            <p:cNvPr id="58" name="Text Box 55">
              <a:extLst>
                <a:ext uri="{FF2B5EF4-FFF2-40B4-BE49-F238E27FC236}">
                  <a16:creationId xmlns:a16="http://schemas.microsoft.com/office/drawing/2014/main" id="{AE735B7A-D270-4CBE-9EF8-FD3D7B27C6F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17" y="-141060"/>
              <a:ext cx="341" cy="286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1647" tIns="50425" rIns="81647" bIns="40823" anchor="ctr" anchorCtr="1">
              <a:spAutoFit/>
            </a:bodyPr>
            <a:lstStyle/>
            <a:p>
              <a:pPr algn="ctr"/>
              <a:r>
                <a:rPr lang="en-US" sz="1088">
                  <a:solidFill>
                    <a:srgbClr val="000000"/>
                  </a:solidFill>
                </a:rPr>
                <a:t>S</a:t>
              </a:r>
            </a:p>
          </p:txBody>
        </p:sp>
      </p:grpSp>
      <p:sp>
        <p:nvSpPr>
          <p:cNvPr id="59" name="Line 56">
            <a:extLst>
              <a:ext uri="{FF2B5EF4-FFF2-40B4-BE49-F238E27FC236}">
                <a16:creationId xmlns:a16="http://schemas.microsoft.com/office/drawing/2014/main" id="{509ED15F-C293-4A4A-AC94-48BB6350CA78}"/>
              </a:ext>
            </a:extLst>
          </p:cNvPr>
          <p:cNvSpPr>
            <a:spLocks noChangeShapeType="1"/>
          </p:cNvSpPr>
          <p:nvPr/>
        </p:nvSpPr>
        <p:spPr bwMode="auto">
          <a:xfrm>
            <a:off x="8724596" y="1858641"/>
            <a:ext cx="1441" cy="187219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1633"/>
          </a:p>
        </p:txBody>
      </p:sp>
      <p:sp>
        <p:nvSpPr>
          <p:cNvPr id="60" name="Text Box 57">
            <a:extLst>
              <a:ext uri="{FF2B5EF4-FFF2-40B4-BE49-F238E27FC236}">
                <a16:creationId xmlns:a16="http://schemas.microsoft.com/office/drawing/2014/main" id="{D528FFC6-0693-4D61-9FA4-78C97F3C94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04254" y="2176915"/>
            <a:ext cx="1134839" cy="303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7" tIns="49625" rIns="81647" bIns="40823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9pPr>
          </a:lstStyle>
          <a:p>
            <a:r>
              <a:rPr lang="en-US" sz="998"/>
              <a:t>He </a:t>
            </a:r>
          </a:p>
        </p:txBody>
      </p:sp>
      <p:sp>
        <p:nvSpPr>
          <p:cNvPr id="61" name="Line 58">
            <a:extLst>
              <a:ext uri="{FF2B5EF4-FFF2-40B4-BE49-F238E27FC236}">
                <a16:creationId xmlns:a16="http://schemas.microsoft.com/office/drawing/2014/main" id="{CB1D0F24-34FE-44E0-AF82-FA33E335C13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723157" y="2021378"/>
            <a:ext cx="165617" cy="1627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1633"/>
          </a:p>
        </p:txBody>
      </p:sp>
      <p:sp>
        <p:nvSpPr>
          <p:cNvPr id="62" name="Text Box 59">
            <a:extLst>
              <a:ext uri="{FF2B5EF4-FFF2-40B4-BE49-F238E27FC236}">
                <a16:creationId xmlns:a16="http://schemas.microsoft.com/office/drawing/2014/main" id="{9CEE660C-F1AE-497F-B9A5-A07FC39917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00115" y="1850000"/>
            <a:ext cx="1134839" cy="303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7" tIns="49625" rIns="81647" bIns="40823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9pPr>
          </a:lstStyle>
          <a:p>
            <a:r>
              <a:rPr lang="en-US" sz="998"/>
              <a:t>does</a:t>
            </a:r>
          </a:p>
        </p:txBody>
      </p:sp>
      <p:sp>
        <p:nvSpPr>
          <p:cNvPr id="63" name="Line 60">
            <a:extLst>
              <a:ext uri="{FF2B5EF4-FFF2-40B4-BE49-F238E27FC236}">
                <a16:creationId xmlns:a16="http://schemas.microsoft.com/office/drawing/2014/main" id="{7338277A-B800-448D-B87A-FDAAFAC943E9}"/>
              </a:ext>
            </a:extLst>
          </p:cNvPr>
          <p:cNvSpPr>
            <a:spLocks noChangeShapeType="1"/>
          </p:cNvSpPr>
          <p:nvPr/>
        </p:nvSpPr>
        <p:spPr bwMode="auto">
          <a:xfrm>
            <a:off x="8528736" y="1858640"/>
            <a:ext cx="1441" cy="146895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1633"/>
          </a:p>
        </p:txBody>
      </p:sp>
      <p:sp>
        <p:nvSpPr>
          <p:cNvPr id="64" name="Line 61">
            <a:extLst>
              <a:ext uri="{FF2B5EF4-FFF2-40B4-BE49-F238E27FC236}">
                <a16:creationId xmlns:a16="http://schemas.microsoft.com/office/drawing/2014/main" id="{3E76E422-E69D-47DA-B6E7-1E8433931C83}"/>
              </a:ext>
            </a:extLst>
          </p:cNvPr>
          <p:cNvSpPr>
            <a:spLocks noChangeShapeType="1"/>
          </p:cNvSpPr>
          <p:nvPr/>
        </p:nvSpPr>
        <p:spPr bwMode="auto">
          <a:xfrm>
            <a:off x="8528737" y="3327595"/>
            <a:ext cx="1339340" cy="1441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1633"/>
          </a:p>
        </p:txBody>
      </p:sp>
      <p:sp>
        <p:nvSpPr>
          <p:cNvPr id="65" name="Line 62">
            <a:extLst>
              <a:ext uri="{FF2B5EF4-FFF2-40B4-BE49-F238E27FC236}">
                <a16:creationId xmlns:a16="http://schemas.microsoft.com/office/drawing/2014/main" id="{782139FC-9686-47E9-BC00-0811D9A3A980}"/>
              </a:ext>
            </a:extLst>
          </p:cNvPr>
          <p:cNvSpPr>
            <a:spLocks noChangeShapeType="1"/>
          </p:cNvSpPr>
          <p:nvPr/>
        </p:nvSpPr>
        <p:spPr bwMode="auto">
          <a:xfrm>
            <a:off x="9866637" y="1858640"/>
            <a:ext cx="1440" cy="146895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1633"/>
          </a:p>
        </p:txBody>
      </p:sp>
      <p:grpSp>
        <p:nvGrpSpPr>
          <p:cNvPr id="66" name="Group 63">
            <a:extLst>
              <a:ext uri="{FF2B5EF4-FFF2-40B4-BE49-F238E27FC236}">
                <a16:creationId xmlns:a16="http://schemas.microsoft.com/office/drawing/2014/main" id="{6809DDB6-BFD6-4E9F-881D-599EB472760D}"/>
              </a:ext>
            </a:extLst>
          </p:cNvPr>
          <p:cNvGrpSpPr>
            <a:grpSpLocks/>
          </p:cNvGrpSpPr>
          <p:nvPr/>
        </p:nvGrpSpPr>
        <p:grpSpPr bwMode="auto">
          <a:xfrm>
            <a:off x="8005961" y="2414374"/>
            <a:ext cx="491092" cy="259557"/>
            <a:chOff x="4717" y="-140652"/>
            <a:chExt cx="341" cy="286114"/>
          </a:xfrm>
        </p:grpSpPr>
        <p:sp>
          <p:nvSpPr>
            <p:cNvPr id="67" name="Line 64">
              <a:extLst>
                <a:ext uri="{FF2B5EF4-FFF2-40B4-BE49-F238E27FC236}">
                  <a16:creationId xmlns:a16="http://schemas.microsoft.com/office/drawing/2014/main" id="{882F6B93-5A1E-4B0F-8D88-4B7603CC3A9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17" y="2404"/>
              <a:ext cx="34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633"/>
            </a:p>
          </p:txBody>
        </p:sp>
        <p:sp>
          <p:nvSpPr>
            <p:cNvPr id="68" name="Text Box 65">
              <a:extLst>
                <a:ext uri="{FF2B5EF4-FFF2-40B4-BE49-F238E27FC236}">
                  <a16:creationId xmlns:a16="http://schemas.microsoft.com/office/drawing/2014/main" id="{264867D3-75AD-4EE2-845D-26BBEC720BF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17" y="-140652"/>
              <a:ext cx="341" cy="286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1647" tIns="50425" rIns="81647" bIns="40823" anchor="ctr" anchorCtr="1">
              <a:spAutoFit/>
            </a:bodyPr>
            <a:lstStyle/>
            <a:p>
              <a:pPr algn="ctr"/>
              <a:r>
                <a:rPr lang="en-US" sz="1088">
                  <a:solidFill>
                    <a:srgbClr val="000000"/>
                  </a:solidFill>
                </a:rPr>
                <a:t>S</a:t>
              </a:r>
            </a:p>
          </p:txBody>
        </p:sp>
      </p:grpSp>
      <p:grpSp>
        <p:nvGrpSpPr>
          <p:cNvPr id="69" name="Group 66">
            <a:extLst>
              <a:ext uri="{FF2B5EF4-FFF2-40B4-BE49-F238E27FC236}">
                <a16:creationId xmlns:a16="http://schemas.microsoft.com/office/drawing/2014/main" id="{AFAA2294-0194-42A5-A609-6F936AB6073D}"/>
              </a:ext>
            </a:extLst>
          </p:cNvPr>
          <p:cNvGrpSpPr>
            <a:grpSpLocks/>
          </p:cNvGrpSpPr>
          <p:nvPr/>
        </p:nvGrpSpPr>
        <p:grpSpPr bwMode="auto">
          <a:xfrm>
            <a:off x="8005953" y="2470705"/>
            <a:ext cx="391721" cy="601984"/>
            <a:chOff x="4717" y="2353"/>
            <a:chExt cx="272" cy="418"/>
          </a:xfrm>
        </p:grpSpPr>
        <p:sp>
          <p:nvSpPr>
            <p:cNvPr id="70" name="Line 67">
              <a:extLst>
                <a:ext uri="{FF2B5EF4-FFF2-40B4-BE49-F238E27FC236}">
                  <a16:creationId xmlns:a16="http://schemas.microsoft.com/office/drawing/2014/main" id="{6303F248-2B72-420D-B4A2-E4622180695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17" y="2404"/>
              <a:ext cx="272" cy="31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633"/>
            </a:p>
          </p:txBody>
        </p:sp>
        <p:sp>
          <p:nvSpPr>
            <p:cNvPr id="71" name="Text Box 68">
              <a:extLst>
                <a:ext uri="{FF2B5EF4-FFF2-40B4-BE49-F238E27FC236}">
                  <a16:creationId xmlns:a16="http://schemas.microsoft.com/office/drawing/2014/main" id="{7FDC2D22-D16A-4351-88BD-C5318981181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2940000">
              <a:off x="4644" y="2472"/>
              <a:ext cx="418" cy="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1647" tIns="50425" rIns="81647" bIns="40823" anchor="ctr" anchorCtr="1">
              <a:spAutoFit/>
            </a:bodyPr>
            <a:lstStyle/>
            <a:p>
              <a:pPr algn="ctr"/>
              <a:r>
                <a:rPr lang="en-US" sz="1088">
                  <a:solidFill>
                    <a:srgbClr val="000000"/>
                  </a:solidFill>
                </a:rPr>
                <a:t>AR</a:t>
              </a:r>
            </a:p>
          </p:txBody>
        </p:sp>
      </p:grpSp>
      <p:sp>
        <p:nvSpPr>
          <p:cNvPr id="72" name="Text Box 69">
            <a:extLst>
              <a:ext uri="{FF2B5EF4-FFF2-40B4-BE49-F238E27FC236}">
                <a16:creationId xmlns:a16="http://schemas.microsoft.com/office/drawing/2014/main" id="{FCCEBC6C-8FB1-4FA3-9068-8F26125016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83556" y="2436141"/>
            <a:ext cx="547258" cy="303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7" tIns="49625" rIns="81647" bIns="40823"/>
          <a:lstStyle/>
          <a:p>
            <a:r>
              <a:rPr lang="en-US" sz="998">
                <a:solidFill>
                  <a:srgbClr val="000000"/>
                </a:solidFill>
              </a:rPr>
              <a:t>here</a:t>
            </a:r>
          </a:p>
        </p:txBody>
      </p:sp>
      <p:sp>
        <p:nvSpPr>
          <p:cNvPr id="73" name="Line 70">
            <a:extLst>
              <a:ext uri="{FF2B5EF4-FFF2-40B4-BE49-F238E27FC236}">
                <a16:creationId xmlns:a16="http://schemas.microsoft.com/office/drawing/2014/main" id="{D17A530E-0569-46BF-92DD-220DE66B97C4}"/>
              </a:ext>
            </a:extLst>
          </p:cNvPr>
          <p:cNvSpPr>
            <a:spLocks noChangeShapeType="1"/>
          </p:cNvSpPr>
          <p:nvPr/>
        </p:nvSpPr>
        <p:spPr bwMode="auto">
          <a:xfrm>
            <a:off x="8724597" y="2446222"/>
            <a:ext cx="707114" cy="1441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1633"/>
          </a:p>
        </p:txBody>
      </p:sp>
      <p:sp>
        <p:nvSpPr>
          <p:cNvPr id="74" name="Line 71">
            <a:extLst>
              <a:ext uri="{FF2B5EF4-FFF2-40B4-BE49-F238E27FC236}">
                <a16:creationId xmlns:a16="http://schemas.microsoft.com/office/drawing/2014/main" id="{0E2ADC25-812C-4C55-BFB1-08612D414212}"/>
              </a:ext>
            </a:extLst>
          </p:cNvPr>
          <p:cNvSpPr>
            <a:spLocks noChangeShapeType="1"/>
          </p:cNvSpPr>
          <p:nvPr/>
        </p:nvSpPr>
        <p:spPr bwMode="auto">
          <a:xfrm>
            <a:off x="8724597" y="2632002"/>
            <a:ext cx="707114" cy="144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1633"/>
          </a:p>
        </p:txBody>
      </p:sp>
      <p:sp>
        <p:nvSpPr>
          <p:cNvPr id="75" name="Text Box 72">
            <a:extLst>
              <a:ext uri="{FF2B5EF4-FFF2-40B4-BE49-F238E27FC236}">
                <a16:creationId xmlns:a16="http://schemas.microsoft.com/office/drawing/2014/main" id="{CB358FD2-EEC7-44A1-8BBA-C5A1D12116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00115" y="2436141"/>
            <a:ext cx="1134839" cy="303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7" tIns="49625" rIns="81647" bIns="40823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9pPr>
          </a:lstStyle>
          <a:p>
            <a:r>
              <a:rPr lang="en-US" sz="998"/>
              <a:t>He does it</a:t>
            </a:r>
          </a:p>
        </p:txBody>
      </p:sp>
      <p:sp>
        <p:nvSpPr>
          <p:cNvPr id="76" name="Line 73">
            <a:extLst>
              <a:ext uri="{FF2B5EF4-FFF2-40B4-BE49-F238E27FC236}">
                <a16:creationId xmlns:a16="http://schemas.microsoft.com/office/drawing/2014/main" id="{25E33A7D-E6CF-4333-A705-C82E6970E62F}"/>
              </a:ext>
            </a:extLst>
          </p:cNvPr>
          <p:cNvSpPr>
            <a:spLocks noChangeShapeType="1"/>
          </p:cNvSpPr>
          <p:nvPr/>
        </p:nvSpPr>
        <p:spPr bwMode="auto">
          <a:xfrm>
            <a:off x="8724596" y="2446222"/>
            <a:ext cx="1441" cy="187219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1633"/>
          </a:p>
        </p:txBody>
      </p:sp>
      <p:sp>
        <p:nvSpPr>
          <p:cNvPr id="77" name="Freeform 74">
            <a:extLst>
              <a:ext uri="{FF2B5EF4-FFF2-40B4-BE49-F238E27FC236}">
                <a16:creationId xmlns:a16="http://schemas.microsoft.com/office/drawing/2014/main" id="{B979B611-D521-4BA7-AAAD-844B2C77A08C}"/>
              </a:ext>
            </a:extLst>
          </p:cNvPr>
          <p:cNvSpPr>
            <a:spLocks/>
          </p:cNvSpPr>
          <p:nvPr/>
        </p:nvSpPr>
        <p:spPr bwMode="auto">
          <a:xfrm>
            <a:off x="8887333" y="2143790"/>
            <a:ext cx="228984" cy="368678"/>
          </a:xfrm>
          <a:custGeom>
            <a:avLst/>
            <a:gdLst>
              <a:gd name="T0" fmla="*/ 700 w 701"/>
              <a:gd name="T1" fmla="*/ 1126 h 1127"/>
              <a:gd name="T2" fmla="*/ 0 w 701"/>
              <a:gd name="T3" fmla="*/ 1126 h 1127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701" h="1127">
                <a:moveTo>
                  <a:pt x="700" y="1126"/>
                </a:moveTo>
                <a:cubicBezTo>
                  <a:pt x="0" y="0"/>
                  <a:pt x="0" y="1126"/>
                  <a:pt x="0" y="1126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1633"/>
          </a:p>
        </p:txBody>
      </p:sp>
      <p:grpSp>
        <p:nvGrpSpPr>
          <p:cNvPr id="78" name="Group 75">
            <a:extLst>
              <a:ext uri="{FF2B5EF4-FFF2-40B4-BE49-F238E27FC236}">
                <a16:creationId xmlns:a16="http://schemas.microsoft.com/office/drawing/2014/main" id="{C447A70B-B40A-4115-A990-80BCEB634972}"/>
              </a:ext>
            </a:extLst>
          </p:cNvPr>
          <p:cNvGrpSpPr>
            <a:grpSpLocks/>
          </p:cNvGrpSpPr>
          <p:nvPr/>
        </p:nvGrpSpPr>
        <p:grpSpPr bwMode="auto">
          <a:xfrm>
            <a:off x="7948350" y="3002126"/>
            <a:ext cx="509813" cy="325475"/>
            <a:chOff x="4677" y="2722"/>
            <a:chExt cx="354" cy="226"/>
          </a:xfrm>
        </p:grpSpPr>
        <p:sp>
          <p:nvSpPr>
            <p:cNvPr id="79" name="Line 76">
              <a:extLst>
                <a:ext uri="{FF2B5EF4-FFF2-40B4-BE49-F238E27FC236}">
                  <a16:creationId xmlns:a16="http://schemas.microsoft.com/office/drawing/2014/main" id="{1796C4EB-CE86-4E38-B719-9C8ABD89570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17" y="2722"/>
              <a:ext cx="272" cy="22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633"/>
            </a:p>
          </p:txBody>
        </p:sp>
        <p:sp>
          <p:nvSpPr>
            <p:cNvPr id="80" name="Text Box 77">
              <a:extLst>
                <a:ext uri="{FF2B5EF4-FFF2-40B4-BE49-F238E27FC236}">
                  <a16:creationId xmlns:a16="http://schemas.microsoft.com/office/drawing/2014/main" id="{1A242C24-961C-4ADC-9B89-C1A6187F42C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2400000">
              <a:off x="4677" y="2744"/>
              <a:ext cx="354" cy="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1647" tIns="50425" rIns="81647" bIns="40823" anchor="ctr" anchorCtr="1">
              <a:spAutoFit/>
            </a:bodyPr>
            <a:lstStyle/>
            <a:p>
              <a:pPr algn="ctr"/>
              <a:r>
                <a:rPr lang="en-US" sz="1088">
                  <a:solidFill>
                    <a:srgbClr val="000000"/>
                  </a:solidFill>
                </a:rPr>
                <a:t>S</a:t>
              </a:r>
            </a:p>
          </p:txBody>
        </p:sp>
      </p:grpSp>
      <p:grpSp>
        <p:nvGrpSpPr>
          <p:cNvPr id="81" name="Group 78">
            <a:extLst>
              <a:ext uri="{FF2B5EF4-FFF2-40B4-BE49-F238E27FC236}">
                <a16:creationId xmlns:a16="http://schemas.microsoft.com/office/drawing/2014/main" id="{CC26D023-5761-4049-A3A6-AAD372CD1109}"/>
              </a:ext>
            </a:extLst>
          </p:cNvPr>
          <p:cNvGrpSpPr>
            <a:grpSpLocks/>
          </p:cNvGrpSpPr>
          <p:nvPr/>
        </p:nvGrpSpPr>
        <p:grpSpPr bwMode="auto">
          <a:xfrm>
            <a:off x="7991574" y="2976201"/>
            <a:ext cx="259227" cy="541498"/>
            <a:chOff x="4707" y="2704"/>
            <a:chExt cx="180" cy="376"/>
          </a:xfrm>
        </p:grpSpPr>
        <p:sp>
          <p:nvSpPr>
            <p:cNvPr id="82" name="Line 79">
              <a:extLst>
                <a:ext uri="{FF2B5EF4-FFF2-40B4-BE49-F238E27FC236}">
                  <a16:creationId xmlns:a16="http://schemas.microsoft.com/office/drawing/2014/main" id="{0F3A7CE2-A6B1-4892-8A13-D3BB135CDCD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17" y="2722"/>
              <a:ext cx="159" cy="3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633"/>
            </a:p>
          </p:txBody>
        </p:sp>
        <p:sp>
          <p:nvSpPr>
            <p:cNvPr id="83" name="Text Box 80">
              <a:extLst>
                <a:ext uri="{FF2B5EF4-FFF2-40B4-BE49-F238E27FC236}">
                  <a16:creationId xmlns:a16="http://schemas.microsoft.com/office/drawing/2014/main" id="{0ED32D65-F4FF-4C64-BAFF-820ABDCC6F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3900000">
              <a:off x="4609" y="2802"/>
              <a:ext cx="376" cy="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1647" tIns="50425" rIns="81647" bIns="40823" anchor="ctr" anchorCtr="1">
              <a:spAutoFit/>
            </a:bodyPr>
            <a:lstStyle/>
            <a:p>
              <a:pPr algn="ctr"/>
              <a:r>
                <a:rPr lang="en-US" sz="1088">
                  <a:solidFill>
                    <a:srgbClr val="000000"/>
                  </a:solidFill>
                </a:rPr>
                <a:t>AR</a:t>
              </a:r>
            </a:p>
          </p:txBody>
        </p:sp>
      </p:grpSp>
      <p:sp>
        <p:nvSpPr>
          <p:cNvPr id="84" name="Text Box 81">
            <a:extLst>
              <a:ext uri="{FF2B5EF4-FFF2-40B4-BE49-F238E27FC236}">
                <a16:creationId xmlns:a16="http://schemas.microsoft.com/office/drawing/2014/main" id="{675FE785-686F-4E1D-8FF5-57FBD66E89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83557" y="2894109"/>
            <a:ext cx="709994" cy="303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7" tIns="49625" rIns="81647" bIns="40823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9pPr>
          </a:lstStyle>
          <a:p>
            <a:r>
              <a:rPr lang="en-US" sz="998"/>
              <a:t>here</a:t>
            </a:r>
          </a:p>
        </p:txBody>
      </p:sp>
      <p:sp>
        <p:nvSpPr>
          <p:cNvPr id="85" name="Line 82">
            <a:extLst>
              <a:ext uri="{FF2B5EF4-FFF2-40B4-BE49-F238E27FC236}">
                <a16:creationId xmlns:a16="http://schemas.microsoft.com/office/drawing/2014/main" id="{6B86CDBD-A978-496F-8DF8-307F5B3E3791}"/>
              </a:ext>
            </a:extLst>
          </p:cNvPr>
          <p:cNvSpPr>
            <a:spLocks noChangeShapeType="1"/>
          </p:cNvSpPr>
          <p:nvPr/>
        </p:nvSpPr>
        <p:spPr bwMode="auto">
          <a:xfrm>
            <a:off x="8724597" y="2902750"/>
            <a:ext cx="707114" cy="144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1633"/>
          </a:p>
        </p:txBody>
      </p:sp>
      <p:sp>
        <p:nvSpPr>
          <p:cNvPr id="86" name="Line 83">
            <a:extLst>
              <a:ext uri="{FF2B5EF4-FFF2-40B4-BE49-F238E27FC236}">
                <a16:creationId xmlns:a16="http://schemas.microsoft.com/office/drawing/2014/main" id="{11BF5887-14F1-458A-8760-C5D8568EB13F}"/>
              </a:ext>
            </a:extLst>
          </p:cNvPr>
          <p:cNvSpPr>
            <a:spLocks noChangeShapeType="1"/>
          </p:cNvSpPr>
          <p:nvPr/>
        </p:nvSpPr>
        <p:spPr bwMode="auto">
          <a:xfrm>
            <a:off x="8724597" y="3089970"/>
            <a:ext cx="707114" cy="144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1633"/>
          </a:p>
        </p:txBody>
      </p:sp>
      <p:sp>
        <p:nvSpPr>
          <p:cNvPr id="87" name="Text Box 84">
            <a:extLst>
              <a:ext uri="{FF2B5EF4-FFF2-40B4-BE49-F238E27FC236}">
                <a16:creationId xmlns:a16="http://schemas.microsoft.com/office/drawing/2014/main" id="{4D07461C-C5EF-4CC2-B5EB-8221D721F0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00115" y="2894109"/>
            <a:ext cx="1134839" cy="303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7" tIns="49625" rIns="81647" bIns="40823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9pPr>
          </a:lstStyle>
          <a:p>
            <a:r>
              <a:rPr lang="en-US" sz="998"/>
              <a:t>He does    it</a:t>
            </a:r>
          </a:p>
        </p:txBody>
      </p:sp>
      <p:sp>
        <p:nvSpPr>
          <p:cNvPr id="88" name="Line 85">
            <a:extLst>
              <a:ext uri="{FF2B5EF4-FFF2-40B4-BE49-F238E27FC236}">
                <a16:creationId xmlns:a16="http://schemas.microsoft.com/office/drawing/2014/main" id="{76E6B1BC-5C0B-4A98-9381-0D58F01768FC}"/>
              </a:ext>
            </a:extLst>
          </p:cNvPr>
          <p:cNvSpPr>
            <a:spLocks noChangeShapeType="1"/>
          </p:cNvSpPr>
          <p:nvPr/>
        </p:nvSpPr>
        <p:spPr bwMode="auto">
          <a:xfrm>
            <a:off x="8724596" y="2902751"/>
            <a:ext cx="1441" cy="187219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1633"/>
          </a:p>
        </p:txBody>
      </p:sp>
      <p:sp>
        <p:nvSpPr>
          <p:cNvPr id="89" name="Freeform 86">
            <a:extLst>
              <a:ext uri="{FF2B5EF4-FFF2-40B4-BE49-F238E27FC236}">
                <a16:creationId xmlns:a16="http://schemas.microsoft.com/office/drawing/2014/main" id="{8C0EB29D-A89B-4339-972A-1FA6C49449AD}"/>
              </a:ext>
            </a:extLst>
          </p:cNvPr>
          <p:cNvSpPr>
            <a:spLocks/>
          </p:cNvSpPr>
          <p:nvPr/>
        </p:nvSpPr>
        <p:spPr bwMode="auto">
          <a:xfrm>
            <a:off x="8887333" y="2568635"/>
            <a:ext cx="228984" cy="368678"/>
          </a:xfrm>
          <a:custGeom>
            <a:avLst/>
            <a:gdLst>
              <a:gd name="T0" fmla="*/ 700 w 701"/>
              <a:gd name="T1" fmla="*/ 1126 h 1127"/>
              <a:gd name="T2" fmla="*/ 0 w 701"/>
              <a:gd name="T3" fmla="*/ 1126 h 1127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701" h="1127">
                <a:moveTo>
                  <a:pt x="700" y="1126"/>
                </a:moveTo>
                <a:cubicBezTo>
                  <a:pt x="0" y="0"/>
                  <a:pt x="0" y="1126"/>
                  <a:pt x="0" y="1126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1633"/>
          </a:p>
        </p:txBody>
      </p:sp>
      <p:sp>
        <p:nvSpPr>
          <p:cNvPr id="90" name="Freeform 87">
            <a:extLst>
              <a:ext uri="{FF2B5EF4-FFF2-40B4-BE49-F238E27FC236}">
                <a16:creationId xmlns:a16="http://schemas.microsoft.com/office/drawing/2014/main" id="{C46586AE-AC35-4CE8-A0BB-EC8931A2DBDF}"/>
              </a:ext>
            </a:extLst>
          </p:cNvPr>
          <p:cNvSpPr>
            <a:spLocks/>
          </p:cNvSpPr>
          <p:nvPr/>
        </p:nvSpPr>
        <p:spPr bwMode="auto">
          <a:xfrm>
            <a:off x="9149441" y="2568635"/>
            <a:ext cx="228984" cy="368678"/>
          </a:xfrm>
          <a:custGeom>
            <a:avLst/>
            <a:gdLst>
              <a:gd name="T0" fmla="*/ 700 w 701"/>
              <a:gd name="T1" fmla="*/ 1126 h 1127"/>
              <a:gd name="T2" fmla="*/ 0 w 701"/>
              <a:gd name="T3" fmla="*/ 1126 h 1127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701" h="1127">
                <a:moveTo>
                  <a:pt x="700" y="1126"/>
                </a:moveTo>
                <a:cubicBezTo>
                  <a:pt x="0" y="0"/>
                  <a:pt x="0" y="1126"/>
                  <a:pt x="0" y="1126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1633"/>
          </a:p>
        </p:txBody>
      </p:sp>
      <p:sp>
        <p:nvSpPr>
          <p:cNvPr id="91" name="Line 88">
            <a:extLst>
              <a:ext uri="{FF2B5EF4-FFF2-40B4-BE49-F238E27FC236}">
                <a16:creationId xmlns:a16="http://schemas.microsoft.com/office/drawing/2014/main" id="{3C0C7FA6-44AB-4647-B24C-49F28C1F2867}"/>
              </a:ext>
            </a:extLst>
          </p:cNvPr>
          <p:cNvSpPr>
            <a:spLocks noChangeShapeType="1"/>
          </p:cNvSpPr>
          <p:nvPr/>
        </p:nvSpPr>
        <p:spPr bwMode="auto">
          <a:xfrm>
            <a:off x="8724597" y="4079353"/>
            <a:ext cx="707114" cy="1441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1633"/>
          </a:p>
        </p:txBody>
      </p:sp>
      <p:sp>
        <p:nvSpPr>
          <p:cNvPr id="92" name="Line 89">
            <a:extLst>
              <a:ext uri="{FF2B5EF4-FFF2-40B4-BE49-F238E27FC236}">
                <a16:creationId xmlns:a16="http://schemas.microsoft.com/office/drawing/2014/main" id="{5961D691-717D-4E82-ABFF-48E70EC3CFB5}"/>
              </a:ext>
            </a:extLst>
          </p:cNvPr>
          <p:cNvSpPr>
            <a:spLocks noChangeShapeType="1"/>
          </p:cNvSpPr>
          <p:nvPr/>
        </p:nvSpPr>
        <p:spPr bwMode="auto">
          <a:xfrm>
            <a:off x="8724597" y="4266574"/>
            <a:ext cx="707114" cy="1441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1633"/>
          </a:p>
        </p:txBody>
      </p:sp>
      <p:sp>
        <p:nvSpPr>
          <p:cNvPr id="93" name="Line 90">
            <a:extLst>
              <a:ext uri="{FF2B5EF4-FFF2-40B4-BE49-F238E27FC236}">
                <a16:creationId xmlns:a16="http://schemas.microsoft.com/office/drawing/2014/main" id="{75EF1690-4928-4C60-883D-FB225F795A6F}"/>
              </a:ext>
            </a:extLst>
          </p:cNvPr>
          <p:cNvSpPr>
            <a:spLocks noChangeShapeType="1"/>
          </p:cNvSpPr>
          <p:nvPr/>
        </p:nvSpPr>
        <p:spPr bwMode="auto">
          <a:xfrm>
            <a:off x="8724596" y="4079354"/>
            <a:ext cx="1441" cy="187219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1633"/>
          </a:p>
        </p:txBody>
      </p:sp>
      <p:sp>
        <p:nvSpPr>
          <p:cNvPr id="94" name="Text Box 91">
            <a:extLst>
              <a:ext uri="{FF2B5EF4-FFF2-40B4-BE49-F238E27FC236}">
                <a16:creationId xmlns:a16="http://schemas.microsoft.com/office/drawing/2014/main" id="{E4AA5156-B5BD-46BA-9018-8274D14949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04254" y="4397627"/>
            <a:ext cx="1134839" cy="303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7" tIns="49625" rIns="81647" bIns="40823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9pPr>
          </a:lstStyle>
          <a:p>
            <a:r>
              <a:rPr lang="en-US" sz="998"/>
              <a:t>He </a:t>
            </a:r>
          </a:p>
        </p:txBody>
      </p:sp>
      <p:sp>
        <p:nvSpPr>
          <p:cNvPr id="95" name="Line 92">
            <a:extLst>
              <a:ext uri="{FF2B5EF4-FFF2-40B4-BE49-F238E27FC236}">
                <a16:creationId xmlns:a16="http://schemas.microsoft.com/office/drawing/2014/main" id="{E063DEDE-4A3A-4B3D-96FC-4E232AB8926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723157" y="4242092"/>
            <a:ext cx="165617" cy="1627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1633"/>
          </a:p>
        </p:txBody>
      </p:sp>
      <p:sp>
        <p:nvSpPr>
          <p:cNvPr id="96" name="Text Box 93">
            <a:extLst>
              <a:ext uri="{FF2B5EF4-FFF2-40B4-BE49-F238E27FC236}">
                <a16:creationId xmlns:a16="http://schemas.microsoft.com/office/drawing/2014/main" id="{BFD00903-77CE-405D-8E6D-A1E02D219F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00115" y="4070713"/>
            <a:ext cx="1134839" cy="303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7" tIns="49625" rIns="81647" bIns="40823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9pPr>
          </a:lstStyle>
          <a:p>
            <a:r>
              <a:rPr lang="en-US" sz="998"/>
              <a:t>does it</a:t>
            </a:r>
          </a:p>
        </p:txBody>
      </p:sp>
      <p:sp>
        <p:nvSpPr>
          <p:cNvPr id="97" name="Line 94">
            <a:extLst>
              <a:ext uri="{FF2B5EF4-FFF2-40B4-BE49-F238E27FC236}">
                <a16:creationId xmlns:a16="http://schemas.microsoft.com/office/drawing/2014/main" id="{61D85BD2-C988-4D77-A17A-7A55F3CD2AF9}"/>
              </a:ext>
            </a:extLst>
          </p:cNvPr>
          <p:cNvSpPr>
            <a:spLocks noChangeShapeType="1"/>
          </p:cNvSpPr>
          <p:nvPr/>
        </p:nvSpPr>
        <p:spPr bwMode="auto">
          <a:xfrm>
            <a:off x="9051511" y="3425525"/>
            <a:ext cx="1440" cy="391721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1633"/>
          </a:p>
        </p:txBody>
      </p:sp>
      <p:sp>
        <p:nvSpPr>
          <p:cNvPr id="98" name="Text Box 95">
            <a:extLst>
              <a:ext uri="{FF2B5EF4-FFF2-40B4-BE49-F238E27FC236}">
                <a16:creationId xmlns:a16="http://schemas.microsoft.com/office/drawing/2014/main" id="{5C532D39-9C0A-4A71-A2C2-4FC74567CC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51873" y="4070713"/>
            <a:ext cx="580380" cy="303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7" tIns="49625" rIns="81647" bIns="40823"/>
          <a:lstStyle/>
          <a:p>
            <a:r>
              <a:rPr lang="en-US" sz="998">
                <a:solidFill>
                  <a:srgbClr val="000000"/>
                </a:solidFill>
              </a:rPr>
              <a:t>here</a:t>
            </a:r>
          </a:p>
        </p:txBody>
      </p:sp>
      <p:sp>
        <p:nvSpPr>
          <p:cNvPr id="99" name="Freeform 96">
            <a:extLst>
              <a:ext uri="{FF2B5EF4-FFF2-40B4-BE49-F238E27FC236}">
                <a16:creationId xmlns:a16="http://schemas.microsoft.com/office/drawing/2014/main" id="{7D4D0717-134C-4E85-9D5C-E9A70DE1E011}"/>
              </a:ext>
            </a:extLst>
          </p:cNvPr>
          <p:cNvSpPr>
            <a:spLocks/>
          </p:cNvSpPr>
          <p:nvPr/>
        </p:nvSpPr>
        <p:spPr bwMode="auto">
          <a:xfrm>
            <a:off x="8903174" y="3797084"/>
            <a:ext cx="203062" cy="288030"/>
          </a:xfrm>
          <a:custGeom>
            <a:avLst/>
            <a:gdLst>
              <a:gd name="T0" fmla="*/ 0 w 622"/>
              <a:gd name="T1" fmla="*/ 823 h 883"/>
              <a:gd name="T2" fmla="*/ 596 w 622"/>
              <a:gd name="T3" fmla="*/ 852 h 883"/>
              <a:gd name="T4" fmla="*/ 596 w 622"/>
              <a:gd name="T5" fmla="*/ 882 h 883"/>
              <a:gd name="T6" fmla="*/ 621 w 622"/>
              <a:gd name="T7" fmla="*/ 882 h 8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22" h="883">
                <a:moveTo>
                  <a:pt x="0" y="823"/>
                </a:moveTo>
                <a:cubicBezTo>
                  <a:pt x="298" y="0"/>
                  <a:pt x="596" y="852"/>
                  <a:pt x="596" y="852"/>
                </a:cubicBezTo>
                <a:lnTo>
                  <a:pt x="596" y="882"/>
                </a:lnTo>
                <a:lnTo>
                  <a:pt x="621" y="882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1633"/>
          </a:p>
        </p:txBody>
      </p:sp>
      <p:sp>
        <p:nvSpPr>
          <p:cNvPr id="100" name="Line 97">
            <a:extLst>
              <a:ext uri="{FF2B5EF4-FFF2-40B4-BE49-F238E27FC236}">
                <a16:creationId xmlns:a16="http://schemas.microsoft.com/office/drawing/2014/main" id="{7D273165-9A30-47BF-8910-FD28CD7725E8}"/>
              </a:ext>
            </a:extLst>
          </p:cNvPr>
          <p:cNvSpPr>
            <a:spLocks noChangeShapeType="1"/>
          </p:cNvSpPr>
          <p:nvPr/>
        </p:nvSpPr>
        <p:spPr bwMode="auto">
          <a:xfrm>
            <a:off x="8528736" y="4079353"/>
            <a:ext cx="1441" cy="146895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1633"/>
          </a:p>
        </p:txBody>
      </p:sp>
      <p:sp>
        <p:nvSpPr>
          <p:cNvPr id="101" name="Line 98">
            <a:extLst>
              <a:ext uri="{FF2B5EF4-FFF2-40B4-BE49-F238E27FC236}">
                <a16:creationId xmlns:a16="http://schemas.microsoft.com/office/drawing/2014/main" id="{ED8CCA2C-5726-4623-B512-65651C0A70AE}"/>
              </a:ext>
            </a:extLst>
          </p:cNvPr>
          <p:cNvSpPr>
            <a:spLocks noChangeShapeType="1"/>
          </p:cNvSpPr>
          <p:nvPr/>
        </p:nvSpPr>
        <p:spPr bwMode="auto">
          <a:xfrm>
            <a:off x="8528737" y="5548308"/>
            <a:ext cx="1339340" cy="1441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1633"/>
          </a:p>
        </p:txBody>
      </p:sp>
      <p:sp>
        <p:nvSpPr>
          <p:cNvPr id="102" name="Line 99">
            <a:extLst>
              <a:ext uri="{FF2B5EF4-FFF2-40B4-BE49-F238E27FC236}">
                <a16:creationId xmlns:a16="http://schemas.microsoft.com/office/drawing/2014/main" id="{F85B8A1B-BF3D-4C9B-89CE-309DECBE9C3D}"/>
              </a:ext>
            </a:extLst>
          </p:cNvPr>
          <p:cNvSpPr>
            <a:spLocks noChangeShapeType="1"/>
          </p:cNvSpPr>
          <p:nvPr/>
        </p:nvSpPr>
        <p:spPr bwMode="auto">
          <a:xfrm>
            <a:off x="9866637" y="4079353"/>
            <a:ext cx="1440" cy="146895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1633"/>
          </a:p>
        </p:txBody>
      </p:sp>
      <p:sp>
        <p:nvSpPr>
          <p:cNvPr id="103" name="Line 100">
            <a:extLst>
              <a:ext uri="{FF2B5EF4-FFF2-40B4-BE49-F238E27FC236}">
                <a16:creationId xmlns:a16="http://schemas.microsoft.com/office/drawing/2014/main" id="{961C1CA7-8D59-4995-84B9-8A36FF291090}"/>
              </a:ext>
            </a:extLst>
          </p:cNvPr>
          <p:cNvSpPr>
            <a:spLocks noChangeShapeType="1"/>
          </p:cNvSpPr>
          <p:nvPr/>
        </p:nvSpPr>
        <p:spPr bwMode="auto">
          <a:xfrm>
            <a:off x="8724597" y="4698619"/>
            <a:ext cx="707114" cy="1441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1633"/>
          </a:p>
        </p:txBody>
      </p:sp>
      <p:sp>
        <p:nvSpPr>
          <p:cNvPr id="104" name="Line 101">
            <a:extLst>
              <a:ext uri="{FF2B5EF4-FFF2-40B4-BE49-F238E27FC236}">
                <a16:creationId xmlns:a16="http://schemas.microsoft.com/office/drawing/2014/main" id="{8176F724-F475-4168-9021-B6A765540343}"/>
              </a:ext>
            </a:extLst>
          </p:cNvPr>
          <p:cNvSpPr>
            <a:spLocks noChangeShapeType="1"/>
          </p:cNvSpPr>
          <p:nvPr/>
        </p:nvSpPr>
        <p:spPr bwMode="auto">
          <a:xfrm>
            <a:off x="8724597" y="4885838"/>
            <a:ext cx="707114" cy="1441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1633"/>
          </a:p>
        </p:txBody>
      </p:sp>
      <p:sp>
        <p:nvSpPr>
          <p:cNvPr id="105" name="Text Box 102">
            <a:extLst>
              <a:ext uri="{FF2B5EF4-FFF2-40B4-BE49-F238E27FC236}">
                <a16:creationId xmlns:a16="http://schemas.microsoft.com/office/drawing/2014/main" id="{960CEB63-25E2-41B6-80D5-C591D8149A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00115" y="4689978"/>
            <a:ext cx="1134839" cy="303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7" tIns="49625" rIns="81647" bIns="40823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9pPr>
          </a:lstStyle>
          <a:p>
            <a:r>
              <a:rPr lang="en-US" sz="998"/>
              <a:t>He does it here</a:t>
            </a:r>
          </a:p>
        </p:txBody>
      </p:sp>
      <p:sp>
        <p:nvSpPr>
          <p:cNvPr id="106" name="Line 103">
            <a:extLst>
              <a:ext uri="{FF2B5EF4-FFF2-40B4-BE49-F238E27FC236}">
                <a16:creationId xmlns:a16="http://schemas.microsoft.com/office/drawing/2014/main" id="{7C515052-9747-434E-B5C0-A7902F05542F}"/>
              </a:ext>
            </a:extLst>
          </p:cNvPr>
          <p:cNvSpPr>
            <a:spLocks noChangeShapeType="1"/>
          </p:cNvSpPr>
          <p:nvPr/>
        </p:nvSpPr>
        <p:spPr bwMode="auto">
          <a:xfrm>
            <a:off x="8724596" y="4698619"/>
            <a:ext cx="1441" cy="187219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1633"/>
          </a:p>
        </p:txBody>
      </p:sp>
      <p:sp>
        <p:nvSpPr>
          <p:cNvPr id="107" name="Text Box 104">
            <a:extLst>
              <a:ext uri="{FF2B5EF4-FFF2-40B4-BE49-F238E27FC236}">
                <a16:creationId xmlns:a16="http://schemas.microsoft.com/office/drawing/2014/main" id="{77DDAFEA-590E-4A6E-9DFF-CFCD60A238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83556" y="5146505"/>
            <a:ext cx="547258" cy="303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7" tIns="49625" rIns="81647" bIns="40823"/>
          <a:lstStyle/>
          <a:p>
            <a:r>
              <a:rPr lang="en-US" sz="998">
                <a:solidFill>
                  <a:srgbClr val="000000"/>
                </a:solidFill>
              </a:rPr>
              <a:t>here</a:t>
            </a:r>
          </a:p>
        </p:txBody>
      </p:sp>
      <p:sp>
        <p:nvSpPr>
          <p:cNvPr id="108" name="Line 105">
            <a:extLst>
              <a:ext uri="{FF2B5EF4-FFF2-40B4-BE49-F238E27FC236}">
                <a16:creationId xmlns:a16="http://schemas.microsoft.com/office/drawing/2014/main" id="{7A1A2924-3027-40A1-A1F8-A7EE0D1633C6}"/>
              </a:ext>
            </a:extLst>
          </p:cNvPr>
          <p:cNvSpPr>
            <a:spLocks noChangeShapeType="1"/>
          </p:cNvSpPr>
          <p:nvPr/>
        </p:nvSpPr>
        <p:spPr bwMode="auto">
          <a:xfrm>
            <a:off x="8724597" y="5156587"/>
            <a:ext cx="707114" cy="1441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1633"/>
          </a:p>
        </p:txBody>
      </p:sp>
      <p:sp>
        <p:nvSpPr>
          <p:cNvPr id="109" name="Line 106">
            <a:extLst>
              <a:ext uri="{FF2B5EF4-FFF2-40B4-BE49-F238E27FC236}">
                <a16:creationId xmlns:a16="http://schemas.microsoft.com/office/drawing/2014/main" id="{000C079F-82F3-4E33-B094-E3CEC2D10AF6}"/>
              </a:ext>
            </a:extLst>
          </p:cNvPr>
          <p:cNvSpPr>
            <a:spLocks noChangeShapeType="1"/>
          </p:cNvSpPr>
          <p:nvPr/>
        </p:nvSpPr>
        <p:spPr bwMode="auto">
          <a:xfrm>
            <a:off x="8724597" y="5343806"/>
            <a:ext cx="707114" cy="1441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1633"/>
          </a:p>
        </p:txBody>
      </p:sp>
      <p:sp>
        <p:nvSpPr>
          <p:cNvPr id="110" name="Text Box 107">
            <a:extLst>
              <a:ext uri="{FF2B5EF4-FFF2-40B4-BE49-F238E27FC236}">
                <a16:creationId xmlns:a16="http://schemas.microsoft.com/office/drawing/2014/main" id="{39D22D98-D940-470F-BF52-D8D17005FE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00115" y="5147946"/>
            <a:ext cx="1134839" cy="303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7" tIns="49625" rIns="81647" bIns="40823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9pPr>
          </a:lstStyle>
          <a:p>
            <a:r>
              <a:rPr lang="en-US" sz="998"/>
              <a:t>He does   </a:t>
            </a:r>
          </a:p>
        </p:txBody>
      </p:sp>
      <p:sp>
        <p:nvSpPr>
          <p:cNvPr id="111" name="Line 108">
            <a:extLst>
              <a:ext uri="{FF2B5EF4-FFF2-40B4-BE49-F238E27FC236}">
                <a16:creationId xmlns:a16="http://schemas.microsoft.com/office/drawing/2014/main" id="{DC72D38D-B1C1-42F5-8F84-E7F7169B74D4}"/>
              </a:ext>
            </a:extLst>
          </p:cNvPr>
          <p:cNvSpPr>
            <a:spLocks noChangeShapeType="1"/>
          </p:cNvSpPr>
          <p:nvPr/>
        </p:nvSpPr>
        <p:spPr bwMode="auto">
          <a:xfrm>
            <a:off x="8724596" y="5156587"/>
            <a:ext cx="1441" cy="187219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1633"/>
          </a:p>
        </p:txBody>
      </p:sp>
      <p:sp>
        <p:nvSpPr>
          <p:cNvPr id="112" name="Freeform 109">
            <a:extLst>
              <a:ext uri="{FF2B5EF4-FFF2-40B4-BE49-F238E27FC236}">
                <a16:creationId xmlns:a16="http://schemas.microsoft.com/office/drawing/2014/main" id="{808939D1-A384-471B-B276-4EE100151A69}"/>
              </a:ext>
            </a:extLst>
          </p:cNvPr>
          <p:cNvSpPr>
            <a:spLocks/>
          </p:cNvSpPr>
          <p:nvPr/>
        </p:nvSpPr>
        <p:spPr bwMode="auto">
          <a:xfrm>
            <a:off x="8887333" y="4821032"/>
            <a:ext cx="228984" cy="368678"/>
          </a:xfrm>
          <a:custGeom>
            <a:avLst/>
            <a:gdLst>
              <a:gd name="T0" fmla="*/ 700 w 701"/>
              <a:gd name="T1" fmla="*/ 1126 h 1127"/>
              <a:gd name="T2" fmla="*/ 0 w 701"/>
              <a:gd name="T3" fmla="*/ 1126 h 1127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701" h="1127">
                <a:moveTo>
                  <a:pt x="700" y="1126"/>
                </a:moveTo>
                <a:cubicBezTo>
                  <a:pt x="0" y="0"/>
                  <a:pt x="0" y="1126"/>
                  <a:pt x="0" y="1126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1633"/>
          </a:p>
        </p:txBody>
      </p:sp>
      <p:sp>
        <p:nvSpPr>
          <p:cNvPr id="113" name="Freeform 110">
            <a:extLst>
              <a:ext uri="{FF2B5EF4-FFF2-40B4-BE49-F238E27FC236}">
                <a16:creationId xmlns:a16="http://schemas.microsoft.com/office/drawing/2014/main" id="{56F790B9-5AA2-4C69-8D73-B1F5448F93F5}"/>
              </a:ext>
            </a:extLst>
          </p:cNvPr>
          <p:cNvSpPr>
            <a:spLocks/>
          </p:cNvSpPr>
          <p:nvPr/>
        </p:nvSpPr>
        <p:spPr bwMode="auto">
          <a:xfrm>
            <a:off x="8887333" y="4364504"/>
            <a:ext cx="228984" cy="368678"/>
          </a:xfrm>
          <a:custGeom>
            <a:avLst/>
            <a:gdLst>
              <a:gd name="T0" fmla="*/ 700 w 701"/>
              <a:gd name="T1" fmla="*/ 1126 h 1127"/>
              <a:gd name="T2" fmla="*/ 0 w 701"/>
              <a:gd name="T3" fmla="*/ 1126 h 1127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701" h="1127">
                <a:moveTo>
                  <a:pt x="700" y="1126"/>
                </a:moveTo>
                <a:cubicBezTo>
                  <a:pt x="0" y="0"/>
                  <a:pt x="0" y="1126"/>
                  <a:pt x="0" y="1126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1633"/>
          </a:p>
        </p:txBody>
      </p:sp>
      <p:sp>
        <p:nvSpPr>
          <p:cNvPr id="114" name="Text Box 111">
            <a:extLst>
              <a:ext uri="{FF2B5EF4-FFF2-40B4-BE49-F238E27FC236}">
                <a16:creationId xmlns:a16="http://schemas.microsoft.com/office/drawing/2014/main" id="{4BB73B51-E2B0-4B17-B97B-799400CCB5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56014" y="5376931"/>
            <a:ext cx="1134839" cy="303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7" tIns="49625" rIns="81647" bIns="40823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9pPr>
          </a:lstStyle>
          <a:p>
            <a:r>
              <a:rPr lang="en-US" sz="998"/>
              <a:t>it</a:t>
            </a:r>
          </a:p>
        </p:txBody>
      </p:sp>
      <p:sp>
        <p:nvSpPr>
          <p:cNvPr id="115" name="Line 112">
            <a:extLst>
              <a:ext uri="{FF2B5EF4-FFF2-40B4-BE49-F238E27FC236}">
                <a16:creationId xmlns:a16="http://schemas.microsoft.com/office/drawing/2014/main" id="{708C19D4-A394-43E2-95C1-C29943269B63}"/>
              </a:ext>
            </a:extLst>
          </p:cNvPr>
          <p:cNvSpPr>
            <a:spLocks noChangeShapeType="1"/>
          </p:cNvSpPr>
          <p:nvPr/>
        </p:nvSpPr>
        <p:spPr bwMode="auto">
          <a:xfrm>
            <a:off x="9149441" y="5287642"/>
            <a:ext cx="162737" cy="19586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1633"/>
          </a:p>
        </p:txBody>
      </p:sp>
      <p:sp>
        <p:nvSpPr>
          <p:cNvPr id="116" name="Oval 113">
            <a:extLst>
              <a:ext uri="{FF2B5EF4-FFF2-40B4-BE49-F238E27FC236}">
                <a16:creationId xmlns:a16="http://schemas.microsoft.com/office/drawing/2014/main" id="{F1F986FB-1FE9-4C18-A39D-DED6886E78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60419" y="3817247"/>
            <a:ext cx="1306218" cy="653828"/>
          </a:xfrm>
          <a:prstGeom prst="ellipse">
            <a:avLst/>
          </a:prstGeom>
          <a:solidFill>
            <a:srgbClr val="99CCFF">
              <a:alpha val="29999"/>
            </a:srgbClr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sz="1633"/>
          </a:p>
        </p:txBody>
      </p:sp>
      <p:sp>
        <p:nvSpPr>
          <p:cNvPr id="117" name="Line 97">
            <a:extLst>
              <a:ext uri="{FF2B5EF4-FFF2-40B4-BE49-F238E27FC236}">
                <a16:creationId xmlns:a16="http://schemas.microsoft.com/office/drawing/2014/main" id="{354E63DA-239F-42D4-8529-3EC3A32E6412}"/>
              </a:ext>
            </a:extLst>
          </p:cNvPr>
          <p:cNvSpPr>
            <a:spLocks noChangeShapeType="1"/>
          </p:cNvSpPr>
          <p:nvPr/>
        </p:nvSpPr>
        <p:spPr bwMode="auto">
          <a:xfrm>
            <a:off x="8528736" y="4079353"/>
            <a:ext cx="1441" cy="146895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1633"/>
          </a:p>
        </p:txBody>
      </p:sp>
      <p:sp>
        <p:nvSpPr>
          <p:cNvPr id="208" name="矩形 5">
            <a:extLst>
              <a:ext uri="{FF2B5EF4-FFF2-40B4-BE49-F238E27FC236}">
                <a16:creationId xmlns:a16="http://schemas.microsoft.com/office/drawing/2014/main" id="{F4AE94CB-7DEE-4376-B8F5-8B37A1A3A610}"/>
              </a:ext>
            </a:extLst>
          </p:cNvPr>
          <p:cNvSpPr/>
          <p:nvPr/>
        </p:nvSpPr>
        <p:spPr>
          <a:xfrm>
            <a:off x="668615" y="217473"/>
            <a:ext cx="71487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Beam search decoding example</a:t>
            </a:r>
          </a:p>
        </p:txBody>
      </p:sp>
    </p:spTree>
    <p:extLst>
      <p:ext uri="{BB962C8B-B14F-4D97-AF65-F5344CB8AC3E}">
        <p14:creationId xmlns:p14="http://schemas.microsoft.com/office/powerpoint/2010/main" val="27820611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96DA29-3DEB-4674-B5DB-FC16E69E56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6</a:t>
            </a:fld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8">
                <a:extLst>
                  <a:ext uri="{FF2B5EF4-FFF2-40B4-BE49-F238E27FC236}">
                    <a16:creationId xmlns:a16="http://schemas.microsoft.com/office/drawing/2014/main" id="{2918002F-8C64-4968-9ECA-DC63D9D4E45B}"/>
                  </a:ext>
                </a:extLst>
              </p:cNvPr>
              <p:cNvSpPr/>
              <p:nvPr/>
            </p:nvSpPr>
            <p:spPr>
              <a:xfrm>
                <a:off x="1107281" y="1808320"/>
                <a:ext cx="9118255" cy="16952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b="1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Automata:</a:t>
                </a:r>
                <a:endParaRPr lang="en-US" altLang="zh-CN" sz="24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 marL="800100" lvl="1" indent="-34290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State </a:t>
                </a:r>
                <a:r>
                  <a:rPr lang="en-US" altLang="zh-CN" sz="2400" dirty="0">
                    <a:latin typeface="Arial" panose="020B0604020202020204" pitchFamily="34" charset="0"/>
                    <a:ea typeface="Palatino" pitchFamily="2" charset="77"/>
                    <a:cs typeface="Arial" panose="020B0604020202020204" pitchFamily="34" charset="0"/>
                  </a:rPr>
                  <a:t>——</a:t>
                </a: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 dirty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en-US" altLang="zh-CN" sz="2400" i="1" dirty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𝑆</m:t>
                        </m:r>
                      </m:e>
                      <m:sub>
                        <m:r>
                          <a:rPr lang="en-US" altLang="zh-CN" sz="2400" i="1" dirty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altLang="zh-CN" sz="24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 marL="800100" lvl="1" indent="-34290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Action </a:t>
                </a:r>
                <a:r>
                  <a:rPr lang="en-US" altLang="zh-CN" sz="2400" dirty="0">
                    <a:latin typeface="Arial" panose="020B0604020202020204" pitchFamily="34" charset="0"/>
                    <a:ea typeface="Palatino" pitchFamily="2" charset="77"/>
                    <a:cs typeface="Arial" panose="020B0604020202020204" pitchFamily="34" charset="0"/>
                  </a:rPr>
                  <a:t>——</a:t>
                </a: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 dirty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en-US" altLang="zh-CN" sz="2400" i="1" dirty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𝑎</m:t>
                        </m:r>
                      </m:e>
                      <m:sub>
                        <m:r>
                          <a:rPr lang="en-US" altLang="zh-CN" sz="2400" i="1" dirty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altLang="zh-CN" sz="24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4" name="矩形 8">
                <a:extLst>
                  <a:ext uri="{FF2B5EF4-FFF2-40B4-BE49-F238E27FC236}">
                    <a16:creationId xmlns:a16="http://schemas.microsoft.com/office/drawing/2014/main" id="{2918002F-8C64-4968-9ECA-DC63D9D4E45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7281" y="1808320"/>
                <a:ext cx="9118255" cy="1695208"/>
              </a:xfrm>
              <a:prstGeom prst="rect">
                <a:avLst/>
              </a:prstGeom>
              <a:blipFill>
                <a:blip r:embed="rId2"/>
                <a:stretch>
                  <a:fillRect l="-936" b="-755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椭圆 5">
            <a:extLst>
              <a:ext uri="{FF2B5EF4-FFF2-40B4-BE49-F238E27FC236}">
                <a16:creationId xmlns:a16="http://schemas.microsoft.com/office/drawing/2014/main" id="{43044576-40C7-496A-A237-5BF521E99062}"/>
              </a:ext>
            </a:extLst>
          </p:cNvPr>
          <p:cNvSpPr/>
          <p:nvPr/>
        </p:nvSpPr>
        <p:spPr bwMode="auto">
          <a:xfrm>
            <a:off x="2309713" y="4202078"/>
            <a:ext cx="645344" cy="638004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6329" tIns="9799" rIns="16329" bIns="9799" numCol="1" rtlCol="0" anchor="ctr" anchorCtr="0" compatLnSpc="1">
            <a:prstTxWarp prst="textNoShape">
              <a:avLst/>
            </a:prstTxWarp>
          </a:bodyPr>
          <a:lstStyle/>
          <a:p>
            <a:pPr algn="ctr" defTabSz="40755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altLang="zh-CN">
                <a:latin typeface="Times New Roman" pitchFamily="18" charset="0"/>
                <a:cs typeface="Times New Roman" pitchFamily="18" charset="0"/>
              </a:rPr>
              <a:t>start</a:t>
            </a:r>
            <a:endParaRPr lang="en-US" altLang="zh-CN" sz="1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矩形 5">
            <a:extLst>
              <a:ext uri="{FF2B5EF4-FFF2-40B4-BE49-F238E27FC236}">
                <a16:creationId xmlns:a16="http://schemas.microsoft.com/office/drawing/2014/main" id="{D7F0F1FA-20D8-434C-BDE2-CFBE58681ABB}"/>
              </a:ext>
            </a:extLst>
          </p:cNvPr>
          <p:cNvSpPr/>
          <p:nvPr/>
        </p:nvSpPr>
        <p:spPr>
          <a:xfrm>
            <a:off x="657225" y="196597"/>
            <a:ext cx="66464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A Transition System</a:t>
            </a:r>
          </a:p>
        </p:txBody>
      </p:sp>
    </p:spTree>
    <p:extLst>
      <p:ext uri="{BB962C8B-B14F-4D97-AF65-F5344CB8AC3E}">
        <p14:creationId xmlns:p14="http://schemas.microsoft.com/office/powerpoint/2010/main" val="41666924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0A14D1A-77A4-4382-B7C1-F16F6A27BA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60</a:t>
            </a:fld>
            <a:endParaRPr lang="zh-CN" altLang="en-US"/>
          </a:p>
        </p:txBody>
      </p:sp>
      <p:sp>
        <p:nvSpPr>
          <p:cNvPr id="5" name="Text Box 3">
            <a:extLst>
              <a:ext uri="{FF2B5EF4-FFF2-40B4-BE49-F238E27FC236}">
                <a16:creationId xmlns:a16="http://schemas.microsoft.com/office/drawing/2014/main" id="{C5A4FEAC-BAB1-418C-9CE8-C4F70598D3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61380" y="1848560"/>
            <a:ext cx="1134839" cy="303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7" tIns="49625" rIns="81647" bIns="40823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9pPr>
          </a:lstStyle>
          <a:p>
            <a:r>
              <a:rPr lang="en-US" sz="998"/>
              <a:t>He does it here</a:t>
            </a:r>
          </a:p>
        </p:txBody>
      </p:sp>
      <p:sp>
        <p:nvSpPr>
          <p:cNvPr id="6" name="Line 4">
            <a:extLst>
              <a:ext uri="{FF2B5EF4-FFF2-40B4-BE49-F238E27FC236}">
                <a16:creationId xmlns:a16="http://schemas.microsoft.com/office/drawing/2014/main" id="{338BB17B-CF35-474A-9DF7-537AECB3A250}"/>
              </a:ext>
            </a:extLst>
          </p:cNvPr>
          <p:cNvSpPr>
            <a:spLocks noChangeShapeType="1"/>
          </p:cNvSpPr>
          <p:nvPr/>
        </p:nvSpPr>
        <p:spPr bwMode="auto">
          <a:xfrm>
            <a:off x="1702420" y="1858640"/>
            <a:ext cx="707114" cy="1441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1633"/>
          </a:p>
        </p:txBody>
      </p:sp>
      <p:sp>
        <p:nvSpPr>
          <p:cNvPr id="7" name="Line 5">
            <a:extLst>
              <a:ext uri="{FF2B5EF4-FFF2-40B4-BE49-F238E27FC236}">
                <a16:creationId xmlns:a16="http://schemas.microsoft.com/office/drawing/2014/main" id="{6FE6780F-C0DD-4852-B3D5-D1CD4CFB69C5}"/>
              </a:ext>
            </a:extLst>
          </p:cNvPr>
          <p:cNvSpPr>
            <a:spLocks noChangeShapeType="1"/>
          </p:cNvSpPr>
          <p:nvPr/>
        </p:nvSpPr>
        <p:spPr bwMode="auto">
          <a:xfrm>
            <a:off x="1702419" y="1858641"/>
            <a:ext cx="1441" cy="187219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1633"/>
          </a:p>
        </p:txBody>
      </p:sp>
      <p:sp>
        <p:nvSpPr>
          <p:cNvPr id="8" name="Line 6">
            <a:extLst>
              <a:ext uri="{FF2B5EF4-FFF2-40B4-BE49-F238E27FC236}">
                <a16:creationId xmlns:a16="http://schemas.microsoft.com/office/drawing/2014/main" id="{68248E62-F2EE-43FE-8053-EE56ECB02B0A}"/>
              </a:ext>
            </a:extLst>
          </p:cNvPr>
          <p:cNvSpPr>
            <a:spLocks noChangeShapeType="1"/>
          </p:cNvSpPr>
          <p:nvPr/>
        </p:nvSpPr>
        <p:spPr bwMode="auto">
          <a:xfrm>
            <a:off x="1702420" y="2044420"/>
            <a:ext cx="707114" cy="144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1633"/>
          </a:p>
        </p:txBody>
      </p:sp>
      <p:sp>
        <p:nvSpPr>
          <p:cNvPr id="9" name="Line 7">
            <a:extLst>
              <a:ext uri="{FF2B5EF4-FFF2-40B4-BE49-F238E27FC236}">
                <a16:creationId xmlns:a16="http://schemas.microsoft.com/office/drawing/2014/main" id="{81197845-E278-450B-BC2D-53798BFC4961}"/>
              </a:ext>
            </a:extLst>
          </p:cNvPr>
          <p:cNvSpPr>
            <a:spLocks noChangeShapeType="1"/>
          </p:cNvSpPr>
          <p:nvPr/>
        </p:nvSpPr>
        <p:spPr bwMode="auto">
          <a:xfrm>
            <a:off x="1604489" y="1858640"/>
            <a:ext cx="1441" cy="146895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1633"/>
          </a:p>
        </p:txBody>
      </p:sp>
      <p:sp>
        <p:nvSpPr>
          <p:cNvPr id="10" name="Line 8">
            <a:extLst>
              <a:ext uri="{FF2B5EF4-FFF2-40B4-BE49-F238E27FC236}">
                <a16:creationId xmlns:a16="http://schemas.microsoft.com/office/drawing/2014/main" id="{41025E1E-D08C-4BF4-8099-4F966A09B2C3}"/>
              </a:ext>
            </a:extLst>
          </p:cNvPr>
          <p:cNvSpPr>
            <a:spLocks noChangeShapeType="1"/>
          </p:cNvSpPr>
          <p:nvPr/>
        </p:nvSpPr>
        <p:spPr bwMode="auto">
          <a:xfrm>
            <a:off x="1604490" y="3327595"/>
            <a:ext cx="1795868" cy="1441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1633"/>
          </a:p>
        </p:txBody>
      </p:sp>
      <p:sp>
        <p:nvSpPr>
          <p:cNvPr id="11" name="Line 9">
            <a:extLst>
              <a:ext uri="{FF2B5EF4-FFF2-40B4-BE49-F238E27FC236}">
                <a16:creationId xmlns:a16="http://schemas.microsoft.com/office/drawing/2014/main" id="{DC4294B3-0FE4-4BDB-B205-B489D876CEF6}"/>
              </a:ext>
            </a:extLst>
          </p:cNvPr>
          <p:cNvSpPr>
            <a:spLocks noChangeShapeType="1"/>
          </p:cNvSpPr>
          <p:nvPr/>
        </p:nvSpPr>
        <p:spPr bwMode="auto">
          <a:xfrm>
            <a:off x="3400357" y="1858640"/>
            <a:ext cx="1440" cy="146895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1633"/>
          </a:p>
        </p:txBody>
      </p:sp>
      <p:sp>
        <p:nvSpPr>
          <p:cNvPr id="13" name="Text Box 7">
            <a:extLst>
              <a:ext uri="{FF2B5EF4-FFF2-40B4-BE49-F238E27FC236}">
                <a16:creationId xmlns:a16="http://schemas.microsoft.com/office/drawing/2014/main" id="{1842E795-F089-4868-9DB5-4C5DAD9785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11076" y="1848560"/>
            <a:ext cx="1134839" cy="303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7" tIns="49625" rIns="81647" bIns="40823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9pPr>
          </a:lstStyle>
          <a:p>
            <a:r>
              <a:rPr lang="en-US" sz="998"/>
              <a:t>does it here</a:t>
            </a:r>
          </a:p>
        </p:txBody>
      </p:sp>
      <p:sp>
        <p:nvSpPr>
          <p:cNvPr id="14" name="Line 8">
            <a:extLst>
              <a:ext uri="{FF2B5EF4-FFF2-40B4-BE49-F238E27FC236}">
                <a16:creationId xmlns:a16="http://schemas.microsoft.com/office/drawing/2014/main" id="{51310F51-6814-415F-979F-D8FE1B8B6999}"/>
              </a:ext>
            </a:extLst>
          </p:cNvPr>
          <p:cNvSpPr>
            <a:spLocks noChangeShapeType="1"/>
          </p:cNvSpPr>
          <p:nvPr/>
        </p:nvSpPr>
        <p:spPr bwMode="auto">
          <a:xfrm>
            <a:off x="4152117" y="1858640"/>
            <a:ext cx="707113" cy="1441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1633"/>
          </a:p>
        </p:txBody>
      </p:sp>
      <p:sp>
        <p:nvSpPr>
          <p:cNvPr id="15" name="Line 9">
            <a:extLst>
              <a:ext uri="{FF2B5EF4-FFF2-40B4-BE49-F238E27FC236}">
                <a16:creationId xmlns:a16="http://schemas.microsoft.com/office/drawing/2014/main" id="{B9721D73-2388-44C3-B531-FEF269D97B9E}"/>
              </a:ext>
            </a:extLst>
          </p:cNvPr>
          <p:cNvSpPr>
            <a:spLocks noChangeShapeType="1"/>
          </p:cNvSpPr>
          <p:nvPr/>
        </p:nvSpPr>
        <p:spPr bwMode="auto">
          <a:xfrm>
            <a:off x="4152117" y="2044420"/>
            <a:ext cx="707113" cy="144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1633"/>
          </a:p>
        </p:txBody>
      </p:sp>
      <p:sp>
        <p:nvSpPr>
          <p:cNvPr id="16" name="Text Box 10">
            <a:extLst>
              <a:ext uri="{FF2B5EF4-FFF2-40B4-BE49-F238E27FC236}">
                <a16:creationId xmlns:a16="http://schemas.microsoft.com/office/drawing/2014/main" id="{9E18EEA8-73D6-4F79-96AE-CFFC8C283E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7634" y="1848560"/>
            <a:ext cx="1134839" cy="303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7" tIns="49625" rIns="81647" bIns="40823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9pPr>
          </a:lstStyle>
          <a:p>
            <a:r>
              <a:rPr lang="en-US" sz="998"/>
              <a:t>He </a:t>
            </a:r>
          </a:p>
        </p:txBody>
      </p:sp>
      <p:grpSp>
        <p:nvGrpSpPr>
          <p:cNvPr id="17" name="Group 11">
            <a:extLst>
              <a:ext uri="{FF2B5EF4-FFF2-40B4-BE49-F238E27FC236}">
                <a16:creationId xmlns:a16="http://schemas.microsoft.com/office/drawing/2014/main" id="{8A19E962-8995-41D4-8B91-F7CEB8AA0F21}"/>
              </a:ext>
            </a:extLst>
          </p:cNvPr>
          <p:cNvGrpSpPr>
            <a:grpSpLocks/>
          </p:cNvGrpSpPr>
          <p:nvPr/>
        </p:nvGrpSpPr>
        <p:grpSpPr bwMode="auto">
          <a:xfrm>
            <a:off x="3466605" y="1826793"/>
            <a:ext cx="491092" cy="259557"/>
            <a:chOff x="1565" y="-141060"/>
            <a:chExt cx="341" cy="286114"/>
          </a:xfrm>
        </p:grpSpPr>
        <p:sp>
          <p:nvSpPr>
            <p:cNvPr id="18" name="Line 12">
              <a:extLst>
                <a:ext uri="{FF2B5EF4-FFF2-40B4-BE49-F238E27FC236}">
                  <a16:creationId xmlns:a16="http://schemas.microsoft.com/office/drawing/2014/main" id="{6804226D-E853-4F59-877C-39092085830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65" y="1996"/>
              <a:ext cx="34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633"/>
            </a:p>
          </p:txBody>
        </p:sp>
        <p:sp>
          <p:nvSpPr>
            <p:cNvPr id="19" name="Text Box 13">
              <a:extLst>
                <a:ext uri="{FF2B5EF4-FFF2-40B4-BE49-F238E27FC236}">
                  <a16:creationId xmlns:a16="http://schemas.microsoft.com/office/drawing/2014/main" id="{F53042D5-335B-48A2-957E-ADD8576C00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65" y="-141060"/>
              <a:ext cx="341" cy="286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1647" tIns="50425" rIns="81647" bIns="40823" anchor="ctr" anchorCtr="1">
              <a:spAutoFit/>
            </a:bodyPr>
            <a:lstStyle/>
            <a:p>
              <a:pPr algn="ctr"/>
              <a:r>
                <a:rPr lang="en-US" sz="1088">
                  <a:solidFill>
                    <a:srgbClr val="000000"/>
                  </a:solidFill>
                </a:rPr>
                <a:t>S</a:t>
              </a:r>
            </a:p>
          </p:txBody>
        </p:sp>
      </p:grpSp>
      <p:sp>
        <p:nvSpPr>
          <p:cNvPr id="20" name="Line 14">
            <a:extLst>
              <a:ext uri="{FF2B5EF4-FFF2-40B4-BE49-F238E27FC236}">
                <a16:creationId xmlns:a16="http://schemas.microsoft.com/office/drawing/2014/main" id="{F64A9A70-6F89-4E79-B419-FE23349ED49A}"/>
              </a:ext>
            </a:extLst>
          </p:cNvPr>
          <p:cNvSpPr>
            <a:spLocks noChangeShapeType="1"/>
          </p:cNvSpPr>
          <p:nvPr/>
        </p:nvSpPr>
        <p:spPr bwMode="auto">
          <a:xfrm>
            <a:off x="4152117" y="1858641"/>
            <a:ext cx="1440" cy="187219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1633"/>
          </a:p>
        </p:txBody>
      </p:sp>
      <p:sp>
        <p:nvSpPr>
          <p:cNvPr id="21" name="Line 18">
            <a:extLst>
              <a:ext uri="{FF2B5EF4-FFF2-40B4-BE49-F238E27FC236}">
                <a16:creationId xmlns:a16="http://schemas.microsoft.com/office/drawing/2014/main" id="{780C4798-EBC7-4C6D-95D2-FC34E59DED13}"/>
              </a:ext>
            </a:extLst>
          </p:cNvPr>
          <p:cNvSpPr>
            <a:spLocks noChangeShapeType="1"/>
          </p:cNvSpPr>
          <p:nvPr/>
        </p:nvSpPr>
        <p:spPr bwMode="auto">
          <a:xfrm>
            <a:off x="4087310" y="1858640"/>
            <a:ext cx="1441" cy="146895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1633"/>
          </a:p>
        </p:txBody>
      </p:sp>
      <p:sp>
        <p:nvSpPr>
          <p:cNvPr id="22" name="Line 19">
            <a:extLst>
              <a:ext uri="{FF2B5EF4-FFF2-40B4-BE49-F238E27FC236}">
                <a16:creationId xmlns:a16="http://schemas.microsoft.com/office/drawing/2014/main" id="{4A2DC38B-CF6E-420D-971F-498604E44270}"/>
              </a:ext>
            </a:extLst>
          </p:cNvPr>
          <p:cNvSpPr>
            <a:spLocks noChangeShapeType="1"/>
          </p:cNvSpPr>
          <p:nvPr/>
        </p:nvSpPr>
        <p:spPr bwMode="auto">
          <a:xfrm>
            <a:off x="4087309" y="3327595"/>
            <a:ext cx="1535201" cy="1441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1633"/>
          </a:p>
        </p:txBody>
      </p:sp>
      <p:sp>
        <p:nvSpPr>
          <p:cNvPr id="23" name="Line 20">
            <a:extLst>
              <a:ext uri="{FF2B5EF4-FFF2-40B4-BE49-F238E27FC236}">
                <a16:creationId xmlns:a16="http://schemas.microsoft.com/office/drawing/2014/main" id="{72C673D5-FBCA-47E0-B204-2B4C22FE7483}"/>
              </a:ext>
            </a:extLst>
          </p:cNvPr>
          <p:cNvSpPr>
            <a:spLocks noChangeShapeType="1"/>
          </p:cNvSpPr>
          <p:nvPr/>
        </p:nvSpPr>
        <p:spPr bwMode="auto">
          <a:xfrm>
            <a:off x="5621071" y="1858640"/>
            <a:ext cx="1440" cy="146895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1633"/>
          </a:p>
        </p:txBody>
      </p:sp>
      <p:sp>
        <p:nvSpPr>
          <p:cNvPr id="24" name="Text Box 15">
            <a:extLst>
              <a:ext uri="{FF2B5EF4-FFF2-40B4-BE49-F238E27FC236}">
                <a16:creationId xmlns:a16="http://schemas.microsoft.com/office/drawing/2014/main" id="{580479A0-FFDA-4BB1-B618-6F1612FB75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4914" y="1848560"/>
            <a:ext cx="1134839" cy="303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7" tIns="49625" rIns="81647" bIns="40823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9pPr>
          </a:lstStyle>
          <a:p>
            <a:r>
              <a:rPr lang="en-US" sz="998"/>
              <a:t>does it here</a:t>
            </a:r>
          </a:p>
        </p:txBody>
      </p:sp>
      <p:sp>
        <p:nvSpPr>
          <p:cNvPr id="25" name="Line 16">
            <a:extLst>
              <a:ext uri="{FF2B5EF4-FFF2-40B4-BE49-F238E27FC236}">
                <a16:creationId xmlns:a16="http://schemas.microsoft.com/office/drawing/2014/main" id="{9828508E-2D11-4865-9CD2-F64E61504217}"/>
              </a:ext>
            </a:extLst>
          </p:cNvPr>
          <p:cNvSpPr>
            <a:spLocks noChangeShapeType="1"/>
          </p:cNvSpPr>
          <p:nvPr/>
        </p:nvSpPr>
        <p:spPr bwMode="auto">
          <a:xfrm>
            <a:off x="6405953" y="1858640"/>
            <a:ext cx="707114" cy="1441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1633"/>
          </a:p>
        </p:txBody>
      </p:sp>
      <p:sp>
        <p:nvSpPr>
          <p:cNvPr id="26" name="Line 17">
            <a:extLst>
              <a:ext uri="{FF2B5EF4-FFF2-40B4-BE49-F238E27FC236}">
                <a16:creationId xmlns:a16="http://schemas.microsoft.com/office/drawing/2014/main" id="{1288A95D-A74A-440F-A175-91C80C76145E}"/>
              </a:ext>
            </a:extLst>
          </p:cNvPr>
          <p:cNvSpPr>
            <a:spLocks noChangeShapeType="1"/>
          </p:cNvSpPr>
          <p:nvPr/>
        </p:nvSpPr>
        <p:spPr bwMode="auto">
          <a:xfrm>
            <a:off x="6405953" y="2044420"/>
            <a:ext cx="707114" cy="144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1633"/>
          </a:p>
        </p:txBody>
      </p:sp>
      <p:grpSp>
        <p:nvGrpSpPr>
          <p:cNvPr id="27" name="Group 18">
            <a:extLst>
              <a:ext uri="{FF2B5EF4-FFF2-40B4-BE49-F238E27FC236}">
                <a16:creationId xmlns:a16="http://schemas.microsoft.com/office/drawing/2014/main" id="{0808D3E7-0E74-4579-BC2F-B5B2C7748322}"/>
              </a:ext>
            </a:extLst>
          </p:cNvPr>
          <p:cNvGrpSpPr>
            <a:grpSpLocks/>
          </p:cNvGrpSpPr>
          <p:nvPr/>
        </p:nvGrpSpPr>
        <p:grpSpPr bwMode="auto">
          <a:xfrm>
            <a:off x="5719001" y="1826793"/>
            <a:ext cx="491092" cy="259557"/>
            <a:chOff x="3129" y="-141060"/>
            <a:chExt cx="341" cy="286114"/>
          </a:xfrm>
        </p:grpSpPr>
        <p:sp>
          <p:nvSpPr>
            <p:cNvPr id="28" name="Line 19">
              <a:extLst>
                <a:ext uri="{FF2B5EF4-FFF2-40B4-BE49-F238E27FC236}">
                  <a16:creationId xmlns:a16="http://schemas.microsoft.com/office/drawing/2014/main" id="{FA56AA6C-61C4-4421-A45B-9A6A36A57EF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29" y="1996"/>
              <a:ext cx="34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633"/>
            </a:p>
          </p:txBody>
        </p:sp>
        <p:sp>
          <p:nvSpPr>
            <p:cNvPr id="29" name="Text Box 20">
              <a:extLst>
                <a:ext uri="{FF2B5EF4-FFF2-40B4-BE49-F238E27FC236}">
                  <a16:creationId xmlns:a16="http://schemas.microsoft.com/office/drawing/2014/main" id="{A89B679A-2E96-4C1E-AF33-C1F99976B0C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29" y="-141060"/>
              <a:ext cx="341" cy="286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1647" tIns="50425" rIns="81647" bIns="40823" anchor="ctr" anchorCtr="1">
              <a:spAutoFit/>
            </a:bodyPr>
            <a:lstStyle/>
            <a:p>
              <a:pPr algn="ctr"/>
              <a:r>
                <a:rPr lang="en-US" sz="1088">
                  <a:solidFill>
                    <a:srgbClr val="000000"/>
                  </a:solidFill>
                </a:rPr>
                <a:t>AL</a:t>
              </a:r>
            </a:p>
          </p:txBody>
        </p:sp>
      </p:grpSp>
      <p:sp>
        <p:nvSpPr>
          <p:cNvPr id="30" name="Line 21">
            <a:extLst>
              <a:ext uri="{FF2B5EF4-FFF2-40B4-BE49-F238E27FC236}">
                <a16:creationId xmlns:a16="http://schemas.microsoft.com/office/drawing/2014/main" id="{9844490C-CF4D-414E-966E-6B592DDD550A}"/>
              </a:ext>
            </a:extLst>
          </p:cNvPr>
          <p:cNvSpPr>
            <a:spLocks noChangeShapeType="1"/>
          </p:cNvSpPr>
          <p:nvPr/>
        </p:nvSpPr>
        <p:spPr bwMode="auto">
          <a:xfrm>
            <a:off x="6405953" y="1858641"/>
            <a:ext cx="1441" cy="187219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1633"/>
          </a:p>
        </p:txBody>
      </p:sp>
      <p:sp>
        <p:nvSpPr>
          <p:cNvPr id="31" name="Text Box 22">
            <a:extLst>
              <a:ext uri="{FF2B5EF4-FFF2-40B4-BE49-F238E27FC236}">
                <a16:creationId xmlns:a16="http://schemas.microsoft.com/office/drawing/2014/main" id="{963384D4-FEE3-430C-9B7F-9743E8F82F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35300" y="2175474"/>
            <a:ext cx="1134839" cy="303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7" tIns="49625" rIns="81647" bIns="40823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9pPr>
          </a:lstStyle>
          <a:p>
            <a:r>
              <a:rPr lang="en-US" sz="998"/>
              <a:t>He </a:t>
            </a:r>
          </a:p>
        </p:txBody>
      </p:sp>
      <p:sp>
        <p:nvSpPr>
          <p:cNvPr id="32" name="Line 23">
            <a:extLst>
              <a:ext uri="{FF2B5EF4-FFF2-40B4-BE49-F238E27FC236}">
                <a16:creationId xmlns:a16="http://schemas.microsoft.com/office/drawing/2014/main" id="{EB748A02-E176-4572-A841-CECF1E10369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254202" y="2021378"/>
            <a:ext cx="165617" cy="1627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1633"/>
          </a:p>
        </p:txBody>
      </p:sp>
      <p:sp>
        <p:nvSpPr>
          <p:cNvPr id="33" name="Line 30">
            <a:extLst>
              <a:ext uri="{FF2B5EF4-FFF2-40B4-BE49-F238E27FC236}">
                <a16:creationId xmlns:a16="http://schemas.microsoft.com/office/drawing/2014/main" id="{13F24267-B955-4FBF-AADF-3B67A71297A3}"/>
              </a:ext>
            </a:extLst>
          </p:cNvPr>
          <p:cNvSpPr>
            <a:spLocks noChangeShapeType="1"/>
          </p:cNvSpPr>
          <p:nvPr/>
        </p:nvSpPr>
        <p:spPr bwMode="auto">
          <a:xfrm>
            <a:off x="6339707" y="1858640"/>
            <a:ext cx="1441" cy="146895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1633"/>
          </a:p>
        </p:txBody>
      </p:sp>
      <p:sp>
        <p:nvSpPr>
          <p:cNvPr id="34" name="Line 31">
            <a:extLst>
              <a:ext uri="{FF2B5EF4-FFF2-40B4-BE49-F238E27FC236}">
                <a16:creationId xmlns:a16="http://schemas.microsoft.com/office/drawing/2014/main" id="{65665794-21A6-433D-9366-1D7C02B0156B}"/>
              </a:ext>
            </a:extLst>
          </p:cNvPr>
          <p:cNvSpPr>
            <a:spLocks noChangeShapeType="1"/>
          </p:cNvSpPr>
          <p:nvPr/>
        </p:nvSpPr>
        <p:spPr bwMode="auto">
          <a:xfrm>
            <a:off x="6339706" y="3327595"/>
            <a:ext cx="1568326" cy="1441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1633"/>
          </a:p>
        </p:txBody>
      </p:sp>
      <p:sp>
        <p:nvSpPr>
          <p:cNvPr id="35" name="Line 32">
            <a:extLst>
              <a:ext uri="{FF2B5EF4-FFF2-40B4-BE49-F238E27FC236}">
                <a16:creationId xmlns:a16="http://schemas.microsoft.com/office/drawing/2014/main" id="{23C5FF4B-C13D-4858-8163-FE3257379389}"/>
              </a:ext>
            </a:extLst>
          </p:cNvPr>
          <p:cNvSpPr>
            <a:spLocks noChangeShapeType="1"/>
          </p:cNvSpPr>
          <p:nvPr/>
        </p:nvSpPr>
        <p:spPr bwMode="auto">
          <a:xfrm>
            <a:off x="7908031" y="1858640"/>
            <a:ext cx="1440" cy="146895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1633"/>
          </a:p>
        </p:txBody>
      </p:sp>
      <p:sp>
        <p:nvSpPr>
          <p:cNvPr id="36" name="Text Box 33">
            <a:extLst>
              <a:ext uri="{FF2B5EF4-FFF2-40B4-BE49-F238E27FC236}">
                <a16:creationId xmlns:a16="http://schemas.microsoft.com/office/drawing/2014/main" id="{18EB6273-308B-4887-AFA9-8B7EE9B7C1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31789" y="2436141"/>
            <a:ext cx="1134839" cy="303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7" tIns="49625" rIns="81647" bIns="40823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9pPr>
          </a:lstStyle>
          <a:p>
            <a:r>
              <a:rPr lang="en-US" sz="998"/>
              <a:t>it here</a:t>
            </a:r>
          </a:p>
        </p:txBody>
      </p:sp>
      <p:sp>
        <p:nvSpPr>
          <p:cNvPr id="37" name="Line 34">
            <a:extLst>
              <a:ext uri="{FF2B5EF4-FFF2-40B4-BE49-F238E27FC236}">
                <a16:creationId xmlns:a16="http://schemas.microsoft.com/office/drawing/2014/main" id="{1F6C09B2-05A4-4256-981A-E8B1AB113D12}"/>
              </a:ext>
            </a:extLst>
          </p:cNvPr>
          <p:cNvSpPr>
            <a:spLocks noChangeShapeType="1"/>
          </p:cNvSpPr>
          <p:nvPr/>
        </p:nvSpPr>
        <p:spPr bwMode="auto">
          <a:xfrm>
            <a:off x="6372830" y="2446222"/>
            <a:ext cx="707113" cy="1441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1633"/>
          </a:p>
        </p:txBody>
      </p:sp>
      <p:sp>
        <p:nvSpPr>
          <p:cNvPr id="38" name="Line 35">
            <a:extLst>
              <a:ext uri="{FF2B5EF4-FFF2-40B4-BE49-F238E27FC236}">
                <a16:creationId xmlns:a16="http://schemas.microsoft.com/office/drawing/2014/main" id="{EFB12AF1-F2D4-4FE7-AC7A-1CF7CB7E659C}"/>
              </a:ext>
            </a:extLst>
          </p:cNvPr>
          <p:cNvSpPr>
            <a:spLocks noChangeShapeType="1"/>
          </p:cNvSpPr>
          <p:nvPr/>
        </p:nvSpPr>
        <p:spPr bwMode="auto">
          <a:xfrm>
            <a:off x="6372830" y="2632002"/>
            <a:ext cx="707113" cy="144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1633"/>
          </a:p>
        </p:txBody>
      </p:sp>
      <p:sp>
        <p:nvSpPr>
          <p:cNvPr id="39" name="Text Box 36">
            <a:extLst>
              <a:ext uri="{FF2B5EF4-FFF2-40B4-BE49-F238E27FC236}">
                <a16:creationId xmlns:a16="http://schemas.microsoft.com/office/drawing/2014/main" id="{8B63EB03-1C9C-4076-8727-8426C9DF79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48348" y="2436141"/>
            <a:ext cx="1134839" cy="303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7" tIns="49625" rIns="81647" bIns="40823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9pPr>
          </a:lstStyle>
          <a:p>
            <a:r>
              <a:rPr lang="en-US" sz="998"/>
              <a:t>He does</a:t>
            </a:r>
          </a:p>
        </p:txBody>
      </p:sp>
      <p:sp>
        <p:nvSpPr>
          <p:cNvPr id="40" name="Line 37">
            <a:extLst>
              <a:ext uri="{FF2B5EF4-FFF2-40B4-BE49-F238E27FC236}">
                <a16:creationId xmlns:a16="http://schemas.microsoft.com/office/drawing/2014/main" id="{76020CC9-638A-413D-9A5C-B89AAFDFE5CD}"/>
              </a:ext>
            </a:extLst>
          </p:cNvPr>
          <p:cNvSpPr>
            <a:spLocks noChangeShapeType="1"/>
          </p:cNvSpPr>
          <p:nvPr/>
        </p:nvSpPr>
        <p:spPr bwMode="auto">
          <a:xfrm>
            <a:off x="6372829" y="2446222"/>
            <a:ext cx="1440" cy="187219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1633"/>
          </a:p>
        </p:txBody>
      </p:sp>
      <p:sp>
        <p:nvSpPr>
          <p:cNvPr id="41" name="Text Box 38">
            <a:extLst>
              <a:ext uri="{FF2B5EF4-FFF2-40B4-BE49-F238E27FC236}">
                <a16:creationId xmlns:a16="http://schemas.microsoft.com/office/drawing/2014/main" id="{7FFACDD0-9140-412A-919E-A9430EF3D5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31789" y="2827863"/>
            <a:ext cx="1134839" cy="303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7" tIns="49625" rIns="81647" bIns="40823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9pPr>
          </a:lstStyle>
          <a:p>
            <a:r>
              <a:rPr lang="en-US" sz="998"/>
              <a:t>it here</a:t>
            </a:r>
          </a:p>
        </p:txBody>
      </p:sp>
      <p:sp>
        <p:nvSpPr>
          <p:cNvPr id="42" name="Line 39">
            <a:extLst>
              <a:ext uri="{FF2B5EF4-FFF2-40B4-BE49-F238E27FC236}">
                <a16:creationId xmlns:a16="http://schemas.microsoft.com/office/drawing/2014/main" id="{57DFEBFD-4956-4CD4-9453-1942884928C3}"/>
              </a:ext>
            </a:extLst>
          </p:cNvPr>
          <p:cNvSpPr>
            <a:spLocks noChangeShapeType="1"/>
          </p:cNvSpPr>
          <p:nvPr/>
        </p:nvSpPr>
        <p:spPr bwMode="auto">
          <a:xfrm>
            <a:off x="6372830" y="2837944"/>
            <a:ext cx="707113" cy="1441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1633"/>
          </a:p>
        </p:txBody>
      </p:sp>
      <p:sp>
        <p:nvSpPr>
          <p:cNvPr id="43" name="Line 40">
            <a:extLst>
              <a:ext uri="{FF2B5EF4-FFF2-40B4-BE49-F238E27FC236}">
                <a16:creationId xmlns:a16="http://schemas.microsoft.com/office/drawing/2014/main" id="{4244FF7D-E5AC-4962-BDD8-4929F23015F2}"/>
              </a:ext>
            </a:extLst>
          </p:cNvPr>
          <p:cNvSpPr>
            <a:spLocks noChangeShapeType="1"/>
          </p:cNvSpPr>
          <p:nvPr/>
        </p:nvSpPr>
        <p:spPr bwMode="auto">
          <a:xfrm>
            <a:off x="6372830" y="3025163"/>
            <a:ext cx="707113" cy="1441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1633"/>
          </a:p>
        </p:txBody>
      </p:sp>
      <p:sp>
        <p:nvSpPr>
          <p:cNvPr id="44" name="Text Box 41">
            <a:extLst>
              <a:ext uri="{FF2B5EF4-FFF2-40B4-BE49-F238E27FC236}">
                <a16:creationId xmlns:a16="http://schemas.microsoft.com/office/drawing/2014/main" id="{1676B240-1BA0-47A5-9C78-60483D034B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48348" y="2829304"/>
            <a:ext cx="1134839" cy="303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7" tIns="49625" rIns="81647" bIns="40823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9pPr>
          </a:lstStyle>
          <a:p>
            <a:r>
              <a:rPr lang="en-US" sz="998"/>
              <a:t>He does</a:t>
            </a:r>
          </a:p>
        </p:txBody>
      </p:sp>
      <p:sp>
        <p:nvSpPr>
          <p:cNvPr id="45" name="Line 42">
            <a:extLst>
              <a:ext uri="{FF2B5EF4-FFF2-40B4-BE49-F238E27FC236}">
                <a16:creationId xmlns:a16="http://schemas.microsoft.com/office/drawing/2014/main" id="{69CF4BB5-E8B1-4DA7-A1C7-5CD6E0924DF4}"/>
              </a:ext>
            </a:extLst>
          </p:cNvPr>
          <p:cNvSpPr>
            <a:spLocks noChangeShapeType="1"/>
          </p:cNvSpPr>
          <p:nvPr/>
        </p:nvSpPr>
        <p:spPr bwMode="auto">
          <a:xfrm>
            <a:off x="6372829" y="2837944"/>
            <a:ext cx="1440" cy="187219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1633"/>
          </a:p>
        </p:txBody>
      </p:sp>
      <p:grpSp>
        <p:nvGrpSpPr>
          <p:cNvPr id="46" name="Group 43">
            <a:extLst>
              <a:ext uri="{FF2B5EF4-FFF2-40B4-BE49-F238E27FC236}">
                <a16:creationId xmlns:a16="http://schemas.microsoft.com/office/drawing/2014/main" id="{EC29A130-D28B-48AE-AFAB-FF5F89CE6D25}"/>
              </a:ext>
            </a:extLst>
          </p:cNvPr>
          <p:cNvGrpSpPr>
            <a:grpSpLocks/>
          </p:cNvGrpSpPr>
          <p:nvPr/>
        </p:nvGrpSpPr>
        <p:grpSpPr bwMode="auto">
          <a:xfrm>
            <a:off x="5718997" y="1841358"/>
            <a:ext cx="555898" cy="786324"/>
            <a:chOff x="3129" y="1916"/>
            <a:chExt cx="386" cy="546"/>
          </a:xfrm>
        </p:grpSpPr>
        <p:sp>
          <p:nvSpPr>
            <p:cNvPr id="47" name="Line 44">
              <a:extLst>
                <a:ext uri="{FF2B5EF4-FFF2-40B4-BE49-F238E27FC236}">
                  <a16:creationId xmlns:a16="http://schemas.microsoft.com/office/drawing/2014/main" id="{50F9E4E3-B6BF-42E5-9507-8122A355BBE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29" y="1996"/>
              <a:ext cx="386" cy="38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633"/>
            </a:p>
          </p:txBody>
        </p:sp>
        <p:sp>
          <p:nvSpPr>
            <p:cNvPr id="48" name="Text Box 45">
              <a:extLst>
                <a:ext uri="{FF2B5EF4-FFF2-40B4-BE49-F238E27FC236}">
                  <a16:creationId xmlns:a16="http://schemas.microsoft.com/office/drawing/2014/main" id="{AC29FFDE-1A97-4057-889E-2CCB69147C0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2700000">
              <a:off x="3049" y="2099"/>
              <a:ext cx="546" cy="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1647" tIns="50425" rIns="81647" bIns="40823" anchor="ctr" anchorCtr="1">
              <a:spAutoFit/>
            </a:bodyPr>
            <a:lstStyle/>
            <a:p>
              <a:pPr algn="ctr"/>
              <a:r>
                <a:rPr lang="en-US" sz="1088">
                  <a:solidFill>
                    <a:srgbClr val="000000"/>
                  </a:solidFill>
                </a:rPr>
                <a:t>AR</a:t>
              </a:r>
            </a:p>
          </p:txBody>
        </p:sp>
      </p:grpSp>
      <p:grpSp>
        <p:nvGrpSpPr>
          <p:cNvPr id="49" name="Group 46">
            <a:extLst>
              <a:ext uri="{FF2B5EF4-FFF2-40B4-BE49-F238E27FC236}">
                <a16:creationId xmlns:a16="http://schemas.microsoft.com/office/drawing/2014/main" id="{2ACEE319-017C-4819-8D97-BB5C9EAAE74D}"/>
              </a:ext>
            </a:extLst>
          </p:cNvPr>
          <p:cNvGrpSpPr>
            <a:grpSpLocks/>
          </p:cNvGrpSpPr>
          <p:nvPr/>
        </p:nvGrpSpPr>
        <p:grpSpPr bwMode="auto">
          <a:xfrm>
            <a:off x="5718997" y="1887443"/>
            <a:ext cx="555898" cy="1185245"/>
            <a:chOff x="3129" y="1948"/>
            <a:chExt cx="386" cy="823"/>
          </a:xfrm>
        </p:grpSpPr>
        <p:sp>
          <p:nvSpPr>
            <p:cNvPr id="50" name="Line 47">
              <a:extLst>
                <a:ext uri="{FF2B5EF4-FFF2-40B4-BE49-F238E27FC236}">
                  <a16:creationId xmlns:a16="http://schemas.microsoft.com/office/drawing/2014/main" id="{2A1EF92B-1CA5-4C74-9F4A-4A9BF634BA2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29" y="1996"/>
              <a:ext cx="386" cy="72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633"/>
            </a:p>
          </p:txBody>
        </p:sp>
        <p:sp>
          <p:nvSpPr>
            <p:cNvPr id="51" name="Text Box 48">
              <a:extLst>
                <a:ext uri="{FF2B5EF4-FFF2-40B4-BE49-F238E27FC236}">
                  <a16:creationId xmlns:a16="http://schemas.microsoft.com/office/drawing/2014/main" id="{DBFA2319-2F58-42BD-8DE9-9C55E99FE97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3720000">
              <a:off x="2910" y="2270"/>
              <a:ext cx="823" cy="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1647" tIns="50425" rIns="81647" bIns="40823" anchor="ctr" anchorCtr="1">
              <a:spAutoFit/>
            </a:bodyPr>
            <a:lstStyle/>
            <a:p>
              <a:pPr algn="ctr"/>
              <a:r>
                <a:rPr lang="en-US" sz="1088">
                  <a:solidFill>
                    <a:srgbClr val="000000"/>
                  </a:solidFill>
                </a:rPr>
                <a:t>S</a:t>
              </a:r>
            </a:p>
          </p:txBody>
        </p:sp>
      </p:grpSp>
      <p:sp>
        <p:nvSpPr>
          <p:cNvPr id="52" name="Freeform 49">
            <a:extLst>
              <a:ext uri="{FF2B5EF4-FFF2-40B4-BE49-F238E27FC236}">
                <a16:creationId xmlns:a16="http://schemas.microsoft.com/office/drawing/2014/main" id="{4247771A-6F6C-4E7D-838E-9657CB8356C0}"/>
              </a:ext>
            </a:extLst>
          </p:cNvPr>
          <p:cNvSpPr>
            <a:spLocks/>
          </p:cNvSpPr>
          <p:nvPr/>
        </p:nvSpPr>
        <p:spPr bwMode="auto">
          <a:xfrm>
            <a:off x="6535567" y="2143790"/>
            <a:ext cx="228984" cy="368678"/>
          </a:xfrm>
          <a:custGeom>
            <a:avLst/>
            <a:gdLst>
              <a:gd name="T0" fmla="*/ 700 w 701"/>
              <a:gd name="T1" fmla="*/ 1126 h 1127"/>
              <a:gd name="T2" fmla="*/ 0 w 701"/>
              <a:gd name="T3" fmla="*/ 1126 h 1127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701" h="1127">
                <a:moveTo>
                  <a:pt x="700" y="1126"/>
                </a:moveTo>
                <a:cubicBezTo>
                  <a:pt x="0" y="0"/>
                  <a:pt x="0" y="1126"/>
                  <a:pt x="0" y="1126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1633"/>
          </a:p>
        </p:txBody>
      </p:sp>
      <p:sp>
        <p:nvSpPr>
          <p:cNvPr id="53" name="Text Box 50">
            <a:extLst>
              <a:ext uri="{FF2B5EF4-FFF2-40B4-BE49-F238E27FC236}">
                <a16:creationId xmlns:a16="http://schemas.microsoft.com/office/drawing/2014/main" id="{8E7D35B5-A633-4870-B6B3-E251EE6A3C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18749" y="1848560"/>
            <a:ext cx="612065" cy="303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7" tIns="49625" rIns="81647" bIns="40823"/>
          <a:lstStyle/>
          <a:p>
            <a:r>
              <a:rPr lang="en-US" sz="998">
                <a:solidFill>
                  <a:srgbClr val="000000"/>
                </a:solidFill>
              </a:rPr>
              <a:t>it here</a:t>
            </a:r>
          </a:p>
        </p:txBody>
      </p:sp>
      <p:sp>
        <p:nvSpPr>
          <p:cNvPr id="54" name="Line 51">
            <a:extLst>
              <a:ext uri="{FF2B5EF4-FFF2-40B4-BE49-F238E27FC236}">
                <a16:creationId xmlns:a16="http://schemas.microsoft.com/office/drawing/2014/main" id="{A44DC62D-7429-463E-9034-1D37DC082123}"/>
              </a:ext>
            </a:extLst>
          </p:cNvPr>
          <p:cNvSpPr>
            <a:spLocks noChangeShapeType="1"/>
          </p:cNvSpPr>
          <p:nvPr/>
        </p:nvSpPr>
        <p:spPr bwMode="auto">
          <a:xfrm>
            <a:off x="8724597" y="1858640"/>
            <a:ext cx="707114" cy="1441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1633"/>
          </a:p>
        </p:txBody>
      </p:sp>
      <p:sp>
        <p:nvSpPr>
          <p:cNvPr id="55" name="Line 52">
            <a:extLst>
              <a:ext uri="{FF2B5EF4-FFF2-40B4-BE49-F238E27FC236}">
                <a16:creationId xmlns:a16="http://schemas.microsoft.com/office/drawing/2014/main" id="{C69408BC-9691-46BA-BDFF-EA82DD9486E2}"/>
              </a:ext>
            </a:extLst>
          </p:cNvPr>
          <p:cNvSpPr>
            <a:spLocks noChangeShapeType="1"/>
          </p:cNvSpPr>
          <p:nvPr/>
        </p:nvSpPr>
        <p:spPr bwMode="auto">
          <a:xfrm>
            <a:off x="8724597" y="2045860"/>
            <a:ext cx="707114" cy="1441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1633"/>
          </a:p>
        </p:txBody>
      </p:sp>
      <p:grpSp>
        <p:nvGrpSpPr>
          <p:cNvPr id="56" name="Group 53">
            <a:extLst>
              <a:ext uri="{FF2B5EF4-FFF2-40B4-BE49-F238E27FC236}">
                <a16:creationId xmlns:a16="http://schemas.microsoft.com/office/drawing/2014/main" id="{604A36BA-CAE4-4E9E-8377-27B8CF2461AF}"/>
              </a:ext>
            </a:extLst>
          </p:cNvPr>
          <p:cNvGrpSpPr>
            <a:grpSpLocks/>
          </p:cNvGrpSpPr>
          <p:nvPr/>
        </p:nvGrpSpPr>
        <p:grpSpPr bwMode="auto">
          <a:xfrm>
            <a:off x="8005961" y="1826793"/>
            <a:ext cx="491092" cy="259557"/>
            <a:chOff x="4717" y="-141060"/>
            <a:chExt cx="341" cy="286114"/>
          </a:xfrm>
        </p:grpSpPr>
        <p:sp>
          <p:nvSpPr>
            <p:cNvPr id="57" name="Line 54">
              <a:extLst>
                <a:ext uri="{FF2B5EF4-FFF2-40B4-BE49-F238E27FC236}">
                  <a16:creationId xmlns:a16="http://schemas.microsoft.com/office/drawing/2014/main" id="{22310C69-7538-4D76-9D78-712602141B3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17" y="1996"/>
              <a:ext cx="34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633"/>
            </a:p>
          </p:txBody>
        </p:sp>
        <p:sp>
          <p:nvSpPr>
            <p:cNvPr id="58" name="Text Box 55">
              <a:extLst>
                <a:ext uri="{FF2B5EF4-FFF2-40B4-BE49-F238E27FC236}">
                  <a16:creationId xmlns:a16="http://schemas.microsoft.com/office/drawing/2014/main" id="{AE735B7A-D270-4CBE-9EF8-FD3D7B27C6F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17" y="-141060"/>
              <a:ext cx="341" cy="286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1647" tIns="50425" rIns="81647" bIns="40823" anchor="ctr" anchorCtr="1">
              <a:spAutoFit/>
            </a:bodyPr>
            <a:lstStyle/>
            <a:p>
              <a:pPr algn="ctr"/>
              <a:r>
                <a:rPr lang="en-US" sz="1088">
                  <a:solidFill>
                    <a:srgbClr val="000000"/>
                  </a:solidFill>
                </a:rPr>
                <a:t>S</a:t>
              </a:r>
            </a:p>
          </p:txBody>
        </p:sp>
      </p:grpSp>
      <p:sp>
        <p:nvSpPr>
          <p:cNvPr id="59" name="Line 56">
            <a:extLst>
              <a:ext uri="{FF2B5EF4-FFF2-40B4-BE49-F238E27FC236}">
                <a16:creationId xmlns:a16="http://schemas.microsoft.com/office/drawing/2014/main" id="{509ED15F-C293-4A4A-AC94-48BB6350CA78}"/>
              </a:ext>
            </a:extLst>
          </p:cNvPr>
          <p:cNvSpPr>
            <a:spLocks noChangeShapeType="1"/>
          </p:cNvSpPr>
          <p:nvPr/>
        </p:nvSpPr>
        <p:spPr bwMode="auto">
          <a:xfrm>
            <a:off x="8724596" y="1858641"/>
            <a:ext cx="1441" cy="187219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1633"/>
          </a:p>
        </p:txBody>
      </p:sp>
      <p:sp>
        <p:nvSpPr>
          <p:cNvPr id="60" name="Text Box 57">
            <a:extLst>
              <a:ext uri="{FF2B5EF4-FFF2-40B4-BE49-F238E27FC236}">
                <a16:creationId xmlns:a16="http://schemas.microsoft.com/office/drawing/2014/main" id="{D528FFC6-0693-4D61-9FA4-78C97F3C94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04254" y="2176915"/>
            <a:ext cx="1134839" cy="303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7" tIns="49625" rIns="81647" bIns="40823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9pPr>
          </a:lstStyle>
          <a:p>
            <a:r>
              <a:rPr lang="en-US" sz="998"/>
              <a:t>He </a:t>
            </a:r>
          </a:p>
        </p:txBody>
      </p:sp>
      <p:sp>
        <p:nvSpPr>
          <p:cNvPr id="61" name="Line 58">
            <a:extLst>
              <a:ext uri="{FF2B5EF4-FFF2-40B4-BE49-F238E27FC236}">
                <a16:creationId xmlns:a16="http://schemas.microsoft.com/office/drawing/2014/main" id="{CB1D0F24-34FE-44E0-AF82-FA33E335C13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723157" y="2021378"/>
            <a:ext cx="165617" cy="1627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1633"/>
          </a:p>
        </p:txBody>
      </p:sp>
      <p:sp>
        <p:nvSpPr>
          <p:cNvPr id="62" name="Text Box 59">
            <a:extLst>
              <a:ext uri="{FF2B5EF4-FFF2-40B4-BE49-F238E27FC236}">
                <a16:creationId xmlns:a16="http://schemas.microsoft.com/office/drawing/2014/main" id="{9CEE660C-F1AE-497F-B9A5-A07FC39917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00115" y="1850000"/>
            <a:ext cx="1134839" cy="303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7" tIns="49625" rIns="81647" bIns="40823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9pPr>
          </a:lstStyle>
          <a:p>
            <a:r>
              <a:rPr lang="en-US" sz="998"/>
              <a:t>does</a:t>
            </a:r>
          </a:p>
        </p:txBody>
      </p:sp>
      <p:sp>
        <p:nvSpPr>
          <p:cNvPr id="63" name="Line 60">
            <a:extLst>
              <a:ext uri="{FF2B5EF4-FFF2-40B4-BE49-F238E27FC236}">
                <a16:creationId xmlns:a16="http://schemas.microsoft.com/office/drawing/2014/main" id="{7338277A-B800-448D-B87A-FDAAFAC943E9}"/>
              </a:ext>
            </a:extLst>
          </p:cNvPr>
          <p:cNvSpPr>
            <a:spLocks noChangeShapeType="1"/>
          </p:cNvSpPr>
          <p:nvPr/>
        </p:nvSpPr>
        <p:spPr bwMode="auto">
          <a:xfrm>
            <a:off x="8528736" y="1858640"/>
            <a:ext cx="1441" cy="146895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1633"/>
          </a:p>
        </p:txBody>
      </p:sp>
      <p:sp>
        <p:nvSpPr>
          <p:cNvPr id="64" name="Line 61">
            <a:extLst>
              <a:ext uri="{FF2B5EF4-FFF2-40B4-BE49-F238E27FC236}">
                <a16:creationId xmlns:a16="http://schemas.microsoft.com/office/drawing/2014/main" id="{3E76E422-E69D-47DA-B6E7-1E8433931C83}"/>
              </a:ext>
            </a:extLst>
          </p:cNvPr>
          <p:cNvSpPr>
            <a:spLocks noChangeShapeType="1"/>
          </p:cNvSpPr>
          <p:nvPr/>
        </p:nvSpPr>
        <p:spPr bwMode="auto">
          <a:xfrm>
            <a:off x="8528737" y="3327595"/>
            <a:ext cx="1339340" cy="1441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1633"/>
          </a:p>
        </p:txBody>
      </p:sp>
      <p:sp>
        <p:nvSpPr>
          <p:cNvPr id="65" name="Line 62">
            <a:extLst>
              <a:ext uri="{FF2B5EF4-FFF2-40B4-BE49-F238E27FC236}">
                <a16:creationId xmlns:a16="http://schemas.microsoft.com/office/drawing/2014/main" id="{782139FC-9686-47E9-BC00-0811D9A3A980}"/>
              </a:ext>
            </a:extLst>
          </p:cNvPr>
          <p:cNvSpPr>
            <a:spLocks noChangeShapeType="1"/>
          </p:cNvSpPr>
          <p:nvPr/>
        </p:nvSpPr>
        <p:spPr bwMode="auto">
          <a:xfrm>
            <a:off x="9866637" y="1858640"/>
            <a:ext cx="1440" cy="146895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1633"/>
          </a:p>
        </p:txBody>
      </p:sp>
      <p:grpSp>
        <p:nvGrpSpPr>
          <p:cNvPr id="66" name="Group 63">
            <a:extLst>
              <a:ext uri="{FF2B5EF4-FFF2-40B4-BE49-F238E27FC236}">
                <a16:creationId xmlns:a16="http://schemas.microsoft.com/office/drawing/2014/main" id="{6809DDB6-BFD6-4E9F-881D-599EB472760D}"/>
              </a:ext>
            </a:extLst>
          </p:cNvPr>
          <p:cNvGrpSpPr>
            <a:grpSpLocks/>
          </p:cNvGrpSpPr>
          <p:nvPr/>
        </p:nvGrpSpPr>
        <p:grpSpPr bwMode="auto">
          <a:xfrm>
            <a:off x="8005961" y="2414374"/>
            <a:ext cx="491092" cy="259557"/>
            <a:chOff x="4717" y="-140652"/>
            <a:chExt cx="341" cy="286114"/>
          </a:xfrm>
        </p:grpSpPr>
        <p:sp>
          <p:nvSpPr>
            <p:cNvPr id="67" name="Line 64">
              <a:extLst>
                <a:ext uri="{FF2B5EF4-FFF2-40B4-BE49-F238E27FC236}">
                  <a16:creationId xmlns:a16="http://schemas.microsoft.com/office/drawing/2014/main" id="{882F6B93-5A1E-4B0F-8D88-4B7603CC3A9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17" y="2404"/>
              <a:ext cx="34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633"/>
            </a:p>
          </p:txBody>
        </p:sp>
        <p:sp>
          <p:nvSpPr>
            <p:cNvPr id="68" name="Text Box 65">
              <a:extLst>
                <a:ext uri="{FF2B5EF4-FFF2-40B4-BE49-F238E27FC236}">
                  <a16:creationId xmlns:a16="http://schemas.microsoft.com/office/drawing/2014/main" id="{264867D3-75AD-4EE2-845D-26BBEC720BF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17" y="-140652"/>
              <a:ext cx="341" cy="286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1647" tIns="50425" rIns="81647" bIns="40823" anchor="ctr" anchorCtr="1">
              <a:spAutoFit/>
            </a:bodyPr>
            <a:lstStyle/>
            <a:p>
              <a:pPr algn="ctr"/>
              <a:r>
                <a:rPr lang="en-US" sz="1088">
                  <a:solidFill>
                    <a:srgbClr val="000000"/>
                  </a:solidFill>
                </a:rPr>
                <a:t>S</a:t>
              </a:r>
            </a:p>
          </p:txBody>
        </p:sp>
      </p:grpSp>
      <p:grpSp>
        <p:nvGrpSpPr>
          <p:cNvPr id="69" name="Group 66">
            <a:extLst>
              <a:ext uri="{FF2B5EF4-FFF2-40B4-BE49-F238E27FC236}">
                <a16:creationId xmlns:a16="http://schemas.microsoft.com/office/drawing/2014/main" id="{AFAA2294-0194-42A5-A609-6F936AB6073D}"/>
              </a:ext>
            </a:extLst>
          </p:cNvPr>
          <p:cNvGrpSpPr>
            <a:grpSpLocks/>
          </p:cNvGrpSpPr>
          <p:nvPr/>
        </p:nvGrpSpPr>
        <p:grpSpPr bwMode="auto">
          <a:xfrm>
            <a:off x="8005953" y="2470705"/>
            <a:ext cx="391721" cy="601984"/>
            <a:chOff x="4717" y="2353"/>
            <a:chExt cx="272" cy="418"/>
          </a:xfrm>
        </p:grpSpPr>
        <p:sp>
          <p:nvSpPr>
            <p:cNvPr id="70" name="Line 67">
              <a:extLst>
                <a:ext uri="{FF2B5EF4-FFF2-40B4-BE49-F238E27FC236}">
                  <a16:creationId xmlns:a16="http://schemas.microsoft.com/office/drawing/2014/main" id="{6303F248-2B72-420D-B4A2-E4622180695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17" y="2404"/>
              <a:ext cx="272" cy="31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633"/>
            </a:p>
          </p:txBody>
        </p:sp>
        <p:sp>
          <p:nvSpPr>
            <p:cNvPr id="71" name="Text Box 68">
              <a:extLst>
                <a:ext uri="{FF2B5EF4-FFF2-40B4-BE49-F238E27FC236}">
                  <a16:creationId xmlns:a16="http://schemas.microsoft.com/office/drawing/2014/main" id="{7FDC2D22-D16A-4351-88BD-C5318981181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2940000">
              <a:off x="4644" y="2472"/>
              <a:ext cx="418" cy="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1647" tIns="50425" rIns="81647" bIns="40823" anchor="ctr" anchorCtr="1">
              <a:spAutoFit/>
            </a:bodyPr>
            <a:lstStyle/>
            <a:p>
              <a:pPr algn="ctr"/>
              <a:r>
                <a:rPr lang="en-US" sz="1088">
                  <a:solidFill>
                    <a:srgbClr val="000000"/>
                  </a:solidFill>
                </a:rPr>
                <a:t>AR</a:t>
              </a:r>
            </a:p>
          </p:txBody>
        </p:sp>
      </p:grpSp>
      <p:sp>
        <p:nvSpPr>
          <p:cNvPr id="72" name="Text Box 69">
            <a:extLst>
              <a:ext uri="{FF2B5EF4-FFF2-40B4-BE49-F238E27FC236}">
                <a16:creationId xmlns:a16="http://schemas.microsoft.com/office/drawing/2014/main" id="{FCCEBC6C-8FB1-4FA3-9068-8F26125016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83556" y="2436141"/>
            <a:ext cx="547258" cy="303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7" tIns="49625" rIns="81647" bIns="40823"/>
          <a:lstStyle/>
          <a:p>
            <a:r>
              <a:rPr lang="en-US" sz="998">
                <a:solidFill>
                  <a:srgbClr val="000000"/>
                </a:solidFill>
              </a:rPr>
              <a:t>here</a:t>
            </a:r>
          </a:p>
        </p:txBody>
      </p:sp>
      <p:sp>
        <p:nvSpPr>
          <p:cNvPr id="73" name="Line 70">
            <a:extLst>
              <a:ext uri="{FF2B5EF4-FFF2-40B4-BE49-F238E27FC236}">
                <a16:creationId xmlns:a16="http://schemas.microsoft.com/office/drawing/2014/main" id="{D17A530E-0569-46BF-92DD-220DE66B97C4}"/>
              </a:ext>
            </a:extLst>
          </p:cNvPr>
          <p:cNvSpPr>
            <a:spLocks noChangeShapeType="1"/>
          </p:cNvSpPr>
          <p:nvPr/>
        </p:nvSpPr>
        <p:spPr bwMode="auto">
          <a:xfrm>
            <a:off x="8724597" y="2446222"/>
            <a:ext cx="707114" cy="1441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1633"/>
          </a:p>
        </p:txBody>
      </p:sp>
      <p:sp>
        <p:nvSpPr>
          <p:cNvPr id="74" name="Line 71">
            <a:extLst>
              <a:ext uri="{FF2B5EF4-FFF2-40B4-BE49-F238E27FC236}">
                <a16:creationId xmlns:a16="http://schemas.microsoft.com/office/drawing/2014/main" id="{0E2ADC25-812C-4C55-BFB1-08612D414212}"/>
              </a:ext>
            </a:extLst>
          </p:cNvPr>
          <p:cNvSpPr>
            <a:spLocks noChangeShapeType="1"/>
          </p:cNvSpPr>
          <p:nvPr/>
        </p:nvSpPr>
        <p:spPr bwMode="auto">
          <a:xfrm>
            <a:off x="8724597" y="2632002"/>
            <a:ext cx="707114" cy="144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1633"/>
          </a:p>
        </p:txBody>
      </p:sp>
      <p:sp>
        <p:nvSpPr>
          <p:cNvPr id="75" name="Text Box 72">
            <a:extLst>
              <a:ext uri="{FF2B5EF4-FFF2-40B4-BE49-F238E27FC236}">
                <a16:creationId xmlns:a16="http://schemas.microsoft.com/office/drawing/2014/main" id="{CB358FD2-EEC7-44A1-8BBA-C5A1D12116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00115" y="2436141"/>
            <a:ext cx="1134839" cy="303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7" tIns="49625" rIns="81647" bIns="40823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9pPr>
          </a:lstStyle>
          <a:p>
            <a:r>
              <a:rPr lang="en-US" sz="998"/>
              <a:t>He does it</a:t>
            </a:r>
          </a:p>
        </p:txBody>
      </p:sp>
      <p:sp>
        <p:nvSpPr>
          <p:cNvPr id="76" name="Line 73">
            <a:extLst>
              <a:ext uri="{FF2B5EF4-FFF2-40B4-BE49-F238E27FC236}">
                <a16:creationId xmlns:a16="http://schemas.microsoft.com/office/drawing/2014/main" id="{25E33A7D-E6CF-4333-A705-C82E6970E62F}"/>
              </a:ext>
            </a:extLst>
          </p:cNvPr>
          <p:cNvSpPr>
            <a:spLocks noChangeShapeType="1"/>
          </p:cNvSpPr>
          <p:nvPr/>
        </p:nvSpPr>
        <p:spPr bwMode="auto">
          <a:xfrm>
            <a:off x="8724596" y="2446222"/>
            <a:ext cx="1441" cy="187219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1633"/>
          </a:p>
        </p:txBody>
      </p:sp>
      <p:sp>
        <p:nvSpPr>
          <p:cNvPr id="77" name="Freeform 74">
            <a:extLst>
              <a:ext uri="{FF2B5EF4-FFF2-40B4-BE49-F238E27FC236}">
                <a16:creationId xmlns:a16="http://schemas.microsoft.com/office/drawing/2014/main" id="{B979B611-D521-4BA7-AAAD-844B2C77A08C}"/>
              </a:ext>
            </a:extLst>
          </p:cNvPr>
          <p:cNvSpPr>
            <a:spLocks/>
          </p:cNvSpPr>
          <p:nvPr/>
        </p:nvSpPr>
        <p:spPr bwMode="auto">
          <a:xfrm>
            <a:off x="8887333" y="2143790"/>
            <a:ext cx="228984" cy="368678"/>
          </a:xfrm>
          <a:custGeom>
            <a:avLst/>
            <a:gdLst>
              <a:gd name="T0" fmla="*/ 700 w 701"/>
              <a:gd name="T1" fmla="*/ 1126 h 1127"/>
              <a:gd name="T2" fmla="*/ 0 w 701"/>
              <a:gd name="T3" fmla="*/ 1126 h 1127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701" h="1127">
                <a:moveTo>
                  <a:pt x="700" y="1126"/>
                </a:moveTo>
                <a:cubicBezTo>
                  <a:pt x="0" y="0"/>
                  <a:pt x="0" y="1126"/>
                  <a:pt x="0" y="1126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1633"/>
          </a:p>
        </p:txBody>
      </p:sp>
      <p:grpSp>
        <p:nvGrpSpPr>
          <p:cNvPr id="78" name="Group 75">
            <a:extLst>
              <a:ext uri="{FF2B5EF4-FFF2-40B4-BE49-F238E27FC236}">
                <a16:creationId xmlns:a16="http://schemas.microsoft.com/office/drawing/2014/main" id="{C447A70B-B40A-4115-A990-80BCEB634972}"/>
              </a:ext>
            </a:extLst>
          </p:cNvPr>
          <p:cNvGrpSpPr>
            <a:grpSpLocks/>
          </p:cNvGrpSpPr>
          <p:nvPr/>
        </p:nvGrpSpPr>
        <p:grpSpPr bwMode="auto">
          <a:xfrm>
            <a:off x="7948350" y="3002126"/>
            <a:ext cx="509813" cy="325475"/>
            <a:chOff x="4677" y="2722"/>
            <a:chExt cx="354" cy="226"/>
          </a:xfrm>
        </p:grpSpPr>
        <p:sp>
          <p:nvSpPr>
            <p:cNvPr id="79" name="Line 76">
              <a:extLst>
                <a:ext uri="{FF2B5EF4-FFF2-40B4-BE49-F238E27FC236}">
                  <a16:creationId xmlns:a16="http://schemas.microsoft.com/office/drawing/2014/main" id="{1796C4EB-CE86-4E38-B719-9C8ABD89570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17" y="2722"/>
              <a:ext cx="272" cy="22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633"/>
            </a:p>
          </p:txBody>
        </p:sp>
        <p:sp>
          <p:nvSpPr>
            <p:cNvPr id="80" name="Text Box 77">
              <a:extLst>
                <a:ext uri="{FF2B5EF4-FFF2-40B4-BE49-F238E27FC236}">
                  <a16:creationId xmlns:a16="http://schemas.microsoft.com/office/drawing/2014/main" id="{1A242C24-961C-4ADC-9B89-C1A6187F42C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2400000">
              <a:off x="4677" y="2744"/>
              <a:ext cx="354" cy="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1647" tIns="50425" rIns="81647" bIns="40823" anchor="ctr" anchorCtr="1">
              <a:spAutoFit/>
            </a:bodyPr>
            <a:lstStyle/>
            <a:p>
              <a:pPr algn="ctr"/>
              <a:r>
                <a:rPr lang="en-US" sz="1088">
                  <a:solidFill>
                    <a:srgbClr val="000000"/>
                  </a:solidFill>
                </a:rPr>
                <a:t>S</a:t>
              </a:r>
            </a:p>
          </p:txBody>
        </p:sp>
      </p:grpSp>
      <p:grpSp>
        <p:nvGrpSpPr>
          <p:cNvPr id="81" name="Group 78">
            <a:extLst>
              <a:ext uri="{FF2B5EF4-FFF2-40B4-BE49-F238E27FC236}">
                <a16:creationId xmlns:a16="http://schemas.microsoft.com/office/drawing/2014/main" id="{CC26D023-5761-4049-A3A6-AAD372CD1109}"/>
              </a:ext>
            </a:extLst>
          </p:cNvPr>
          <p:cNvGrpSpPr>
            <a:grpSpLocks/>
          </p:cNvGrpSpPr>
          <p:nvPr/>
        </p:nvGrpSpPr>
        <p:grpSpPr bwMode="auto">
          <a:xfrm>
            <a:off x="7991574" y="2976201"/>
            <a:ext cx="259227" cy="541498"/>
            <a:chOff x="4707" y="2704"/>
            <a:chExt cx="180" cy="376"/>
          </a:xfrm>
        </p:grpSpPr>
        <p:sp>
          <p:nvSpPr>
            <p:cNvPr id="82" name="Line 79">
              <a:extLst>
                <a:ext uri="{FF2B5EF4-FFF2-40B4-BE49-F238E27FC236}">
                  <a16:creationId xmlns:a16="http://schemas.microsoft.com/office/drawing/2014/main" id="{0F3A7CE2-A6B1-4892-8A13-D3BB135CDCD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17" y="2722"/>
              <a:ext cx="159" cy="3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633"/>
            </a:p>
          </p:txBody>
        </p:sp>
        <p:sp>
          <p:nvSpPr>
            <p:cNvPr id="83" name="Text Box 80">
              <a:extLst>
                <a:ext uri="{FF2B5EF4-FFF2-40B4-BE49-F238E27FC236}">
                  <a16:creationId xmlns:a16="http://schemas.microsoft.com/office/drawing/2014/main" id="{0ED32D65-F4FF-4C64-BAFF-820ABDCC6F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3900000">
              <a:off x="4609" y="2802"/>
              <a:ext cx="376" cy="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1647" tIns="50425" rIns="81647" bIns="40823" anchor="ctr" anchorCtr="1">
              <a:spAutoFit/>
            </a:bodyPr>
            <a:lstStyle/>
            <a:p>
              <a:pPr algn="ctr"/>
              <a:r>
                <a:rPr lang="en-US" sz="1088">
                  <a:solidFill>
                    <a:srgbClr val="000000"/>
                  </a:solidFill>
                </a:rPr>
                <a:t>AR</a:t>
              </a:r>
            </a:p>
          </p:txBody>
        </p:sp>
      </p:grpSp>
      <p:sp>
        <p:nvSpPr>
          <p:cNvPr id="84" name="Text Box 81">
            <a:extLst>
              <a:ext uri="{FF2B5EF4-FFF2-40B4-BE49-F238E27FC236}">
                <a16:creationId xmlns:a16="http://schemas.microsoft.com/office/drawing/2014/main" id="{675FE785-686F-4E1D-8FF5-57FBD66E89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83557" y="2894109"/>
            <a:ext cx="709994" cy="303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7" tIns="49625" rIns="81647" bIns="40823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9pPr>
          </a:lstStyle>
          <a:p>
            <a:r>
              <a:rPr lang="en-US" sz="998"/>
              <a:t>here</a:t>
            </a:r>
          </a:p>
        </p:txBody>
      </p:sp>
      <p:sp>
        <p:nvSpPr>
          <p:cNvPr id="85" name="Line 82">
            <a:extLst>
              <a:ext uri="{FF2B5EF4-FFF2-40B4-BE49-F238E27FC236}">
                <a16:creationId xmlns:a16="http://schemas.microsoft.com/office/drawing/2014/main" id="{6B86CDBD-A978-496F-8DF8-307F5B3E3791}"/>
              </a:ext>
            </a:extLst>
          </p:cNvPr>
          <p:cNvSpPr>
            <a:spLocks noChangeShapeType="1"/>
          </p:cNvSpPr>
          <p:nvPr/>
        </p:nvSpPr>
        <p:spPr bwMode="auto">
          <a:xfrm>
            <a:off x="8724597" y="2902750"/>
            <a:ext cx="707114" cy="144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1633"/>
          </a:p>
        </p:txBody>
      </p:sp>
      <p:sp>
        <p:nvSpPr>
          <p:cNvPr id="86" name="Line 83">
            <a:extLst>
              <a:ext uri="{FF2B5EF4-FFF2-40B4-BE49-F238E27FC236}">
                <a16:creationId xmlns:a16="http://schemas.microsoft.com/office/drawing/2014/main" id="{11BF5887-14F1-458A-8760-C5D8568EB13F}"/>
              </a:ext>
            </a:extLst>
          </p:cNvPr>
          <p:cNvSpPr>
            <a:spLocks noChangeShapeType="1"/>
          </p:cNvSpPr>
          <p:nvPr/>
        </p:nvSpPr>
        <p:spPr bwMode="auto">
          <a:xfrm>
            <a:off x="8724597" y="3089970"/>
            <a:ext cx="707114" cy="144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1633"/>
          </a:p>
        </p:txBody>
      </p:sp>
      <p:sp>
        <p:nvSpPr>
          <p:cNvPr id="87" name="Text Box 84">
            <a:extLst>
              <a:ext uri="{FF2B5EF4-FFF2-40B4-BE49-F238E27FC236}">
                <a16:creationId xmlns:a16="http://schemas.microsoft.com/office/drawing/2014/main" id="{4D07461C-C5EF-4CC2-B5EB-8221D721F0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00115" y="2894109"/>
            <a:ext cx="1134839" cy="303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7" tIns="49625" rIns="81647" bIns="40823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9pPr>
          </a:lstStyle>
          <a:p>
            <a:r>
              <a:rPr lang="en-US" sz="998"/>
              <a:t>He does    it</a:t>
            </a:r>
          </a:p>
        </p:txBody>
      </p:sp>
      <p:sp>
        <p:nvSpPr>
          <p:cNvPr id="88" name="Line 85">
            <a:extLst>
              <a:ext uri="{FF2B5EF4-FFF2-40B4-BE49-F238E27FC236}">
                <a16:creationId xmlns:a16="http://schemas.microsoft.com/office/drawing/2014/main" id="{76E6B1BC-5C0B-4A98-9381-0D58F01768FC}"/>
              </a:ext>
            </a:extLst>
          </p:cNvPr>
          <p:cNvSpPr>
            <a:spLocks noChangeShapeType="1"/>
          </p:cNvSpPr>
          <p:nvPr/>
        </p:nvSpPr>
        <p:spPr bwMode="auto">
          <a:xfrm>
            <a:off x="8724596" y="2902751"/>
            <a:ext cx="1441" cy="187219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1633"/>
          </a:p>
        </p:txBody>
      </p:sp>
      <p:sp>
        <p:nvSpPr>
          <p:cNvPr id="89" name="Freeform 86">
            <a:extLst>
              <a:ext uri="{FF2B5EF4-FFF2-40B4-BE49-F238E27FC236}">
                <a16:creationId xmlns:a16="http://schemas.microsoft.com/office/drawing/2014/main" id="{8C0EB29D-A89B-4339-972A-1FA6C49449AD}"/>
              </a:ext>
            </a:extLst>
          </p:cNvPr>
          <p:cNvSpPr>
            <a:spLocks/>
          </p:cNvSpPr>
          <p:nvPr/>
        </p:nvSpPr>
        <p:spPr bwMode="auto">
          <a:xfrm>
            <a:off x="8887333" y="2568635"/>
            <a:ext cx="228984" cy="368678"/>
          </a:xfrm>
          <a:custGeom>
            <a:avLst/>
            <a:gdLst>
              <a:gd name="T0" fmla="*/ 700 w 701"/>
              <a:gd name="T1" fmla="*/ 1126 h 1127"/>
              <a:gd name="T2" fmla="*/ 0 w 701"/>
              <a:gd name="T3" fmla="*/ 1126 h 1127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701" h="1127">
                <a:moveTo>
                  <a:pt x="700" y="1126"/>
                </a:moveTo>
                <a:cubicBezTo>
                  <a:pt x="0" y="0"/>
                  <a:pt x="0" y="1126"/>
                  <a:pt x="0" y="1126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1633"/>
          </a:p>
        </p:txBody>
      </p:sp>
      <p:sp>
        <p:nvSpPr>
          <p:cNvPr id="90" name="Freeform 87">
            <a:extLst>
              <a:ext uri="{FF2B5EF4-FFF2-40B4-BE49-F238E27FC236}">
                <a16:creationId xmlns:a16="http://schemas.microsoft.com/office/drawing/2014/main" id="{C46586AE-AC35-4CE8-A0BB-EC8931A2DBDF}"/>
              </a:ext>
            </a:extLst>
          </p:cNvPr>
          <p:cNvSpPr>
            <a:spLocks/>
          </p:cNvSpPr>
          <p:nvPr/>
        </p:nvSpPr>
        <p:spPr bwMode="auto">
          <a:xfrm>
            <a:off x="9149441" y="2568635"/>
            <a:ext cx="228984" cy="368678"/>
          </a:xfrm>
          <a:custGeom>
            <a:avLst/>
            <a:gdLst>
              <a:gd name="T0" fmla="*/ 700 w 701"/>
              <a:gd name="T1" fmla="*/ 1126 h 1127"/>
              <a:gd name="T2" fmla="*/ 0 w 701"/>
              <a:gd name="T3" fmla="*/ 1126 h 1127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701" h="1127">
                <a:moveTo>
                  <a:pt x="700" y="1126"/>
                </a:moveTo>
                <a:cubicBezTo>
                  <a:pt x="0" y="0"/>
                  <a:pt x="0" y="1126"/>
                  <a:pt x="0" y="1126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1633"/>
          </a:p>
        </p:txBody>
      </p:sp>
      <p:sp>
        <p:nvSpPr>
          <p:cNvPr id="91" name="Line 88">
            <a:extLst>
              <a:ext uri="{FF2B5EF4-FFF2-40B4-BE49-F238E27FC236}">
                <a16:creationId xmlns:a16="http://schemas.microsoft.com/office/drawing/2014/main" id="{3C0C7FA6-44AB-4647-B24C-49F28C1F2867}"/>
              </a:ext>
            </a:extLst>
          </p:cNvPr>
          <p:cNvSpPr>
            <a:spLocks noChangeShapeType="1"/>
          </p:cNvSpPr>
          <p:nvPr/>
        </p:nvSpPr>
        <p:spPr bwMode="auto">
          <a:xfrm>
            <a:off x="8724597" y="4079353"/>
            <a:ext cx="707114" cy="1441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1633"/>
          </a:p>
        </p:txBody>
      </p:sp>
      <p:sp>
        <p:nvSpPr>
          <p:cNvPr id="92" name="Line 89">
            <a:extLst>
              <a:ext uri="{FF2B5EF4-FFF2-40B4-BE49-F238E27FC236}">
                <a16:creationId xmlns:a16="http://schemas.microsoft.com/office/drawing/2014/main" id="{5961D691-717D-4E82-ABFF-48E70EC3CFB5}"/>
              </a:ext>
            </a:extLst>
          </p:cNvPr>
          <p:cNvSpPr>
            <a:spLocks noChangeShapeType="1"/>
          </p:cNvSpPr>
          <p:nvPr/>
        </p:nvSpPr>
        <p:spPr bwMode="auto">
          <a:xfrm>
            <a:off x="8724597" y="4266574"/>
            <a:ext cx="707114" cy="1441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1633"/>
          </a:p>
        </p:txBody>
      </p:sp>
      <p:sp>
        <p:nvSpPr>
          <p:cNvPr id="93" name="Line 90">
            <a:extLst>
              <a:ext uri="{FF2B5EF4-FFF2-40B4-BE49-F238E27FC236}">
                <a16:creationId xmlns:a16="http://schemas.microsoft.com/office/drawing/2014/main" id="{75EF1690-4928-4C60-883D-FB225F795A6F}"/>
              </a:ext>
            </a:extLst>
          </p:cNvPr>
          <p:cNvSpPr>
            <a:spLocks noChangeShapeType="1"/>
          </p:cNvSpPr>
          <p:nvPr/>
        </p:nvSpPr>
        <p:spPr bwMode="auto">
          <a:xfrm>
            <a:off x="8724596" y="4079354"/>
            <a:ext cx="1441" cy="187219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1633"/>
          </a:p>
        </p:txBody>
      </p:sp>
      <p:sp>
        <p:nvSpPr>
          <p:cNvPr id="94" name="Text Box 91">
            <a:extLst>
              <a:ext uri="{FF2B5EF4-FFF2-40B4-BE49-F238E27FC236}">
                <a16:creationId xmlns:a16="http://schemas.microsoft.com/office/drawing/2014/main" id="{E4AA5156-B5BD-46BA-9018-8274D14949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04254" y="4397627"/>
            <a:ext cx="1134839" cy="303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7" tIns="49625" rIns="81647" bIns="40823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9pPr>
          </a:lstStyle>
          <a:p>
            <a:r>
              <a:rPr lang="en-US" sz="998"/>
              <a:t>He </a:t>
            </a:r>
          </a:p>
        </p:txBody>
      </p:sp>
      <p:sp>
        <p:nvSpPr>
          <p:cNvPr id="95" name="Line 92">
            <a:extLst>
              <a:ext uri="{FF2B5EF4-FFF2-40B4-BE49-F238E27FC236}">
                <a16:creationId xmlns:a16="http://schemas.microsoft.com/office/drawing/2014/main" id="{E063DEDE-4A3A-4B3D-96FC-4E232AB8926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723157" y="4242092"/>
            <a:ext cx="165617" cy="1627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1633"/>
          </a:p>
        </p:txBody>
      </p:sp>
      <p:sp>
        <p:nvSpPr>
          <p:cNvPr id="96" name="Text Box 93">
            <a:extLst>
              <a:ext uri="{FF2B5EF4-FFF2-40B4-BE49-F238E27FC236}">
                <a16:creationId xmlns:a16="http://schemas.microsoft.com/office/drawing/2014/main" id="{BFD00903-77CE-405D-8E6D-A1E02D219F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00115" y="4070713"/>
            <a:ext cx="1134839" cy="303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7" tIns="49625" rIns="81647" bIns="40823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9pPr>
          </a:lstStyle>
          <a:p>
            <a:r>
              <a:rPr lang="en-US" sz="998"/>
              <a:t>does it</a:t>
            </a:r>
          </a:p>
        </p:txBody>
      </p:sp>
      <p:sp>
        <p:nvSpPr>
          <p:cNvPr id="97" name="Line 94">
            <a:extLst>
              <a:ext uri="{FF2B5EF4-FFF2-40B4-BE49-F238E27FC236}">
                <a16:creationId xmlns:a16="http://schemas.microsoft.com/office/drawing/2014/main" id="{61D85BD2-C988-4D77-A17A-7A55F3CD2AF9}"/>
              </a:ext>
            </a:extLst>
          </p:cNvPr>
          <p:cNvSpPr>
            <a:spLocks noChangeShapeType="1"/>
          </p:cNvSpPr>
          <p:nvPr/>
        </p:nvSpPr>
        <p:spPr bwMode="auto">
          <a:xfrm>
            <a:off x="9051511" y="3425525"/>
            <a:ext cx="1440" cy="391721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1633"/>
          </a:p>
        </p:txBody>
      </p:sp>
      <p:sp>
        <p:nvSpPr>
          <p:cNvPr id="98" name="Text Box 95">
            <a:extLst>
              <a:ext uri="{FF2B5EF4-FFF2-40B4-BE49-F238E27FC236}">
                <a16:creationId xmlns:a16="http://schemas.microsoft.com/office/drawing/2014/main" id="{5C532D39-9C0A-4A71-A2C2-4FC74567CC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51873" y="4070713"/>
            <a:ext cx="580380" cy="303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7" tIns="49625" rIns="81647" bIns="40823"/>
          <a:lstStyle/>
          <a:p>
            <a:r>
              <a:rPr lang="en-US" sz="998">
                <a:solidFill>
                  <a:srgbClr val="000000"/>
                </a:solidFill>
              </a:rPr>
              <a:t>here</a:t>
            </a:r>
          </a:p>
        </p:txBody>
      </p:sp>
      <p:sp>
        <p:nvSpPr>
          <p:cNvPr id="99" name="Freeform 96">
            <a:extLst>
              <a:ext uri="{FF2B5EF4-FFF2-40B4-BE49-F238E27FC236}">
                <a16:creationId xmlns:a16="http://schemas.microsoft.com/office/drawing/2014/main" id="{7D4D0717-134C-4E85-9D5C-E9A70DE1E011}"/>
              </a:ext>
            </a:extLst>
          </p:cNvPr>
          <p:cNvSpPr>
            <a:spLocks/>
          </p:cNvSpPr>
          <p:nvPr/>
        </p:nvSpPr>
        <p:spPr bwMode="auto">
          <a:xfrm>
            <a:off x="8903174" y="3797084"/>
            <a:ext cx="203062" cy="288030"/>
          </a:xfrm>
          <a:custGeom>
            <a:avLst/>
            <a:gdLst>
              <a:gd name="T0" fmla="*/ 0 w 622"/>
              <a:gd name="T1" fmla="*/ 823 h 883"/>
              <a:gd name="T2" fmla="*/ 596 w 622"/>
              <a:gd name="T3" fmla="*/ 852 h 883"/>
              <a:gd name="T4" fmla="*/ 596 w 622"/>
              <a:gd name="T5" fmla="*/ 882 h 883"/>
              <a:gd name="T6" fmla="*/ 621 w 622"/>
              <a:gd name="T7" fmla="*/ 882 h 8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22" h="883">
                <a:moveTo>
                  <a:pt x="0" y="823"/>
                </a:moveTo>
                <a:cubicBezTo>
                  <a:pt x="298" y="0"/>
                  <a:pt x="596" y="852"/>
                  <a:pt x="596" y="852"/>
                </a:cubicBezTo>
                <a:lnTo>
                  <a:pt x="596" y="882"/>
                </a:lnTo>
                <a:lnTo>
                  <a:pt x="621" y="882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1633"/>
          </a:p>
        </p:txBody>
      </p:sp>
      <p:sp>
        <p:nvSpPr>
          <p:cNvPr id="100" name="Line 97">
            <a:extLst>
              <a:ext uri="{FF2B5EF4-FFF2-40B4-BE49-F238E27FC236}">
                <a16:creationId xmlns:a16="http://schemas.microsoft.com/office/drawing/2014/main" id="{7D273165-9A30-47BF-8910-FD28CD7725E8}"/>
              </a:ext>
            </a:extLst>
          </p:cNvPr>
          <p:cNvSpPr>
            <a:spLocks noChangeShapeType="1"/>
          </p:cNvSpPr>
          <p:nvPr/>
        </p:nvSpPr>
        <p:spPr bwMode="auto">
          <a:xfrm>
            <a:off x="8528736" y="4079353"/>
            <a:ext cx="1441" cy="146895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1633"/>
          </a:p>
        </p:txBody>
      </p:sp>
      <p:sp>
        <p:nvSpPr>
          <p:cNvPr id="101" name="Line 98">
            <a:extLst>
              <a:ext uri="{FF2B5EF4-FFF2-40B4-BE49-F238E27FC236}">
                <a16:creationId xmlns:a16="http://schemas.microsoft.com/office/drawing/2014/main" id="{ED8CCA2C-5726-4623-B512-65651C0A70AE}"/>
              </a:ext>
            </a:extLst>
          </p:cNvPr>
          <p:cNvSpPr>
            <a:spLocks noChangeShapeType="1"/>
          </p:cNvSpPr>
          <p:nvPr/>
        </p:nvSpPr>
        <p:spPr bwMode="auto">
          <a:xfrm>
            <a:off x="8528737" y="5548308"/>
            <a:ext cx="1339340" cy="1441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1633"/>
          </a:p>
        </p:txBody>
      </p:sp>
      <p:sp>
        <p:nvSpPr>
          <p:cNvPr id="102" name="Line 99">
            <a:extLst>
              <a:ext uri="{FF2B5EF4-FFF2-40B4-BE49-F238E27FC236}">
                <a16:creationId xmlns:a16="http://schemas.microsoft.com/office/drawing/2014/main" id="{F85B8A1B-BF3D-4C9B-89CE-309DECBE9C3D}"/>
              </a:ext>
            </a:extLst>
          </p:cNvPr>
          <p:cNvSpPr>
            <a:spLocks noChangeShapeType="1"/>
          </p:cNvSpPr>
          <p:nvPr/>
        </p:nvSpPr>
        <p:spPr bwMode="auto">
          <a:xfrm>
            <a:off x="9866637" y="4079353"/>
            <a:ext cx="1440" cy="146895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1633"/>
          </a:p>
        </p:txBody>
      </p:sp>
      <p:sp>
        <p:nvSpPr>
          <p:cNvPr id="103" name="Line 100">
            <a:extLst>
              <a:ext uri="{FF2B5EF4-FFF2-40B4-BE49-F238E27FC236}">
                <a16:creationId xmlns:a16="http://schemas.microsoft.com/office/drawing/2014/main" id="{961C1CA7-8D59-4995-84B9-8A36FF291090}"/>
              </a:ext>
            </a:extLst>
          </p:cNvPr>
          <p:cNvSpPr>
            <a:spLocks noChangeShapeType="1"/>
          </p:cNvSpPr>
          <p:nvPr/>
        </p:nvSpPr>
        <p:spPr bwMode="auto">
          <a:xfrm>
            <a:off x="8724597" y="4698619"/>
            <a:ext cx="707114" cy="1441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1633"/>
          </a:p>
        </p:txBody>
      </p:sp>
      <p:sp>
        <p:nvSpPr>
          <p:cNvPr id="104" name="Line 101">
            <a:extLst>
              <a:ext uri="{FF2B5EF4-FFF2-40B4-BE49-F238E27FC236}">
                <a16:creationId xmlns:a16="http://schemas.microsoft.com/office/drawing/2014/main" id="{8176F724-F475-4168-9021-B6A765540343}"/>
              </a:ext>
            </a:extLst>
          </p:cNvPr>
          <p:cNvSpPr>
            <a:spLocks noChangeShapeType="1"/>
          </p:cNvSpPr>
          <p:nvPr/>
        </p:nvSpPr>
        <p:spPr bwMode="auto">
          <a:xfrm>
            <a:off x="8724597" y="4885838"/>
            <a:ext cx="707114" cy="1441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1633"/>
          </a:p>
        </p:txBody>
      </p:sp>
      <p:sp>
        <p:nvSpPr>
          <p:cNvPr id="105" name="Text Box 102">
            <a:extLst>
              <a:ext uri="{FF2B5EF4-FFF2-40B4-BE49-F238E27FC236}">
                <a16:creationId xmlns:a16="http://schemas.microsoft.com/office/drawing/2014/main" id="{960CEB63-25E2-41B6-80D5-C591D8149A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00115" y="4689978"/>
            <a:ext cx="1134839" cy="303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7" tIns="49625" rIns="81647" bIns="40823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9pPr>
          </a:lstStyle>
          <a:p>
            <a:r>
              <a:rPr lang="en-US" sz="998"/>
              <a:t>He does it here</a:t>
            </a:r>
          </a:p>
        </p:txBody>
      </p:sp>
      <p:sp>
        <p:nvSpPr>
          <p:cNvPr id="106" name="Line 103">
            <a:extLst>
              <a:ext uri="{FF2B5EF4-FFF2-40B4-BE49-F238E27FC236}">
                <a16:creationId xmlns:a16="http://schemas.microsoft.com/office/drawing/2014/main" id="{7C515052-9747-434E-B5C0-A7902F05542F}"/>
              </a:ext>
            </a:extLst>
          </p:cNvPr>
          <p:cNvSpPr>
            <a:spLocks noChangeShapeType="1"/>
          </p:cNvSpPr>
          <p:nvPr/>
        </p:nvSpPr>
        <p:spPr bwMode="auto">
          <a:xfrm>
            <a:off x="8724596" y="4698619"/>
            <a:ext cx="1441" cy="187219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1633"/>
          </a:p>
        </p:txBody>
      </p:sp>
      <p:sp>
        <p:nvSpPr>
          <p:cNvPr id="107" name="Text Box 104">
            <a:extLst>
              <a:ext uri="{FF2B5EF4-FFF2-40B4-BE49-F238E27FC236}">
                <a16:creationId xmlns:a16="http://schemas.microsoft.com/office/drawing/2014/main" id="{77DDAFEA-590E-4A6E-9DFF-CFCD60A238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83556" y="5146505"/>
            <a:ext cx="547258" cy="303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7" tIns="49625" rIns="81647" bIns="40823"/>
          <a:lstStyle/>
          <a:p>
            <a:r>
              <a:rPr lang="en-US" sz="998">
                <a:solidFill>
                  <a:srgbClr val="000000"/>
                </a:solidFill>
              </a:rPr>
              <a:t>here</a:t>
            </a:r>
          </a:p>
        </p:txBody>
      </p:sp>
      <p:sp>
        <p:nvSpPr>
          <p:cNvPr id="108" name="Line 105">
            <a:extLst>
              <a:ext uri="{FF2B5EF4-FFF2-40B4-BE49-F238E27FC236}">
                <a16:creationId xmlns:a16="http://schemas.microsoft.com/office/drawing/2014/main" id="{7A1A2924-3027-40A1-A1F8-A7EE0D1633C6}"/>
              </a:ext>
            </a:extLst>
          </p:cNvPr>
          <p:cNvSpPr>
            <a:spLocks noChangeShapeType="1"/>
          </p:cNvSpPr>
          <p:nvPr/>
        </p:nvSpPr>
        <p:spPr bwMode="auto">
          <a:xfrm>
            <a:off x="8724597" y="5156587"/>
            <a:ext cx="707114" cy="1441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1633"/>
          </a:p>
        </p:txBody>
      </p:sp>
      <p:sp>
        <p:nvSpPr>
          <p:cNvPr id="109" name="Line 106">
            <a:extLst>
              <a:ext uri="{FF2B5EF4-FFF2-40B4-BE49-F238E27FC236}">
                <a16:creationId xmlns:a16="http://schemas.microsoft.com/office/drawing/2014/main" id="{000C079F-82F3-4E33-B094-E3CEC2D10AF6}"/>
              </a:ext>
            </a:extLst>
          </p:cNvPr>
          <p:cNvSpPr>
            <a:spLocks noChangeShapeType="1"/>
          </p:cNvSpPr>
          <p:nvPr/>
        </p:nvSpPr>
        <p:spPr bwMode="auto">
          <a:xfrm>
            <a:off x="8724597" y="5343806"/>
            <a:ext cx="707114" cy="1441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1633"/>
          </a:p>
        </p:txBody>
      </p:sp>
      <p:sp>
        <p:nvSpPr>
          <p:cNvPr id="110" name="Text Box 107">
            <a:extLst>
              <a:ext uri="{FF2B5EF4-FFF2-40B4-BE49-F238E27FC236}">
                <a16:creationId xmlns:a16="http://schemas.microsoft.com/office/drawing/2014/main" id="{39D22D98-D940-470F-BF52-D8D17005FE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00115" y="5147946"/>
            <a:ext cx="1134839" cy="303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7" tIns="49625" rIns="81647" bIns="40823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9pPr>
          </a:lstStyle>
          <a:p>
            <a:r>
              <a:rPr lang="en-US" sz="998"/>
              <a:t>He does   </a:t>
            </a:r>
          </a:p>
        </p:txBody>
      </p:sp>
      <p:sp>
        <p:nvSpPr>
          <p:cNvPr id="111" name="Line 108">
            <a:extLst>
              <a:ext uri="{FF2B5EF4-FFF2-40B4-BE49-F238E27FC236}">
                <a16:creationId xmlns:a16="http://schemas.microsoft.com/office/drawing/2014/main" id="{DC72D38D-B1C1-42F5-8F84-E7F7169B74D4}"/>
              </a:ext>
            </a:extLst>
          </p:cNvPr>
          <p:cNvSpPr>
            <a:spLocks noChangeShapeType="1"/>
          </p:cNvSpPr>
          <p:nvPr/>
        </p:nvSpPr>
        <p:spPr bwMode="auto">
          <a:xfrm>
            <a:off x="8724596" y="5156587"/>
            <a:ext cx="1441" cy="187219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1633"/>
          </a:p>
        </p:txBody>
      </p:sp>
      <p:sp>
        <p:nvSpPr>
          <p:cNvPr id="112" name="Freeform 109">
            <a:extLst>
              <a:ext uri="{FF2B5EF4-FFF2-40B4-BE49-F238E27FC236}">
                <a16:creationId xmlns:a16="http://schemas.microsoft.com/office/drawing/2014/main" id="{808939D1-A384-471B-B276-4EE100151A69}"/>
              </a:ext>
            </a:extLst>
          </p:cNvPr>
          <p:cNvSpPr>
            <a:spLocks/>
          </p:cNvSpPr>
          <p:nvPr/>
        </p:nvSpPr>
        <p:spPr bwMode="auto">
          <a:xfrm>
            <a:off x="8887333" y="4821032"/>
            <a:ext cx="228984" cy="368678"/>
          </a:xfrm>
          <a:custGeom>
            <a:avLst/>
            <a:gdLst>
              <a:gd name="T0" fmla="*/ 700 w 701"/>
              <a:gd name="T1" fmla="*/ 1126 h 1127"/>
              <a:gd name="T2" fmla="*/ 0 w 701"/>
              <a:gd name="T3" fmla="*/ 1126 h 1127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701" h="1127">
                <a:moveTo>
                  <a:pt x="700" y="1126"/>
                </a:moveTo>
                <a:cubicBezTo>
                  <a:pt x="0" y="0"/>
                  <a:pt x="0" y="1126"/>
                  <a:pt x="0" y="1126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1633"/>
          </a:p>
        </p:txBody>
      </p:sp>
      <p:sp>
        <p:nvSpPr>
          <p:cNvPr id="113" name="Freeform 110">
            <a:extLst>
              <a:ext uri="{FF2B5EF4-FFF2-40B4-BE49-F238E27FC236}">
                <a16:creationId xmlns:a16="http://schemas.microsoft.com/office/drawing/2014/main" id="{56F790B9-5AA2-4C69-8D73-B1F5448F93F5}"/>
              </a:ext>
            </a:extLst>
          </p:cNvPr>
          <p:cNvSpPr>
            <a:spLocks/>
          </p:cNvSpPr>
          <p:nvPr/>
        </p:nvSpPr>
        <p:spPr bwMode="auto">
          <a:xfrm>
            <a:off x="8887333" y="4364504"/>
            <a:ext cx="228984" cy="368678"/>
          </a:xfrm>
          <a:custGeom>
            <a:avLst/>
            <a:gdLst>
              <a:gd name="T0" fmla="*/ 700 w 701"/>
              <a:gd name="T1" fmla="*/ 1126 h 1127"/>
              <a:gd name="T2" fmla="*/ 0 w 701"/>
              <a:gd name="T3" fmla="*/ 1126 h 1127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701" h="1127">
                <a:moveTo>
                  <a:pt x="700" y="1126"/>
                </a:moveTo>
                <a:cubicBezTo>
                  <a:pt x="0" y="0"/>
                  <a:pt x="0" y="1126"/>
                  <a:pt x="0" y="1126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1633"/>
          </a:p>
        </p:txBody>
      </p:sp>
      <p:sp>
        <p:nvSpPr>
          <p:cNvPr id="114" name="Text Box 111">
            <a:extLst>
              <a:ext uri="{FF2B5EF4-FFF2-40B4-BE49-F238E27FC236}">
                <a16:creationId xmlns:a16="http://schemas.microsoft.com/office/drawing/2014/main" id="{4BB73B51-E2B0-4B17-B97B-799400CCB5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56014" y="5376931"/>
            <a:ext cx="1134839" cy="303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7" tIns="49625" rIns="81647" bIns="40823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9pPr>
          </a:lstStyle>
          <a:p>
            <a:r>
              <a:rPr lang="en-US" sz="998"/>
              <a:t>it</a:t>
            </a:r>
          </a:p>
        </p:txBody>
      </p:sp>
      <p:sp>
        <p:nvSpPr>
          <p:cNvPr id="115" name="Line 112">
            <a:extLst>
              <a:ext uri="{FF2B5EF4-FFF2-40B4-BE49-F238E27FC236}">
                <a16:creationId xmlns:a16="http://schemas.microsoft.com/office/drawing/2014/main" id="{708C19D4-A394-43E2-95C1-C29943269B63}"/>
              </a:ext>
            </a:extLst>
          </p:cNvPr>
          <p:cNvSpPr>
            <a:spLocks noChangeShapeType="1"/>
          </p:cNvSpPr>
          <p:nvPr/>
        </p:nvSpPr>
        <p:spPr bwMode="auto">
          <a:xfrm>
            <a:off x="9149441" y="5287642"/>
            <a:ext cx="162737" cy="19586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1633"/>
          </a:p>
        </p:txBody>
      </p:sp>
      <p:sp>
        <p:nvSpPr>
          <p:cNvPr id="116" name="Oval 113">
            <a:extLst>
              <a:ext uri="{FF2B5EF4-FFF2-40B4-BE49-F238E27FC236}">
                <a16:creationId xmlns:a16="http://schemas.microsoft.com/office/drawing/2014/main" id="{F1F986FB-1FE9-4C18-A39D-DED6886E78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60419" y="3817247"/>
            <a:ext cx="1306218" cy="653828"/>
          </a:xfrm>
          <a:prstGeom prst="ellipse">
            <a:avLst/>
          </a:prstGeom>
          <a:solidFill>
            <a:srgbClr val="99CCFF">
              <a:alpha val="29999"/>
            </a:srgbClr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sz="1633"/>
          </a:p>
        </p:txBody>
      </p:sp>
      <p:sp>
        <p:nvSpPr>
          <p:cNvPr id="117" name="Line 97">
            <a:extLst>
              <a:ext uri="{FF2B5EF4-FFF2-40B4-BE49-F238E27FC236}">
                <a16:creationId xmlns:a16="http://schemas.microsoft.com/office/drawing/2014/main" id="{354E63DA-239F-42D4-8529-3EC3A32E6412}"/>
              </a:ext>
            </a:extLst>
          </p:cNvPr>
          <p:cNvSpPr>
            <a:spLocks noChangeShapeType="1"/>
          </p:cNvSpPr>
          <p:nvPr/>
        </p:nvSpPr>
        <p:spPr bwMode="auto">
          <a:xfrm>
            <a:off x="8528736" y="4079353"/>
            <a:ext cx="1441" cy="146895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1633"/>
          </a:p>
        </p:txBody>
      </p:sp>
      <p:sp>
        <p:nvSpPr>
          <p:cNvPr id="118" name="Line 113">
            <a:extLst>
              <a:ext uri="{FF2B5EF4-FFF2-40B4-BE49-F238E27FC236}">
                <a16:creationId xmlns:a16="http://schemas.microsoft.com/office/drawing/2014/main" id="{FFC4B661-DBA6-4AF4-8D6C-60DDAE7CAF8A}"/>
              </a:ext>
            </a:extLst>
          </p:cNvPr>
          <p:cNvSpPr>
            <a:spLocks noChangeShapeType="1"/>
          </p:cNvSpPr>
          <p:nvPr/>
        </p:nvSpPr>
        <p:spPr bwMode="auto">
          <a:xfrm>
            <a:off x="8005961" y="4177284"/>
            <a:ext cx="489652" cy="1441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1633"/>
          </a:p>
        </p:txBody>
      </p:sp>
      <p:sp>
        <p:nvSpPr>
          <p:cNvPr id="119" name="Line 114">
            <a:extLst>
              <a:ext uri="{FF2B5EF4-FFF2-40B4-BE49-F238E27FC236}">
                <a16:creationId xmlns:a16="http://schemas.microsoft.com/office/drawing/2014/main" id="{9A8B8610-A1A2-4FC4-8104-25E77ABC515F}"/>
              </a:ext>
            </a:extLst>
          </p:cNvPr>
          <p:cNvSpPr>
            <a:spLocks noChangeShapeType="1"/>
          </p:cNvSpPr>
          <p:nvPr/>
        </p:nvSpPr>
        <p:spPr bwMode="auto">
          <a:xfrm>
            <a:off x="6339707" y="4079353"/>
            <a:ext cx="1441" cy="146895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1633"/>
          </a:p>
        </p:txBody>
      </p:sp>
      <p:sp>
        <p:nvSpPr>
          <p:cNvPr id="120" name="Line 115">
            <a:extLst>
              <a:ext uri="{FF2B5EF4-FFF2-40B4-BE49-F238E27FC236}">
                <a16:creationId xmlns:a16="http://schemas.microsoft.com/office/drawing/2014/main" id="{998F4DBE-89AB-41B3-AF0C-AE1D5E8AEBB1}"/>
              </a:ext>
            </a:extLst>
          </p:cNvPr>
          <p:cNvSpPr>
            <a:spLocks noChangeShapeType="1"/>
          </p:cNvSpPr>
          <p:nvPr/>
        </p:nvSpPr>
        <p:spPr bwMode="auto">
          <a:xfrm>
            <a:off x="7908031" y="4079353"/>
            <a:ext cx="1440" cy="146895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1633"/>
          </a:p>
        </p:txBody>
      </p:sp>
      <p:sp>
        <p:nvSpPr>
          <p:cNvPr id="121" name="Line 116">
            <a:extLst>
              <a:ext uri="{FF2B5EF4-FFF2-40B4-BE49-F238E27FC236}">
                <a16:creationId xmlns:a16="http://schemas.microsoft.com/office/drawing/2014/main" id="{A005AA88-EF07-49F5-9B86-9FF9E60F8EED}"/>
              </a:ext>
            </a:extLst>
          </p:cNvPr>
          <p:cNvSpPr>
            <a:spLocks noChangeShapeType="1"/>
          </p:cNvSpPr>
          <p:nvPr/>
        </p:nvSpPr>
        <p:spPr bwMode="auto">
          <a:xfrm>
            <a:off x="6339706" y="5548308"/>
            <a:ext cx="1568326" cy="1441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1633"/>
          </a:p>
        </p:txBody>
      </p:sp>
      <p:sp>
        <p:nvSpPr>
          <p:cNvPr id="122" name="Text Box 125">
            <a:extLst>
              <a:ext uri="{FF2B5EF4-FFF2-40B4-BE49-F238E27FC236}">
                <a16:creationId xmlns:a16="http://schemas.microsoft.com/office/drawing/2014/main" id="{A0885DCE-3C93-427E-BEEF-47682F61FF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16664" y="4985209"/>
            <a:ext cx="1134839" cy="303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7" tIns="49625" rIns="81647" bIns="40823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9pPr>
          </a:lstStyle>
          <a:p>
            <a:r>
              <a:rPr lang="en-US" sz="998"/>
              <a:t>He </a:t>
            </a:r>
          </a:p>
        </p:txBody>
      </p:sp>
      <p:sp>
        <p:nvSpPr>
          <p:cNvPr id="123" name="Line 126">
            <a:extLst>
              <a:ext uri="{FF2B5EF4-FFF2-40B4-BE49-F238E27FC236}">
                <a16:creationId xmlns:a16="http://schemas.microsoft.com/office/drawing/2014/main" id="{8E5F26CA-074C-4909-826D-CCAE076BBE0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069329" y="4177283"/>
            <a:ext cx="427724" cy="45652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1633"/>
          </a:p>
        </p:txBody>
      </p:sp>
      <p:sp>
        <p:nvSpPr>
          <p:cNvPr id="124" name="Line 127">
            <a:extLst>
              <a:ext uri="{FF2B5EF4-FFF2-40B4-BE49-F238E27FC236}">
                <a16:creationId xmlns:a16="http://schemas.microsoft.com/office/drawing/2014/main" id="{99C544E6-A623-40E2-9BCB-702A41CB20F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069329" y="5287641"/>
            <a:ext cx="492532" cy="144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1633"/>
          </a:p>
        </p:txBody>
      </p:sp>
      <p:sp>
        <p:nvSpPr>
          <p:cNvPr id="125" name="Line 128">
            <a:extLst>
              <a:ext uri="{FF2B5EF4-FFF2-40B4-BE49-F238E27FC236}">
                <a16:creationId xmlns:a16="http://schemas.microsoft.com/office/drawing/2014/main" id="{4D877008-AEE7-4073-921F-C2879AEA3AA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069329" y="5287641"/>
            <a:ext cx="492532" cy="1627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1633"/>
          </a:p>
        </p:txBody>
      </p:sp>
      <p:sp>
        <p:nvSpPr>
          <p:cNvPr id="126" name="Line 129">
            <a:extLst>
              <a:ext uri="{FF2B5EF4-FFF2-40B4-BE49-F238E27FC236}">
                <a16:creationId xmlns:a16="http://schemas.microsoft.com/office/drawing/2014/main" id="{8216D95F-958C-4C40-AC6F-685C26BE6042}"/>
              </a:ext>
            </a:extLst>
          </p:cNvPr>
          <p:cNvSpPr>
            <a:spLocks noChangeShapeType="1"/>
          </p:cNvSpPr>
          <p:nvPr/>
        </p:nvSpPr>
        <p:spPr bwMode="auto">
          <a:xfrm>
            <a:off x="6341148" y="5548308"/>
            <a:ext cx="1568324" cy="1441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1633"/>
          </a:p>
        </p:txBody>
      </p:sp>
      <p:sp>
        <p:nvSpPr>
          <p:cNvPr id="127" name="Line 130">
            <a:extLst>
              <a:ext uri="{FF2B5EF4-FFF2-40B4-BE49-F238E27FC236}">
                <a16:creationId xmlns:a16="http://schemas.microsoft.com/office/drawing/2014/main" id="{89989269-C16D-4604-A291-DBE3783D7363}"/>
              </a:ext>
            </a:extLst>
          </p:cNvPr>
          <p:cNvSpPr>
            <a:spLocks noChangeShapeType="1"/>
          </p:cNvSpPr>
          <p:nvPr/>
        </p:nvSpPr>
        <p:spPr bwMode="auto">
          <a:xfrm>
            <a:off x="6601814" y="5058656"/>
            <a:ext cx="707114" cy="1441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1633"/>
          </a:p>
        </p:txBody>
      </p:sp>
      <p:sp>
        <p:nvSpPr>
          <p:cNvPr id="128" name="Line 131">
            <a:extLst>
              <a:ext uri="{FF2B5EF4-FFF2-40B4-BE49-F238E27FC236}">
                <a16:creationId xmlns:a16="http://schemas.microsoft.com/office/drawing/2014/main" id="{7B1FCACE-9471-4DB9-A009-B2A341AF9F44}"/>
              </a:ext>
            </a:extLst>
          </p:cNvPr>
          <p:cNvSpPr>
            <a:spLocks noChangeShapeType="1"/>
          </p:cNvSpPr>
          <p:nvPr/>
        </p:nvSpPr>
        <p:spPr bwMode="auto">
          <a:xfrm>
            <a:off x="6601814" y="5245876"/>
            <a:ext cx="707114" cy="1441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1633"/>
          </a:p>
        </p:txBody>
      </p:sp>
      <p:sp>
        <p:nvSpPr>
          <p:cNvPr id="129" name="Line 132">
            <a:extLst>
              <a:ext uri="{FF2B5EF4-FFF2-40B4-BE49-F238E27FC236}">
                <a16:creationId xmlns:a16="http://schemas.microsoft.com/office/drawing/2014/main" id="{49ABB3B7-7CE7-4D3C-8AE5-A9A4D8CB95E9}"/>
              </a:ext>
            </a:extLst>
          </p:cNvPr>
          <p:cNvSpPr>
            <a:spLocks noChangeShapeType="1"/>
          </p:cNvSpPr>
          <p:nvPr/>
        </p:nvSpPr>
        <p:spPr bwMode="auto">
          <a:xfrm>
            <a:off x="6601814" y="5058657"/>
            <a:ext cx="1441" cy="187219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1633"/>
          </a:p>
        </p:txBody>
      </p:sp>
      <p:sp>
        <p:nvSpPr>
          <p:cNvPr id="130" name="Text Box 133">
            <a:extLst>
              <a:ext uri="{FF2B5EF4-FFF2-40B4-BE49-F238E27FC236}">
                <a16:creationId xmlns:a16="http://schemas.microsoft.com/office/drawing/2014/main" id="{1E686AED-F845-47AC-8B37-B54AF5151D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2911" y="5376931"/>
            <a:ext cx="1134839" cy="303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7" tIns="49625" rIns="81647" bIns="40823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9pPr>
          </a:lstStyle>
          <a:p>
            <a:r>
              <a:rPr lang="en-US" sz="998"/>
              <a:t>He </a:t>
            </a:r>
          </a:p>
        </p:txBody>
      </p:sp>
      <p:sp>
        <p:nvSpPr>
          <p:cNvPr id="131" name="Line 134">
            <a:extLst>
              <a:ext uri="{FF2B5EF4-FFF2-40B4-BE49-F238E27FC236}">
                <a16:creationId xmlns:a16="http://schemas.microsoft.com/office/drawing/2014/main" id="{0B52D91B-6CD9-4AF4-9D5D-4C923F80621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601814" y="5222833"/>
            <a:ext cx="165618" cy="1627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1633"/>
          </a:p>
        </p:txBody>
      </p:sp>
      <p:sp>
        <p:nvSpPr>
          <p:cNvPr id="132" name="Text Box 135">
            <a:extLst>
              <a:ext uri="{FF2B5EF4-FFF2-40B4-BE49-F238E27FC236}">
                <a16:creationId xmlns:a16="http://schemas.microsoft.com/office/drawing/2014/main" id="{6AC1CDA0-0FD8-491F-AC2C-B491977464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78772" y="5050016"/>
            <a:ext cx="1134839" cy="303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7" tIns="49625" rIns="81647" bIns="40823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9pPr>
          </a:lstStyle>
          <a:p>
            <a:r>
              <a:rPr lang="en-US" sz="998"/>
              <a:t>does it here</a:t>
            </a:r>
          </a:p>
        </p:txBody>
      </p:sp>
      <p:sp>
        <p:nvSpPr>
          <p:cNvPr id="133" name="Freeform 136">
            <a:extLst>
              <a:ext uri="{FF2B5EF4-FFF2-40B4-BE49-F238E27FC236}">
                <a16:creationId xmlns:a16="http://schemas.microsoft.com/office/drawing/2014/main" id="{40C77189-B383-4346-A309-3DFB87AC6681}"/>
              </a:ext>
            </a:extLst>
          </p:cNvPr>
          <p:cNvSpPr>
            <a:spLocks/>
          </p:cNvSpPr>
          <p:nvPr/>
        </p:nvSpPr>
        <p:spPr bwMode="auto">
          <a:xfrm>
            <a:off x="6780392" y="4777827"/>
            <a:ext cx="203062" cy="288030"/>
          </a:xfrm>
          <a:custGeom>
            <a:avLst/>
            <a:gdLst>
              <a:gd name="T0" fmla="*/ 0 w 622"/>
              <a:gd name="T1" fmla="*/ 823 h 883"/>
              <a:gd name="T2" fmla="*/ 596 w 622"/>
              <a:gd name="T3" fmla="*/ 852 h 883"/>
              <a:gd name="T4" fmla="*/ 596 w 622"/>
              <a:gd name="T5" fmla="*/ 882 h 883"/>
              <a:gd name="T6" fmla="*/ 621 w 622"/>
              <a:gd name="T7" fmla="*/ 882 h 8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22" h="883">
                <a:moveTo>
                  <a:pt x="0" y="823"/>
                </a:moveTo>
                <a:cubicBezTo>
                  <a:pt x="298" y="0"/>
                  <a:pt x="596" y="852"/>
                  <a:pt x="596" y="852"/>
                </a:cubicBezTo>
                <a:lnTo>
                  <a:pt x="596" y="882"/>
                </a:lnTo>
                <a:lnTo>
                  <a:pt x="621" y="882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1633"/>
          </a:p>
        </p:txBody>
      </p:sp>
      <p:sp>
        <p:nvSpPr>
          <p:cNvPr id="134" name="Freeform 137">
            <a:extLst>
              <a:ext uri="{FF2B5EF4-FFF2-40B4-BE49-F238E27FC236}">
                <a16:creationId xmlns:a16="http://schemas.microsoft.com/office/drawing/2014/main" id="{CF189417-E0C2-492F-92A9-5415A8351EB0}"/>
              </a:ext>
            </a:extLst>
          </p:cNvPr>
          <p:cNvSpPr>
            <a:spLocks/>
          </p:cNvSpPr>
          <p:nvPr/>
        </p:nvSpPr>
        <p:spPr bwMode="auto">
          <a:xfrm>
            <a:off x="7009377" y="4777827"/>
            <a:ext cx="203060" cy="288030"/>
          </a:xfrm>
          <a:custGeom>
            <a:avLst/>
            <a:gdLst>
              <a:gd name="T0" fmla="*/ 0 w 622"/>
              <a:gd name="T1" fmla="*/ 823 h 883"/>
              <a:gd name="T2" fmla="*/ 596 w 622"/>
              <a:gd name="T3" fmla="*/ 852 h 883"/>
              <a:gd name="T4" fmla="*/ 596 w 622"/>
              <a:gd name="T5" fmla="*/ 882 h 883"/>
              <a:gd name="T6" fmla="*/ 621 w 622"/>
              <a:gd name="T7" fmla="*/ 882 h 8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22" h="883">
                <a:moveTo>
                  <a:pt x="0" y="823"/>
                </a:moveTo>
                <a:cubicBezTo>
                  <a:pt x="298" y="0"/>
                  <a:pt x="596" y="852"/>
                  <a:pt x="596" y="852"/>
                </a:cubicBezTo>
                <a:lnTo>
                  <a:pt x="596" y="882"/>
                </a:lnTo>
                <a:lnTo>
                  <a:pt x="621" y="882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1633"/>
          </a:p>
        </p:txBody>
      </p:sp>
      <p:sp>
        <p:nvSpPr>
          <p:cNvPr id="135" name="Line 138">
            <a:extLst>
              <a:ext uri="{FF2B5EF4-FFF2-40B4-BE49-F238E27FC236}">
                <a16:creationId xmlns:a16="http://schemas.microsoft.com/office/drawing/2014/main" id="{A1FAC2B1-7DE5-46BC-8377-A618C17E7AB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069329" y="4177284"/>
            <a:ext cx="427724" cy="78344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1633"/>
          </a:p>
        </p:txBody>
      </p:sp>
      <p:sp>
        <p:nvSpPr>
          <p:cNvPr id="136" name="Line 139">
            <a:extLst>
              <a:ext uri="{FF2B5EF4-FFF2-40B4-BE49-F238E27FC236}">
                <a16:creationId xmlns:a16="http://schemas.microsoft.com/office/drawing/2014/main" id="{217D4423-22D0-40C4-81A1-269DEBDDE81C}"/>
              </a:ext>
            </a:extLst>
          </p:cNvPr>
          <p:cNvSpPr>
            <a:spLocks noChangeShapeType="1"/>
          </p:cNvSpPr>
          <p:nvPr/>
        </p:nvSpPr>
        <p:spPr bwMode="auto">
          <a:xfrm>
            <a:off x="6634938" y="4504198"/>
            <a:ext cx="707113" cy="144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1633"/>
          </a:p>
        </p:txBody>
      </p:sp>
      <p:sp>
        <p:nvSpPr>
          <p:cNvPr id="137" name="Line 140">
            <a:extLst>
              <a:ext uri="{FF2B5EF4-FFF2-40B4-BE49-F238E27FC236}">
                <a16:creationId xmlns:a16="http://schemas.microsoft.com/office/drawing/2014/main" id="{EB99D091-63F9-4B4C-8663-D48356046AD2}"/>
              </a:ext>
            </a:extLst>
          </p:cNvPr>
          <p:cNvSpPr>
            <a:spLocks noChangeShapeType="1"/>
          </p:cNvSpPr>
          <p:nvPr/>
        </p:nvSpPr>
        <p:spPr bwMode="auto">
          <a:xfrm>
            <a:off x="6634938" y="4691418"/>
            <a:ext cx="707113" cy="144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1633"/>
          </a:p>
        </p:txBody>
      </p:sp>
      <p:sp>
        <p:nvSpPr>
          <p:cNvPr id="138" name="Line 141">
            <a:extLst>
              <a:ext uri="{FF2B5EF4-FFF2-40B4-BE49-F238E27FC236}">
                <a16:creationId xmlns:a16="http://schemas.microsoft.com/office/drawing/2014/main" id="{A5F73B56-B00E-467B-8C75-9B5A030E119A}"/>
              </a:ext>
            </a:extLst>
          </p:cNvPr>
          <p:cNvSpPr>
            <a:spLocks noChangeShapeType="1"/>
          </p:cNvSpPr>
          <p:nvPr/>
        </p:nvSpPr>
        <p:spPr bwMode="auto">
          <a:xfrm>
            <a:off x="6634937" y="4504199"/>
            <a:ext cx="1440" cy="187219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1633"/>
          </a:p>
        </p:txBody>
      </p:sp>
      <p:sp>
        <p:nvSpPr>
          <p:cNvPr id="139" name="Text Box 142">
            <a:extLst>
              <a:ext uri="{FF2B5EF4-FFF2-40B4-BE49-F238E27FC236}">
                <a16:creationId xmlns:a16="http://schemas.microsoft.com/office/drawing/2014/main" id="{211F57E5-818D-4AFD-875D-5E6A21A17C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14594" y="4822472"/>
            <a:ext cx="447888" cy="303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7" tIns="49625" rIns="81647" bIns="40823"/>
          <a:lstStyle/>
          <a:p>
            <a:r>
              <a:rPr lang="en-US" sz="998">
                <a:solidFill>
                  <a:srgbClr val="000000"/>
                </a:solidFill>
              </a:rPr>
              <a:t>He </a:t>
            </a:r>
          </a:p>
        </p:txBody>
      </p:sp>
      <p:sp>
        <p:nvSpPr>
          <p:cNvPr id="140" name="Line 143">
            <a:extLst>
              <a:ext uri="{FF2B5EF4-FFF2-40B4-BE49-F238E27FC236}">
                <a16:creationId xmlns:a16="http://schemas.microsoft.com/office/drawing/2014/main" id="{9BE56BD8-F6F8-4896-9F67-B812C0E1271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633498" y="4666935"/>
            <a:ext cx="165618" cy="1627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1633"/>
          </a:p>
        </p:txBody>
      </p:sp>
      <p:sp>
        <p:nvSpPr>
          <p:cNvPr id="141" name="Text Box 144">
            <a:extLst>
              <a:ext uri="{FF2B5EF4-FFF2-40B4-BE49-F238E27FC236}">
                <a16:creationId xmlns:a16="http://schemas.microsoft.com/office/drawing/2014/main" id="{EE0B4F11-75CE-4B84-A24B-18352A2F96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10455" y="4495557"/>
            <a:ext cx="578941" cy="303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7" tIns="49625" rIns="81647" bIns="40823"/>
          <a:lstStyle/>
          <a:p>
            <a:r>
              <a:rPr lang="en-US" sz="998">
                <a:solidFill>
                  <a:srgbClr val="000000"/>
                </a:solidFill>
              </a:rPr>
              <a:t>does</a:t>
            </a:r>
          </a:p>
        </p:txBody>
      </p:sp>
      <p:sp>
        <p:nvSpPr>
          <p:cNvPr id="142" name="Text Box 145">
            <a:extLst>
              <a:ext uri="{FF2B5EF4-FFF2-40B4-BE49-F238E27FC236}">
                <a16:creationId xmlns:a16="http://schemas.microsoft.com/office/drawing/2014/main" id="{C985C65D-D561-4143-8806-2CD4477A55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60774" y="4495557"/>
            <a:ext cx="580380" cy="303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7" tIns="49625" rIns="81647" bIns="40823"/>
          <a:lstStyle/>
          <a:p>
            <a:r>
              <a:rPr lang="en-US" sz="998">
                <a:solidFill>
                  <a:srgbClr val="000000"/>
                </a:solidFill>
              </a:rPr>
              <a:t>here</a:t>
            </a:r>
          </a:p>
        </p:txBody>
      </p:sp>
      <p:sp>
        <p:nvSpPr>
          <p:cNvPr id="143" name="Text Box 146">
            <a:extLst>
              <a:ext uri="{FF2B5EF4-FFF2-40B4-BE49-F238E27FC236}">
                <a16:creationId xmlns:a16="http://schemas.microsoft.com/office/drawing/2014/main" id="{A1EE7B31-4A03-4151-B3D9-4B1B6D8090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72562" y="4822472"/>
            <a:ext cx="447888" cy="303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7" tIns="49625" rIns="81647" bIns="40823"/>
          <a:lstStyle/>
          <a:p>
            <a:r>
              <a:rPr lang="en-US" sz="998">
                <a:solidFill>
                  <a:srgbClr val="000000"/>
                </a:solidFill>
              </a:rPr>
              <a:t>it</a:t>
            </a:r>
          </a:p>
        </p:txBody>
      </p:sp>
      <p:sp>
        <p:nvSpPr>
          <p:cNvPr id="144" name="Line 147">
            <a:extLst>
              <a:ext uri="{FF2B5EF4-FFF2-40B4-BE49-F238E27FC236}">
                <a16:creationId xmlns:a16="http://schemas.microsoft.com/office/drawing/2014/main" id="{37FC7901-8DF6-4EEE-9F43-C9735EBED638}"/>
              </a:ext>
            </a:extLst>
          </p:cNvPr>
          <p:cNvSpPr>
            <a:spLocks noChangeShapeType="1"/>
          </p:cNvSpPr>
          <p:nvPr/>
        </p:nvSpPr>
        <p:spPr bwMode="auto">
          <a:xfrm>
            <a:off x="6797675" y="4666935"/>
            <a:ext cx="228984" cy="1627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1633"/>
          </a:p>
        </p:txBody>
      </p:sp>
      <p:sp>
        <p:nvSpPr>
          <p:cNvPr id="145" name="Line 148">
            <a:extLst>
              <a:ext uri="{FF2B5EF4-FFF2-40B4-BE49-F238E27FC236}">
                <a16:creationId xmlns:a16="http://schemas.microsoft.com/office/drawing/2014/main" id="{40125E57-5425-429A-B66D-3A1CA27ECED4}"/>
              </a:ext>
            </a:extLst>
          </p:cNvPr>
          <p:cNvSpPr>
            <a:spLocks noChangeShapeType="1"/>
          </p:cNvSpPr>
          <p:nvPr/>
        </p:nvSpPr>
        <p:spPr bwMode="auto">
          <a:xfrm>
            <a:off x="6537008" y="4079353"/>
            <a:ext cx="707113" cy="1441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1633"/>
          </a:p>
        </p:txBody>
      </p:sp>
      <p:sp>
        <p:nvSpPr>
          <p:cNvPr id="146" name="Line 149">
            <a:extLst>
              <a:ext uri="{FF2B5EF4-FFF2-40B4-BE49-F238E27FC236}">
                <a16:creationId xmlns:a16="http://schemas.microsoft.com/office/drawing/2014/main" id="{6DB2DA28-E1F2-4733-9425-C4CA41458985}"/>
              </a:ext>
            </a:extLst>
          </p:cNvPr>
          <p:cNvSpPr>
            <a:spLocks noChangeShapeType="1"/>
          </p:cNvSpPr>
          <p:nvPr/>
        </p:nvSpPr>
        <p:spPr bwMode="auto">
          <a:xfrm>
            <a:off x="6537008" y="4266574"/>
            <a:ext cx="707113" cy="1441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1633"/>
          </a:p>
        </p:txBody>
      </p:sp>
      <p:sp>
        <p:nvSpPr>
          <p:cNvPr id="147" name="Line 150">
            <a:extLst>
              <a:ext uri="{FF2B5EF4-FFF2-40B4-BE49-F238E27FC236}">
                <a16:creationId xmlns:a16="http://schemas.microsoft.com/office/drawing/2014/main" id="{4F5A4D42-BF59-4416-B181-9BF6ED554782}"/>
              </a:ext>
            </a:extLst>
          </p:cNvPr>
          <p:cNvSpPr>
            <a:spLocks noChangeShapeType="1"/>
          </p:cNvSpPr>
          <p:nvPr/>
        </p:nvSpPr>
        <p:spPr bwMode="auto">
          <a:xfrm>
            <a:off x="6537007" y="4079354"/>
            <a:ext cx="1440" cy="187219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1633"/>
          </a:p>
        </p:txBody>
      </p:sp>
      <p:sp>
        <p:nvSpPr>
          <p:cNvPr id="148" name="Text Box 151">
            <a:extLst>
              <a:ext uri="{FF2B5EF4-FFF2-40B4-BE49-F238E27FC236}">
                <a16:creationId xmlns:a16="http://schemas.microsoft.com/office/drawing/2014/main" id="{C6EAA155-D17E-4237-A8CD-A5D67BCF5B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16664" y="4397627"/>
            <a:ext cx="1134839" cy="303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7" tIns="49625" rIns="81647" bIns="40823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9pPr>
          </a:lstStyle>
          <a:p>
            <a:r>
              <a:rPr lang="en-US" sz="998"/>
              <a:t>He </a:t>
            </a:r>
          </a:p>
        </p:txBody>
      </p:sp>
      <p:sp>
        <p:nvSpPr>
          <p:cNvPr id="149" name="Line 152">
            <a:extLst>
              <a:ext uri="{FF2B5EF4-FFF2-40B4-BE49-F238E27FC236}">
                <a16:creationId xmlns:a16="http://schemas.microsoft.com/office/drawing/2014/main" id="{8E618D68-ECA6-4FF1-A089-D212ED37063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535567" y="4242092"/>
            <a:ext cx="165618" cy="1627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1633"/>
          </a:p>
        </p:txBody>
      </p:sp>
      <p:sp>
        <p:nvSpPr>
          <p:cNvPr id="150" name="Text Box 153">
            <a:extLst>
              <a:ext uri="{FF2B5EF4-FFF2-40B4-BE49-F238E27FC236}">
                <a16:creationId xmlns:a16="http://schemas.microsoft.com/office/drawing/2014/main" id="{F071572F-6E60-4DCF-BE69-DD9688E63B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2524" y="4070713"/>
            <a:ext cx="1134839" cy="303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7" tIns="49625" rIns="81647" bIns="40823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9pPr>
          </a:lstStyle>
          <a:p>
            <a:r>
              <a:rPr lang="en-US" sz="998"/>
              <a:t>does it here</a:t>
            </a:r>
          </a:p>
        </p:txBody>
      </p:sp>
      <p:sp>
        <p:nvSpPr>
          <p:cNvPr id="151" name="Text Box 155">
            <a:extLst>
              <a:ext uri="{FF2B5EF4-FFF2-40B4-BE49-F238E27FC236}">
                <a16:creationId xmlns:a16="http://schemas.microsoft.com/office/drawing/2014/main" id="{3A164223-4B26-4D99-85E5-26A40F3080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18105" y="4397627"/>
            <a:ext cx="1134839" cy="303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7" tIns="49625" rIns="81647" bIns="40823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9pPr>
          </a:lstStyle>
          <a:p>
            <a:r>
              <a:rPr lang="en-US" sz="998"/>
              <a:t>He </a:t>
            </a:r>
          </a:p>
        </p:txBody>
      </p:sp>
      <p:sp>
        <p:nvSpPr>
          <p:cNvPr id="152" name="Oval 157">
            <a:extLst>
              <a:ext uri="{FF2B5EF4-FFF2-40B4-BE49-F238E27FC236}">
                <a16:creationId xmlns:a16="http://schemas.microsoft.com/office/drawing/2014/main" id="{2D47DBBF-06B2-43F4-8696-B06A9C5501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37637" y="4340022"/>
            <a:ext cx="1306218" cy="653828"/>
          </a:xfrm>
          <a:prstGeom prst="ellipse">
            <a:avLst/>
          </a:prstGeom>
          <a:solidFill>
            <a:srgbClr val="99CCFF">
              <a:alpha val="29999"/>
            </a:srgbClr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sz="1633"/>
          </a:p>
        </p:txBody>
      </p:sp>
      <p:sp>
        <p:nvSpPr>
          <p:cNvPr id="208" name="矩形 5">
            <a:extLst>
              <a:ext uri="{FF2B5EF4-FFF2-40B4-BE49-F238E27FC236}">
                <a16:creationId xmlns:a16="http://schemas.microsoft.com/office/drawing/2014/main" id="{F4AE94CB-7DEE-4376-B8F5-8B37A1A3A610}"/>
              </a:ext>
            </a:extLst>
          </p:cNvPr>
          <p:cNvSpPr/>
          <p:nvPr/>
        </p:nvSpPr>
        <p:spPr>
          <a:xfrm>
            <a:off x="668615" y="217473"/>
            <a:ext cx="71487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Beam search decoding example</a:t>
            </a:r>
          </a:p>
        </p:txBody>
      </p:sp>
    </p:spTree>
    <p:extLst>
      <p:ext uri="{BB962C8B-B14F-4D97-AF65-F5344CB8AC3E}">
        <p14:creationId xmlns:p14="http://schemas.microsoft.com/office/powerpoint/2010/main" val="230563670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0A14D1A-77A4-4382-B7C1-F16F6A27BA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61</a:t>
            </a:fld>
            <a:endParaRPr lang="zh-CN" altLang="en-US"/>
          </a:p>
        </p:txBody>
      </p:sp>
      <p:sp>
        <p:nvSpPr>
          <p:cNvPr id="5" name="Text Box 3">
            <a:extLst>
              <a:ext uri="{FF2B5EF4-FFF2-40B4-BE49-F238E27FC236}">
                <a16:creationId xmlns:a16="http://schemas.microsoft.com/office/drawing/2014/main" id="{C5A4FEAC-BAB1-418C-9CE8-C4F70598D3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61380" y="1848560"/>
            <a:ext cx="1134839" cy="303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7" tIns="49625" rIns="81647" bIns="40823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9pPr>
          </a:lstStyle>
          <a:p>
            <a:r>
              <a:rPr lang="en-US" sz="998"/>
              <a:t>He does it here</a:t>
            </a:r>
          </a:p>
        </p:txBody>
      </p:sp>
      <p:sp>
        <p:nvSpPr>
          <p:cNvPr id="6" name="Line 4">
            <a:extLst>
              <a:ext uri="{FF2B5EF4-FFF2-40B4-BE49-F238E27FC236}">
                <a16:creationId xmlns:a16="http://schemas.microsoft.com/office/drawing/2014/main" id="{338BB17B-CF35-474A-9DF7-537AECB3A250}"/>
              </a:ext>
            </a:extLst>
          </p:cNvPr>
          <p:cNvSpPr>
            <a:spLocks noChangeShapeType="1"/>
          </p:cNvSpPr>
          <p:nvPr/>
        </p:nvSpPr>
        <p:spPr bwMode="auto">
          <a:xfrm>
            <a:off x="1702420" y="1858640"/>
            <a:ext cx="707114" cy="1441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1633"/>
          </a:p>
        </p:txBody>
      </p:sp>
      <p:sp>
        <p:nvSpPr>
          <p:cNvPr id="7" name="Line 5">
            <a:extLst>
              <a:ext uri="{FF2B5EF4-FFF2-40B4-BE49-F238E27FC236}">
                <a16:creationId xmlns:a16="http://schemas.microsoft.com/office/drawing/2014/main" id="{6FE6780F-C0DD-4852-B3D5-D1CD4CFB69C5}"/>
              </a:ext>
            </a:extLst>
          </p:cNvPr>
          <p:cNvSpPr>
            <a:spLocks noChangeShapeType="1"/>
          </p:cNvSpPr>
          <p:nvPr/>
        </p:nvSpPr>
        <p:spPr bwMode="auto">
          <a:xfrm>
            <a:off x="1702419" y="1858641"/>
            <a:ext cx="1441" cy="187219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1633"/>
          </a:p>
        </p:txBody>
      </p:sp>
      <p:sp>
        <p:nvSpPr>
          <p:cNvPr id="8" name="Line 6">
            <a:extLst>
              <a:ext uri="{FF2B5EF4-FFF2-40B4-BE49-F238E27FC236}">
                <a16:creationId xmlns:a16="http://schemas.microsoft.com/office/drawing/2014/main" id="{68248E62-F2EE-43FE-8053-EE56ECB02B0A}"/>
              </a:ext>
            </a:extLst>
          </p:cNvPr>
          <p:cNvSpPr>
            <a:spLocks noChangeShapeType="1"/>
          </p:cNvSpPr>
          <p:nvPr/>
        </p:nvSpPr>
        <p:spPr bwMode="auto">
          <a:xfrm>
            <a:off x="1702420" y="2044420"/>
            <a:ext cx="707114" cy="144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1633"/>
          </a:p>
        </p:txBody>
      </p:sp>
      <p:sp>
        <p:nvSpPr>
          <p:cNvPr id="9" name="Line 7">
            <a:extLst>
              <a:ext uri="{FF2B5EF4-FFF2-40B4-BE49-F238E27FC236}">
                <a16:creationId xmlns:a16="http://schemas.microsoft.com/office/drawing/2014/main" id="{81197845-E278-450B-BC2D-53798BFC4961}"/>
              </a:ext>
            </a:extLst>
          </p:cNvPr>
          <p:cNvSpPr>
            <a:spLocks noChangeShapeType="1"/>
          </p:cNvSpPr>
          <p:nvPr/>
        </p:nvSpPr>
        <p:spPr bwMode="auto">
          <a:xfrm>
            <a:off x="1604489" y="1858640"/>
            <a:ext cx="1441" cy="146895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1633"/>
          </a:p>
        </p:txBody>
      </p:sp>
      <p:sp>
        <p:nvSpPr>
          <p:cNvPr id="10" name="Line 8">
            <a:extLst>
              <a:ext uri="{FF2B5EF4-FFF2-40B4-BE49-F238E27FC236}">
                <a16:creationId xmlns:a16="http://schemas.microsoft.com/office/drawing/2014/main" id="{41025E1E-D08C-4BF4-8099-4F966A09B2C3}"/>
              </a:ext>
            </a:extLst>
          </p:cNvPr>
          <p:cNvSpPr>
            <a:spLocks noChangeShapeType="1"/>
          </p:cNvSpPr>
          <p:nvPr/>
        </p:nvSpPr>
        <p:spPr bwMode="auto">
          <a:xfrm>
            <a:off x="1604490" y="3327595"/>
            <a:ext cx="1795868" cy="1441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1633"/>
          </a:p>
        </p:txBody>
      </p:sp>
      <p:sp>
        <p:nvSpPr>
          <p:cNvPr id="11" name="Line 9">
            <a:extLst>
              <a:ext uri="{FF2B5EF4-FFF2-40B4-BE49-F238E27FC236}">
                <a16:creationId xmlns:a16="http://schemas.microsoft.com/office/drawing/2014/main" id="{DC4294B3-0FE4-4BDB-B205-B489D876CEF6}"/>
              </a:ext>
            </a:extLst>
          </p:cNvPr>
          <p:cNvSpPr>
            <a:spLocks noChangeShapeType="1"/>
          </p:cNvSpPr>
          <p:nvPr/>
        </p:nvSpPr>
        <p:spPr bwMode="auto">
          <a:xfrm>
            <a:off x="3400357" y="1858640"/>
            <a:ext cx="1440" cy="146895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1633"/>
          </a:p>
        </p:txBody>
      </p:sp>
      <p:sp>
        <p:nvSpPr>
          <p:cNvPr id="13" name="Text Box 7">
            <a:extLst>
              <a:ext uri="{FF2B5EF4-FFF2-40B4-BE49-F238E27FC236}">
                <a16:creationId xmlns:a16="http://schemas.microsoft.com/office/drawing/2014/main" id="{1842E795-F089-4868-9DB5-4C5DAD9785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11076" y="1848560"/>
            <a:ext cx="1134839" cy="303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7" tIns="49625" rIns="81647" bIns="40823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9pPr>
          </a:lstStyle>
          <a:p>
            <a:r>
              <a:rPr lang="en-US" sz="998"/>
              <a:t>does it here</a:t>
            </a:r>
          </a:p>
        </p:txBody>
      </p:sp>
      <p:sp>
        <p:nvSpPr>
          <p:cNvPr id="14" name="Line 8">
            <a:extLst>
              <a:ext uri="{FF2B5EF4-FFF2-40B4-BE49-F238E27FC236}">
                <a16:creationId xmlns:a16="http://schemas.microsoft.com/office/drawing/2014/main" id="{51310F51-6814-415F-979F-D8FE1B8B6999}"/>
              </a:ext>
            </a:extLst>
          </p:cNvPr>
          <p:cNvSpPr>
            <a:spLocks noChangeShapeType="1"/>
          </p:cNvSpPr>
          <p:nvPr/>
        </p:nvSpPr>
        <p:spPr bwMode="auto">
          <a:xfrm>
            <a:off x="4152117" y="1858640"/>
            <a:ext cx="707113" cy="1441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1633"/>
          </a:p>
        </p:txBody>
      </p:sp>
      <p:sp>
        <p:nvSpPr>
          <p:cNvPr id="15" name="Line 9">
            <a:extLst>
              <a:ext uri="{FF2B5EF4-FFF2-40B4-BE49-F238E27FC236}">
                <a16:creationId xmlns:a16="http://schemas.microsoft.com/office/drawing/2014/main" id="{B9721D73-2388-44C3-B531-FEF269D97B9E}"/>
              </a:ext>
            </a:extLst>
          </p:cNvPr>
          <p:cNvSpPr>
            <a:spLocks noChangeShapeType="1"/>
          </p:cNvSpPr>
          <p:nvPr/>
        </p:nvSpPr>
        <p:spPr bwMode="auto">
          <a:xfrm>
            <a:off x="4152117" y="2044420"/>
            <a:ext cx="707113" cy="144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1633"/>
          </a:p>
        </p:txBody>
      </p:sp>
      <p:sp>
        <p:nvSpPr>
          <p:cNvPr id="16" name="Text Box 10">
            <a:extLst>
              <a:ext uri="{FF2B5EF4-FFF2-40B4-BE49-F238E27FC236}">
                <a16:creationId xmlns:a16="http://schemas.microsoft.com/office/drawing/2014/main" id="{9E18EEA8-73D6-4F79-96AE-CFFC8C283E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7634" y="1848560"/>
            <a:ext cx="1134839" cy="303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7" tIns="49625" rIns="81647" bIns="40823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9pPr>
          </a:lstStyle>
          <a:p>
            <a:r>
              <a:rPr lang="en-US" sz="998"/>
              <a:t>He </a:t>
            </a:r>
          </a:p>
        </p:txBody>
      </p:sp>
      <p:grpSp>
        <p:nvGrpSpPr>
          <p:cNvPr id="17" name="Group 11">
            <a:extLst>
              <a:ext uri="{FF2B5EF4-FFF2-40B4-BE49-F238E27FC236}">
                <a16:creationId xmlns:a16="http://schemas.microsoft.com/office/drawing/2014/main" id="{8A19E962-8995-41D4-8B91-F7CEB8AA0F21}"/>
              </a:ext>
            </a:extLst>
          </p:cNvPr>
          <p:cNvGrpSpPr>
            <a:grpSpLocks/>
          </p:cNvGrpSpPr>
          <p:nvPr/>
        </p:nvGrpSpPr>
        <p:grpSpPr bwMode="auto">
          <a:xfrm>
            <a:off x="3466605" y="1826793"/>
            <a:ext cx="491092" cy="259557"/>
            <a:chOff x="1565" y="-141060"/>
            <a:chExt cx="341" cy="286114"/>
          </a:xfrm>
        </p:grpSpPr>
        <p:sp>
          <p:nvSpPr>
            <p:cNvPr id="18" name="Line 12">
              <a:extLst>
                <a:ext uri="{FF2B5EF4-FFF2-40B4-BE49-F238E27FC236}">
                  <a16:creationId xmlns:a16="http://schemas.microsoft.com/office/drawing/2014/main" id="{6804226D-E853-4F59-877C-39092085830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65" y="1996"/>
              <a:ext cx="34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633"/>
            </a:p>
          </p:txBody>
        </p:sp>
        <p:sp>
          <p:nvSpPr>
            <p:cNvPr id="19" name="Text Box 13">
              <a:extLst>
                <a:ext uri="{FF2B5EF4-FFF2-40B4-BE49-F238E27FC236}">
                  <a16:creationId xmlns:a16="http://schemas.microsoft.com/office/drawing/2014/main" id="{F53042D5-335B-48A2-957E-ADD8576C00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65" y="-141060"/>
              <a:ext cx="341" cy="286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1647" tIns="50425" rIns="81647" bIns="40823" anchor="ctr" anchorCtr="1">
              <a:spAutoFit/>
            </a:bodyPr>
            <a:lstStyle/>
            <a:p>
              <a:pPr algn="ctr"/>
              <a:r>
                <a:rPr lang="en-US" sz="1088">
                  <a:solidFill>
                    <a:srgbClr val="000000"/>
                  </a:solidFill>
                </a:rPr>
                <a:t>S</a:t>
              </a:r>
            </a:p>
          </p:txBody>
        </p:sp>
      </p:grpSp>
      <p:sp>
        <p:nvSpPr>
          <p:cNvPr id="20" name="Line 14">
            <a:extLst>
              <a:ext uri="{FF2B5EF4-FFF2-40B4-BE49-F238E27FC236}">
                <a16:creationId xmlns:a16="http://schemas.microsoft.com/office/drawing/2014/main" id="{F64A9A70-6F89-4E79-B419-FE23349ED49A}"/>
              </a:ext>
            </a:extLst>
          </p:cNvPr>
          <p:cNvSpPr>
            <a:spLocks noChangeShapeType="1"/>
          </p:cNvSpPr>
          <p:nvPr/>
        </p:nvSpPr>
        <p:spPr bwMode="auto">
          <a:xfrm>
            <a:off x="4152117" y="1858641"/>
            <a:ext cx="1440" cy="187219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1633"/>
          </a:p>
        </p:txBody>
      </p:sp>
      <p:sp>
        <p:nvSpPr>
          <p:cNvPr id="21" name="Line 18">
            <a:extLst>
              <a:ext uri="{FF2B5EF4-FFF2-40B4-BE49-F238E27FC236}">
                <a16:creationId xmlns:a16="http://schemas.microsoft.com/office/drawing/2014/main" id="{780C4798-EBC7-4C6D-95D2-FC34E59DED13}"/>
              </a:ext>
            </a:extLst>
          </p:cNvPr>
          <p:cNvSpPr>
            <a:spLocks noChangeShapeType="1"/>
          </p:cNvSpPr>
          <p:nvPr/>
        </p:nvSpPr>
        <p:spPr bwMode="auto">
          <a:xfrm>
            <a:off x="4087310" y="1858640"/>
            <a:ext cx="1441" cy="146895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1633"/>
          </a:p>
        </p:txBody>
      </p:sp>
      <p:sp>
        <p:nvSpPr>
          <p:cNvPr id="22" name="Line 19">
            <a:extLst>
              <a:ext uri="{FF2B5EF4-FFF2-40B4-BE49-F238E27FC236}">
                <a16:creationId xmlns:a16="http://schemas.microsoft.com/office/drawing/2014/main" id="{4A2DC38B-CF6E-420D-971F-498604E44270}"/>
              </a:ext>
            </a:extLst>
          </p:cNvPr>
          <p:cNvSpPr>
            <a:spLocks noChangeShapeType="1"/>
          </p:cNvSpPr>
          <p:nvPr/>
        </p:nvSpPr>
        <p:spPr bwMode="auto">
          <a:xfrm>
            <a:off x="4087309" y="3327595"/>
            <a:ext cx="1535201" cy="1441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1633"/>
          </a:p>
        </p:txBody>
      </p:sp>
      <p:sp>
        <p:nvSpPr>
          <p:cNvPr id="23" name="Line 20">
            <a:extLst>
              <a:ext uri="{FF2B5EF4-FFF2-40B4-BE49-F238E27FC236}">
                <a16:creationId xmlns:a16="http://schemas.microsoft.com/office/drawing/2014/main" id="{72C673D5-FBCA-47E0-B204-2B4C22FE7483}"/>
              </a:ext>
            </a:extLst>
          </p:cNvPr>
          <p:cNvSpPr>
            <a:spLocks noChangeShapeType="1"/>
          </p:cNvSpPr>
          <p:nvPr/>
        </p:nvSpPr>
        <p:spPr bwMode="auto">
          <a:xfrm>
            <a:off x="5621071" y="1858640"/>
            <a:ext cx="1440" cy="146895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1633"/>
          </a:p>
        </p:txBody>
      </p:sp>
      <p:sp>
        <p:nvSpPr>
          <p:cNvPr id="24" name="Text Box 15">
            <a:extLst>
              <a:ext uri="{FF2B5EF4-FFF2-40B4-BE49-F238E27FC236}">
                <a16:creationId xmlns:a16="http://schemas.microsoft.com/office/drawing/2014/main" id="{580479A0-FFDA-4BB1-B618-6F1612FB75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4914" y="1848560"/>
            <a:ext cx="1134839" cy="303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7" tIns="49625" rIns="81647" bIns="40823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9pPr>
          </a:lstStyle>
          <a:p>
            <a:r>
              <a:rPr lang="en-US" sz="998"/>
              <a:t>does it here</a:t>
            </a:r>
          </a:p>
        </p:txBody>
      </p:sp>
      <p:sp>
        <p:nvSpPr>
          <p:cNvPr id="25" name="Line 16">
            <a:extLst>
              <a:ext uri="{FF2B5EF4-FFF2-40B4-BE49-F238E27FC236}">
                <a16:creationId xmlns:a16="http://schemas.microsoft.com/office/drawing/2014/main" id="{9828508E-2D11-4865-9CD2-F64E61504217}"/>
              </a:ext>
            </a:extLst>
          </p:cNvPr>
          <p:cNvSpPr>
            <a:spLocks noChangeShapeType="1"/>
          </p:cNvSpPr>
          <p:nvPr/>
        </p:nvSpPr>
        <p:spPr bwMode="auto">
          <a:xfrm>
            <a:off x="6405953" y="1858640"/>
            <a:ext cx="707114" cy="1441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1633"/>
          </a:p>
        </p:txBody>
      </p:sp>
      <p:sp>
        <p:nvSpPr>
          <p:cNvPr id="26" name="Line 17">
            <a:extLst>
              <a:ext uri="{FF2B5EF4-FFF2-40B4-BE49-F238E27FC236}">
                <a16:creationId xmlns:a16="http://schemas.microsoft.com/office/drawing/2014/main" id="{1288A95D-A74A-440F-A175-91C80C76145E}"/>
              </a:ext>
            </a:extLst>
          </p:cNvPr>
          <p:cNvSpPr>
            <a:spLocks noChangeShapeType="1"/>
          </p:cNvSpPr>
          <p:nvPr/>
        </p:nvSpPr>
        <p:spPr bwMode="auto">
          <a:xfrm>
            <a:off x="6405953" y="2044420"/>
            <a:ext cx="707114" cy="144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1633"/>
          </a:p>
        </p:txBody>
      </p:sp>
      <p:grpSp>
        <p:nvGrpSpPr>
          <p:cNvPr id="27" name="Group 18">
            <a:extLst>
              <a:ext uri="{FF2B5EF4-FFF2-40B4-BE49-F238E27FC236}">
                <a16:creationId xmlns:a16="http://schemas.microsoft.com/office/drawing/2014/main" id="{0808D3E7-0E74-4579-BC2F-B5B2C7748322}"/>
              </a:ext>
            </a:extLst>
          </p:cNvPr>
          <p:cNvGrpSpPr>
            <a:grpSpLocks/>
          </p:cNvGrpSpPr>
          <p:nvPr/>
        </p:nvGrpSpPr>
        <p:grpSpPr bwMode="auto">
          <a:xfrm>
            <a:off x="5719001" y="1826793"/>
            <a:ext cx="491092" cy="259557"/>
            <a:chOff x="3129" y="-141060"/>
            <a:chExt cx="341" cy="286114"/>
          </a:xfrm>
        </p:grpSpPr>
        <p:sp>
          <p:nvSpPr>
            <p:cNvPr id="28" name="Line 19">
              <a:extLst>
                <a:ext uri="{FF2B5EF4-FFF2-40B4-BE49-F238E27FC236}">
                  <a16:creationId xmlns:a16="http://schemas.microsoft.com/office/drawing/2014/main" id="{FA56AA6C-61C4-4421-A45B-9A6A36A57EF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29" y="1996"/>
              <a:ext cx="34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633"/>
            </a:p>
          </p:txBody>
        </p:sp>
        <p:sp>
          <p:nvSpPr>
            <p:cNvPr id="29" name="Text Box 20">
              <a:extLst>
                <a:ext uri="{FF2B5EF4-FFF2-40B4-BE49-F238E27FC236}">
                  <a16:creationId xmlns:a16="http://schemas.microsoft.com/office/drawing/2014/main" id="{A89B679A-2E96-4C1E-AF33-C1F99976B0C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29" y="-141060"/>
              <a:ext cx="341" cy="286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1647" tIns="50425" rIns="81647" bIns="40823" anchor="ctr" anchorCtr="1">
              <a:spAutoFit/>
            </a:bodyPr>
            <a:lstStyle/>
            <a:p>
              <a:pPr algn="ctr"/>
              <a:r>
                <a:rPr lang="en-US" sz="1088">
                  <a:solidFill>
                    <a:srgbClr val="000000"/>
                  </a:solidFill>
                </a:rPr>
                <a:t>AL</a:t>
              </a:r>
            </a:p>
          </p:txBody>
        </p:sp>
      </p:grpSp>
      <p:sp>
        <p:nvSpPr>
          <p:cNvPr id="30" name="Line 21">
            <a:extLst>
              <a:ext uri="{FF2B5EF4-FFF2-40B4-BE49-F238E27FC236}">
                <a16:creationId xmlns:a16="http://schemas.microsoft.com/office/drawing/2014/main" id="{9844490C-CF4D-414E-966E-6B592DDD550A}"/>
              </a:ext>
            </a:extLst>
          </p:cNvPr>
          <p:cNvSpPr>
            <a:spLocks noChangeShapeType="1"/>
          </p:cNvSpPr>
          <p:nvPr/>
        </p:nvSpPr>
        <p:spPr bwMode="auto">
          <a:xfrm>
            <a:off x="6405953" y="1858641"/>
            <a:ext cx="1441" cy="187219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1633"/>
          </a:p>
        </p:txBody>
      </p:sp>
      <p:sp>
        <p:nvSpPr>
          <p:cNvPr id="31" name="Text Box 22">
            <a:extLst>
              <a:ext uri="{FF2B5EF4-FFF2-40B4-BE49-F238E27FC236}">
                <a16:creationId xmlns:a16="http://schemas.microsoft.com/office/drawing/2014/main" id="{963384D4-FEE3-430C-9B7F-9743E8F82F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35300" y="2175474"/>
            <a:ext cx="1134839" cy="303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7" tIns="49625" rIns="81647" bIns="40823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9pPr>
          </a:lstStyle>
          <a:p>
            <a:r>
              <a:rPr lang="en-US" sz="998"/>
              <a:t>He </a:t>
            </a:r>
          </a:p>
        </p:txBody>
      </p:sp>
      <p:sp>
        <p:nvSpPr>
          <p:cNvPr id="32" name="Line 23">
            <a:extLst>
              <a:ext uri="{FF2B5EF4-FFF2-40B4-BE49-F238E27FC236}">
                <a16:creationId xmlns:a16="http://schemas.microsoft.com/office/drawing/2014/main" id="{EB748A02-E176-4572-A841-CECF1E10369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254202" y="2021378"/>
            <a:ext cx="165617" cy="1627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1633"/>
          </a:p>
        </p:txBody>
      </p:sp>
      <p:sp>
        <p:nvSpPr>
          <p:cNvPr id="33" name="Line 30">
            <a:extLst>
              <a:ext uri="{FF2B5EF4-FFF2-40B4-BE49-F238E27FC236}">
                <a16:creationId xmlns:a16="http://schemas.microsoft.com/office/drawing/2014/main" id="{13F24267-B955-4FBF-AADF-3B67A71297A3}"/>
              </a:ext>
            </a:extLst>
          </p:cNvPr>
          <p:cNvSpPr>
            <a:spLocks noChangeShapeType="1"/>
          </p:cNvSpPr>
          <p:nvPr/>
        </p:nvSpPr>
        <p:spPr bwMode="auto">
          <a:xfrm>
            <a:off x="6339707" y="1858640"/>
            <a:ext cx="1441" cy="146895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1633"/>
          </a:p>
        </p:txBody>
      </p:sp>
      <p:sp>
        <p:nvSpPr>
          <p:cNvPr id="34" name="Line 31">
            <a:extLst>
              <a:ext uri="{FF2B5EF4-FFF2-40B4-BE49-F238E27FC236}">
                <a16:creationId xmlns:a16="http://schemas.microsoft.com/office/drawing/2014/main" id="{65665794-21A6-433D-9366-1D7C02B0156B}"/>
              </a:ext>
            </a:extLst>
          </p:cNvPr>
          <p:cNvSpPr>
            <a:spLocks noChangeShapeType="1"/>
          </p:cNvSpPr>
          <p:nvPr/>
        </p:nvSpPr>
        <p:spPr bwMode="auto">
          <a:xfrm>
            <a:off x="6339706" y="3327595"/>
            <a:ext cx="1568326" cy="1441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1633"/>
          </a:p>
        </p:txBody>
      </p:sp>
      <p:sp>
        <p:nvSpPr>
          <p:cNvPr id="35" name="Line 32">
            <a:extLst>
              <a:ext uri="{FF2B5EF4-FFF2-40B4-BE49-F238E27FC236}">
                <a16:creationId xmlns:a16="http://schemas.microsoft.com/office/drawing/2014/main" id="{23C5FF4B-C13D-4858-8163-FE3257379389}"/>
              </a:ext>
            </a:extLst>
          </p:cNvPr>
          <p:cNvSpPr>
            <a:spLocks noChangeShapeType="1"/>
          </p:cNvSpPr>
          <p:nvPr/>
        </p:nvSpPr>
        <p:spPr bwMode="auto">
          <a:xfrm>
            <a:off x="7908031" y="1858640"/>
            <a:ext cx="1440" cy="146895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1633"/>
          </a:p>
        </p:txBody>
      </p:sp>
      <p:sp>
        <p:nvSpPr>
          <p:cNvPr id="36" name="Text Box 33">
            <a:extLst>
              <a:ext uri="{FF2B5EF4-FFF2-40B4-BE49-F238E27FC236}">
                <a16:creationId xmlns:a16="http://schemas.microsoft.com/office/drawing/2014/main" id="{18EB6273-308B-4887-AFA9-8B7EE9B7C1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31789" y="2436141"/>
            <a:ext cx="1134839" cy="303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7" tIns="49625" rIns="81647" bIns="40823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9pPr>
          </a:lstStyle>
          <a:p>
            <a:r>
              <a:rPr lang="en-US" sz="998"/>
              <a:t>it here</a:t>
            </a:r>
          </a:p>
        </p:txBody>
      </p:sp>
      <p:sp>
        <p:nvSpPr>
          <p:cNvPr id="37" name="Line 34">
            <a:extLst>
              <a:ext uri="{FF2B5EF4-FFF2-40B4-BE49-F238E27FC236}">
                <a16:creationId xmlns:a16="http://schemas.microsoft.com/office/drawing/2014/main" id="{1F6C09B2-05A4-4256-981A-E8B1AB113D12}"/>
              </a:ext>
            </a:extLst>
          </p:cNvPr>
          <p:cNvSpPr>
            <a:spLocks noChangeShapeType="1"/>
          </p:cNvSpPr>
          <p:nvPr/>
        </p:nvSpPr>
        <p:spPr bwMode="auto">
          <a:xfrm>
            <a:off x="6372830" y="2446222"/>
            <a:ext cx="707113" cy="1441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1633"/>
          </a:p>
        </p:txBody>
      </p:sp>
      <p:sp>
        <p:nvSpPr>
          <p:cNvPr id="38" name="Line 35">
            <a:extLst>
              <a:ext uri="{FF2B5EF4-FFF2-40B4-BE49-F238E27FC236}">
                <a16:creationId xmlns:a16="http://schemas.microsoft.com/office/drawing/2014/main" id="{EFB12AF1-F2D4-4FE7-AC7A-1CF7CB7E659C}"/>
              </a:ext>
            </a:extLst>
          </p:cNvPr>
          <p:cNvSpPr>
            <a:spLocks noChangeShapeType="1"/>
          </p:cNvSpPr>
          <p:nvPr/>
        </p:nvSpPr>
        <p:spPr bwMode="auto">
          <a:xfrm>
            <a:off x="6372830" y="2632002"/>
            <a:ext cx="707113" cy="144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1633"/>
          </a:p>
        </p:txBody>
      </p:sp>
      <p:sp>
        <p:nvSpPr>
          <p:cNvPr id="39" name="Text Box 36">
            <a:extLst>
              <a:ext uri="{FF2B5EF4-FFF2-40B4-BE49-F238E27FC236}">
                <a16:creationId xmlns:a16="http://schemas.microsoft.com/office/drawing/2014/main" id="{8B63EB03-1C9C-4076-8727-8426C9DF79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48348" y="2436141"/>
            <a:ext cx="1134839" cy="303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7" tIns="49625" rIns="81647" bIns="40823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9pPr>
          </a:lstStyle>
          <a:p>
            <a:r>
              <a:rPr lang="en-US" sz="998"/>
              <a:t>He does</a:t>
            </a:r>
          </a:p>
        </p:txBody>
      </p:sp>
      <p:sp>
        <p:nvSpPr>
          <p:cNvPr id="40" name="Line 37">
            <a:extLst>
              <a:ext uri="{FF2B5EF4-FFF2-40B4-BE49-F238E27FC236}">
                <a16:creationId xmlns:a16="http://schemas.microsoft.com/office/drawing/2014/main" id="{76020CC9-638A-413D-9A5C-B89AAFDFE5CD}"/>
              </a:ext>
            </a:extLst>
          </p:cNvPr>
          <p:cNvSpPr>
            <a:spLocks noChangeShapeType="1"/>
          </p:cNvSpPr>
          <p:nvPr/>
        </p:nvSpPr>
        <p:spPr bwMode="auto">
          <a:xfrm>
            <a:off x="6372829" y="2446222"/>
            <a:ext cx="1440" cy="187219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1633"/>
          </a:p>
        </p:txBody>
      </p:sp>
      <p:sp>
        <p:nvSpPr>
          <p:cNvPr id="41" name="Text Box 38">
            <a:extLst>
              <a:ext uri="{FF2B5EF4-FFF2-40B4-BE49-F238E27FC236}">
                <a16:creationId xmlns:a16="http://schemas.microsoft.com/office/drawing/2014/main" id="{7FFACDD0-9140-412A-919E-A9430EF3D5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31789" y="2827863"/>
            <a:ext cx="1134839" cy="303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7" tIns="49625" rIns="81647" bIns="40823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9pPr>
          </a:lstStyle>
          <a:p>
            <a:r>
              <a:rPr lang="en-US" sz="998"/>
              <a:t>it here</a:t>
            </a:r>
          </a:p>
        </p:txBody>
      </p:sp>
      <p:sp>
        <p:nvSpPr>
          <p:cNvPr id="42" name="Line 39">
            <a:extLst>
              <a:ext uri="{FF2B5EF4-FFF2-40B4-BE49-F238E27FC236}">
                <a16:creationId xmlns:a16="http://schemas.microsoft.com/office/drawing/2014/main" id="{57DFEBFD-4956-4CD4-9453-1942884928C3}"/>
              </a:ext>
            </a:extLst>
          </p:cNvPr>
          <p:cNvSpPr>
            <a:spLocks noChangeShapeType="1"/>
          </p:cNvSpPr>
          <p:nvPr/>
        </p:nvSpPr>
        <p:spPr bwMode="auto">
          <a:xfrm>
            <a:off x="6372830" y="2837944"/>
            <a:ext cx="707113" cy="1441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1633"/>
          </a:p>
        </p:txBody>
      </p:sp>
      <p:sp>
        <p:nvSpPr>
          <p:cNvPr id="43" name="Line 40">
            <a:extLst>
              <a:ext uri="{FF2B5EF4-FFF2-40B4-BE49-F238E27FC236}">
                <a16:creationId xmlns:a16="http://schemas.microsoft.com/office/drawing/2014/main" id="{4244FF7D-E5AC-4962-BDD8-4929F23015F2}"/>
              </a:ext>
            </a:extLst>
          </p:cNvPr>
          <p:cNvSpPr>
            <a:spLocks noChangeShapeType="1"/>
          </p:cNvSpPr>
          <p:nvPr/>
        </p:nvSpPr>
        <p:spPr bwMode="auto">
          <a:xfrm>
            <a:off x="6372830" y="3025163"/>
            <a:ext cx="707113" cy="1441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1633"/>
          </a:p>
        </p:txBody>
      </p:sp>
      <p:sp>
        <p:nvSpPr>
          <p:cNvPr id="44" name="Text Box 41">
            <a:extLst>
              <a:ext uri="{FF2B5EF4-FFF2-40B4-BE49-F238E27FC236}">
                <a16:creationId xmlns:a16="http://schemas.microsoft.com/office/drawing/2014/main" id="{1676B240-1BA0-47A5-9C78-60483D034B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48348" y="2829304"/>
            <a:ext cx="1134839" cy="303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7" tIns="49625" rIns="81647" bIns="40823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9pPr>
          </a:lstStyle>
          <a:p>
            <a:r>
              <a:rPr lang="en-US" sz="998"/>
              <a:t>He does</a:t>
            </a:r>
          </a:p>
        </p:txBody>
      </p:sp>
      <p:sp>
        <p:nvSpPr>
          <p:cNvPr id="45" name="Line 42">
            <a:extLst>
              <a:ext uri="{FF2B5EF4-FFF2-40B4-BE49-F238E27FC236}">
                <a16:creationId xmlns:a16="http://schemas.microsoft.com/office/drawing/2014/main" id="{69CF4BB5-E8B1-4DA7-A1C7-5CD6E0924DF4}"/>
              </a:ext>
            </a:extLst>
          </p:cNvPr>
          <p:cNvSpPr>
            <a:spLocks noChangeShapeType="1"/>
          </p:cNvSpPr>
          <p:nvPr/>
        </p:nvSpPr>
        <p:spPr bwMode="auto">
          <a:xfrm>
            <a:off x="6372829" y="2837944"/>
            <a:ext cx="1440" cy="187219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1633"/>
          </a:p>
        </p:txBody>
      </p:sp>
      <p:grpSp>
        <p:nvGrpSpPr>
          <p:cNvPr id="46" name="Group 43">
            <a:extLst>
              <a:ext uri="{FF2B5EF4-FFF2-40B4-BE49-F238E27FC236}">
                <a16:creationId xmlns:a16="http://schemas.microsoft.com/office/drawing/2014/main" id="{EC29A130-D28B-48AE-AFAB-FF5F89CE6D25}"/>
              </a:ext>
            </a:extLst>
          </p:cNvPr>
          <p:cNvGrpSpPr>
            <a:grpSpLocks/>
          </p:cNvGrpSpPr>
          <p:nvPr/>
        </p:nvGrpSpPr>
        <p:grpSpPr bwMode="auto">
          <a:xfrm>
            <a:off x="5718997" y="1841358"/>
            <a:ext cx="555898" cy="786324"/>
            <a:chOff x="3129" y="1916"/>
            <a:chExt cx="386" cy="546"/>
          </a:xfrm>
        </p:grpSpPr>
        <p:sp>
          <p:nvSpPr>
            <p:cNvPr id="47" name="Line 44">
              <a:extLst>
                <a:ext uri="{FF2B5EF4-FFF2-40B4-BE49-F238E27FC236}">
                  <a16:creationId xmlns:a16="http://schemas.microsoft.com/office/drawing/2014/main" id="{50F9E4E3-B6BF-42E5-9507-8122A355BBE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29" y="1996"/>
              <a:ext cx="386" cy="38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633"/>
            </a:p>
          </p:txBody>
        </p:sp>
        <p:sp>
          <p:nvSpPr>
            <p:cNvPr id="48" name="Text Box 45">
              <a:extLst>
                <a:ext uri="{FF2B5EF4-FFF2-40B4-BE49-F238E27FC236}">
                  <a16:creationId xmlns:a16="http://schemas.microsoft.com/office/drawing/2014/main" id="{AC29FFDE-1A97-4057-889E-2CCB69147C0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2700000">
              <a:off x="3049" y="2099"/>
              <a:ext cx="546" cy="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1647" tIns="50425" rIns="81647" bIns="40823" anchor="ctr" anchorCtr="1">
              <a:spAutoFit/>
            </a:bodyPr>
            <a:lstStyle/>
            <a:p>
              <a:pPr algn="ctr"/>
              <a:r>
                <a:rPr lang="en-US" sz="1088">
                  <a:solidFill>
                    <a:srgbClr val="000000"/>
                  </a:solidFill>
                </a:rPr>
                <a:t>AR</a:t>
              </a:r>
            </a:p>
          </p:txBody>
        </p:sp>
      </p:grpSp>
      <p:grpSp>
        <p:nvGrpSpPr>
          <p:cNvPr id="49" name="Group 46">
            <a:extLst>
              <a:ext uri="{FF2B5EF4-FFF2-40B4-BE49-F238E27FC236}">
                <a16:creationId xmlns:a16="http://schemas.microsoft.com/office/drawing/2014/main" id="{2ACEE319-017C-4819-8D97-BB5C9EAAE74D}"/>
              </a:ext>
            </a:extLst>
          </p:cNvPr>
          <p:cNvGrpSpPr>
            <a:grpSpLocks/>
          </p:cNvGrpSpPr>
          <p:nvPr/>
        </p:nvGrpSpPr>
        <p:grpSpPr bwMode="auto">
          <a:xfrm>
            <a:off x="5718997" y="1887443"/>
            <a:ext cx="555898" cy="1185245"/>
            <a:chOff x="3129" y="1948"/>
            <a:chExt cx="386" cy="823"/>
          </a:xfrm>
        </p:grpSpPr>
        <p:sp>
          <p:nvSpPr>
            <p:cNvPr id="50" name="Line 47">
              <a:extLst>
                <a:ext uri="{FF2B5EF4-FFF2-40B4-BE49-F238E27FC236}">
                  <a16:creationId xmlns:a16="http://schemas.microsoft.com/office/drawing/2014/main" id="{2A1EF92B-1CA5-4C74-9F4A-4A9BF634BA2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29" y="1996"/>
              <a:ext cx="386" cy="72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633"/>
            </a:p>
          </p:txBody>
        </p:sp>
        <p:sp>
          <p:nvSpPr>
            <p:cNvPr id="51" name="Text Box 48">
              <a:extLst>
                <a:ext uri="{FF2B5EF4-FFF2-40B4-BE49-F238E27FC236}">
                  <a16:creationId xmlns:a16="http://schemas.microsoft.com/office/drawing/2014/main" id="{DBFA2319-2F58-42BD-8DE9-9C55E99FE97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3720000">
              <a:off x="2910" y="2270"/>
              <a:ext cx="823" cy="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1647" tIns="50425" rIns="81647" bIns="40823" anchor="ctr" anchorCtr="1">
              <a:spAutoFit/>
            </a:bodyPr>
            <a:lstStyle/>
            <a:p>
              <a:pPr algn="ctr"/>
              <a:r>
                <a:rPr lang="en-US" sz="1088">
                  <a:solidFill>
                    <a:srgbClr val="000000"/>
                  </a:solidFill>
                </a:rPr>
                <a:t>S</a:t>
              </a:r>
            </a:p>
          </p:txBody>
        </p:sp>
      </p:grpSp>
      <p:sp>
        <p:nvSpPr>
          <p:cNvPr id="52" name="Freeform 49">
            <a:extLst>
              <a:ext uri="{FF2B5EF4-FFF2-40B4-BE49-F238E27FC236}">
                <a16:creationId xmlns:a16="http://schemas.microsoft.com/office/drawing/2014/main" id="{4247771A-6F6C-4E7D-838E-9657CB8356C0}"/>
              </a:ext>
            </a:extLst>
          </p:cNvPr>
          <p:cNvSpPr>
            <a:spLocks/>
          </p:cNvSpPr>
          <p:nvPr/>
        </p:nvSpPr>
        <p:spPr bwMode="auto">
          <a:xfrm>
            <a:off x="6535567" y="2143790"/>
            <a:ext cx="228984" cy="368678"/>
          </a:xfrm>
          <a:custGeom>
            <a:avLst/>
            <a:gdLst>
              <a:gd name="T0" fmla="*/ 700 w 701"/>
              <a:gd name="T1" fmla="*/ 1126 h 1127"/>
              <a:gd name="T2" fmla="*/ 0 w 701"/>
              <a:gd name="T3" fmla="*/ 1126 h 1127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701" h="1127">
                <a:moveTo>
                  <a:pt x="700" y="1126"/>
                </a:moveTo>
                <a:cubicBezTo>
                  <a:pt x="0" y="0"/>
                  <a:pt x="0" y="1126"/>
                  <a:pt x="0" y="1126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1633"/>
          </a:p>
        </p:txBody>
      </p:sp>
      <p:sp>
        <p:nvSpPr>
          <p:cNvPr id="53" name="Text Box 50">
            <a:extLst>
              <a:ext uri="{FF2B5EF4-FFF2-40B4-BE49-F238E27FC236}">
                <a16:creationId xmlns:a16="http://schemas.microsoft.com/office/drawing/2014/main" id="{8E7D35B5-A633-4870-B6B3-E251EE6A3C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18749" y="1848560"/>
            <a:ext cx="612065" cy="303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7" tIns="49625" rIns="81647" bIns="40823"/>
          <a:lstStyle/>
          <a:p>
            <a:r>
              <a:rPr lang="en-US" sz="998">
                <a:solidFill>
                  <a:srgbClr val="000000"/>
                </a:solidFill>
              </a:rPr>
              <a:t>it here</a:t>
            </a:r>
          </a:p>
        </p:txBody>
      </p:sp>
      <p:sp>
        <p:nvSpPr>
          <p:cNvPr id="54" name="Line 51">
            <a:extLst>
              <a:ext uri="{FF2B5EF4-FFF2-40B4-BE49-F238E27FC236}">
                <a16:creationId xmlns:a16="http://schemas.microsoft.com/office/drawing/2014/main" id="{A44DC62D-7429-463E-9034-1D37DC082123}"/>
              </a:ext>
            </a:extLst>
          </p:cNvPr>
          <p:cNvSpPr>
            <a:spLocks noChangeShapeType="1"/>
          </p:cNvSpPr>
          <p:nvPr/>
        </p:nvSpPr>
        <p:spPr bwMode="auto">
          <a:xfrm>
            <a:off x="8724597" y="1858640"/>
            <a:ext cx="707114" cy="1441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1633"/>
          </a:p>
        </p:txBody>
      </p:sp>
      <p:sp>
        <p:nvSpPr>
          <p:cNvPr id="55" name="Line 52">
            <a:extLst>
              <a:ext uri="{FF2B5EF4-FFF2-40B4-BE49-F238E27FC236}">
                <a16:creationId xmlns:a16="http://schemas.microsoft.com/office/drawing/2014/main" id="{C69408BC-9691-46BA-BDFF-EA82DD9486E2}"/>
              </a:ext>
            </a:extLst>
          </p:cNvPr>
          <p:cNvSpPr>
            <a:spLocks noChangeShapeType="1"/>
          </p:cNvSpPr>
          <p:nvPr/>
        </p:nvSpPr>
        <p:spPr bwMode="auto">
          <a:xfrm>
            <a:off x="8724597" y="2045860"/>
            <a:ext cx="707114" cy="1441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1633"/>
          </a:p>
        </p:txBody>
      </p:sp>
      <p:grpSp>
        <p:nvGrpSpPr>
          <p:cNvPr id="56" name="Group 53">
            <a:extLst>
              <a:ext uri="{FF2B5EF4-FFF2-40B4-BE49-F238E27FC236}">
                <a16:creationId xmlns:a16="http://schemas.microsoft.com/office/drawing/2014/main" id="{604A36BA-CAE4-4E9E-8377-27B8CF2461AF}"/>
              </a:ext>
            </a:extLst>
          </p:cNvPr>
          <p:cNvGrpSpPr>
            <a:grpSpLocks/>
          </p:cNvGrpSpPr>
          <p:nvPr/>
        </p:nvGrpSpPr>
        <p:grpSpPr bwMode="auto">
          <a:xfrm>
            <a:off x="8005961" y="1826793"/>
            <a:ext cx="491092" cy="259557"/>
            <a:chOff x="4717" y="-141060"/>
            <a:chExt cx="341" cy="286114"/>
          </a:xfrm>
        </p:grpSpPr>
        <p:sp>
          <p:nvSpPr>
            <p:cNvPr id="57" name="Line 54">
              <a:extLst>
                <a:ext uri="{FF2B5EF4-FFF2-40B4-BE49-F238E27FC236}">
                  <a16:creationId xmlns:a16="http://schemas.microsoft.com/office/drawing/2014/main" id="{22310C69-7538-4D76-9D78-712602141B3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17" y="1996"/>
              <a:ext cx="34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633"/>
            </a:p>
          </p:txBody>
        </p:sp>
        <p:sp>
          <p:nvSpPr>
            <p:cNvPr id="58" name="Text Box 55">
              <a:extLst>
                <a:ext uri="{FF2B5EF4-FFF2-40B4-BE49-F238E27FC236}">
                  <a16:creationId xmlns:a16="http://schemas.microsoft.com/office/drawing/2014/main" id="{AE735B7A-D270-4CBE-9EF8-FD3D7B27C6F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17" y="-141060"/>
              <a:ext cx="341" cy="286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1647" tIns="50425" rIns="81647" bIns="40823" anchor="ctr" anchorCtr="1">
              <a:spAutoFit/>
            </a:bodyPr>
            <a:lstStyle/>
            <a:p>
              <a:pPr algn="ctr"/>
              <a:r>
                <a:rPr lang="en-US" sz="1088">
                  <a:solidFill>
                    <a:srgbClr val="000000"/>
                  </a:solidFill>
                </a:rPr>
                <a:t>S</a:t>
              </a:r>
            </a:p>
          </p:txBody>
        </p:sp>
      </p:grpSp>
      <p:sp>
        <p:nvSpPr>
          <p:cNvPr id="59" name="Line 56">
            <a:extLst>
              <a:ext uri="{FF2B5EF4-FFF2-40B4-BE49-F238E27FC236}">
                <a16:creationId xmlns:a16="http://schemas.microsoft.com/office/drawing/2014/main" id="{509ED15F-C293-4A4A-AC94-48BB6350CA78}"/>
              </a:ext>
            </a:extLst>
          </p:cNvPr>
          <p:cNvSpPr>
            <a:spLocks noChangeShapeType="1"/>
          </p:cNvSpPr>
          <p:nvPr/>
        </p:nvSpPr>
        <p:spPr bwMode="auto">
          <a:xfrm>
            <a:off x="8724596" y="1858641"/>
            <a:ext cx="1441" cy="187219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1633"/>
          </a:p>
        </p:txBody>
      </p:sp>
      <p:sp>
        <p:nvSpPr>
          <p:cNvPr id="60" name="Text Box 57">
            <a:extLst>
              <a:ext uri="{FF2B5EF4-FFF2-40B4-BE49-F238E27FC236}">
                <a16:creationId xmlns:a16="http://schemas.microsoft.com/office/drawing/2014/main" id="{D528FFC6-0693-4D61-9FA4-78C97F3C94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04254" y="2176915"/>
            <a:ext cx="1134839" cy="303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7" tIns="49625" rIns="81647" bIns="40823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9pPr>
          </a:lstStyle>
          <a:p>
            <a:r>
              <a:rPr lang="en-US" sz="998"/>
              <a:t>He </a:t>
            </a:r>
          </a:p>
        </p:txBody>
      </p:sp>
      <p:sp>
        <p:nvSpPr>
          <p:cNvPr id="61" name="Line 58">
            <a:extLst>
              <a:ext uri="{FF2B5EF4-FFF2-40B4-BE49-F238E27FC236}">
                <a16:creationId xmlns:a16="http://schemas.microsoft.com/office/drawing/2014/main" id="{CB1D0F24-34FE-44E0-AF82-FA33E335C13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723157" y="2021378"/>
            <a:ext cx="165617" cy="1627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1633"/>
          </a:p>
        </p:txBody>
      </p:sp>
      <p:sp>
        <p:nvSpPr>
          <p:cNvPr id="62" name="Text Box 59">
            <a:extLst>
              <a:ext uri="{FF2B5EF4-FFF2-40B4-BE49-F238E27FC236}">
                <a16:creationId xmlns:a16="http://schemas.microsoft.com/office/drawing/2014/main" id="{9CEE660C-F1AE-497F-B9A5-A07FC39917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00115" y="1850000"/>
            <a:ext cx="1134839" cy="303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7" tIns="49625" rIns="81647" bIns="40823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9pPr>
          </a:lstStyle>
          <a:p>
            <a:r>
              <a:rPr lang="en-US" sz="998"/>
              <a:t>does</a:t>
            </a:r>
          </a:p>
        </p:txBody>
      </p:sp>
      <p:sp>
        <p:nvSpPr>
          <p:cNvPr id="63" name="Line 60">
            <a:extLst>
              <a:ext uri="{FF2B5EF4-FFF2-40B4-BE49-F238E27FC236}">
                <a16:creationId xmlns:a16="http://schemas.microsoft.com/office/drawing/2014/main" id="{7338277A-B800-448D-B87A-FDAAFAC943E9}"/>
              </a:ext>
            </a:extLst>
          </p:cNvPr>
          <p:cNvSpPr>
            <a:spLocks noChangeShapeType="1"/>
          </p:cNvSpPr>
          <p:nvPr/>
        </p:nvSpPr>
        <p:spPr bwMode="auto">
          <a:xfrm>
            <a:off x="8528736" y="1858640"/>
            <a:ext cx="1441" cy="146895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1633"/>
          </a:p>
        </p:txBody>
      </p:sp>
      <p:sp>
        <p:nvSpPr>
          <p:cNvPr id="64" name="Line 61">
            <a:extLst>
              <a:ext uri="{FF2B5EF4-FFF2-40B4-BE49-F238E27FC236}">
                <a16:creationId xmlns:a16="http://schemas.microsoft.com/office/drawing/2014/main" id="{3E76E422-E69D-47DA-B6E7-1E8433931C83}"/>
              </a:ext>
            </a:extLst>
          </p:cNvPr>
          <p:cNvSpPr>
            <a:spLocks noChangeShapeType="1"/>
          </p:cNvSpPr>
          <p:nvPr/>
        </p:nvSpPr>
        <p:spPr bwMode="auto">
          <a:xfrm>
            <a:off x="8528737" y="3327595"/>
            <a:ext cx="1339340" cy="1441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1633"/>
          </a:p>
        </p:txBody>
      </p:sp>
      <p:sp>
        <p:nvSpPr>
          <p:cNvPr id="65" name="Line 62">
            <a:extLst>
              <a:ext uri="{FF2B5EF4-FFF2-40B4-BE49-F238E27FC236}">
                <a16:creationId xmlns:a16="http://schemas.microsoft.com/office/drawing/2014/main" id="{782139FC-9686-47E9-BC00-0811D9A3A980}"/>
              </a:ext>
            </a:extLst>
          </p:cNvPr>
          <p:cNvSpPr>
            <a:spLocks noChangeShapeType="1"/>
          </p:cNvSpPr>
          <p:nvPr/>
        </p:nvSpPr>
        <p:spPr bwMode="auto">
          <a:xfrm>
            <a:off x="9866637" y="1858640"/>
            <a:ext cx="1440" cy="146895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1633"/>
          </a:p>
        </p:txBody>
      </p:sp>
      <p:grpSp>
        <p:nvGrpSpPr>
          <p:cNvPr id="66" name="Group 63">
            <a:extLst>
              <a:ext uri="{FF2B5EF4-FFF2-40B4-BE49-F238E27FC236}">
                <a16:creationId xmlns:a16="http://schemas.microsoft.com/office/drawing/2014/main" id="{6809DDB6-BFD6-4E9F-881D-599EB472760D}"/>
              </a:ext>
            </a:extLst>
          </p:cNvPr>
          <p:cNvGrpSpPr>
            <a:grpSpLocks/>
          </p:cNvGrpSpPr>
          <p:nvPr/>
        </p:nvGrpSpPr>
        <p:grpSpPr bwMode="auto">
          <a:xfrm>
            <a:off x="8005961" y="2414374"/>
            <a:ext cx="491092" cy="259557"/>
            <a:chOff x="4717" y="-140652"/>
            <a:chExt cx="341" cy="286114"/>
          </a:xfrm>
        </p:grpSpPr>
        <p:sp>
          <p:nvSpPr>
            <p:cNvPr id="67" name="Line 64">
              <a:extLst>
                <a:ext uri="{FF2B5EF4-FFF2-40B4-BE49-F238E27FC236}">
                  <a16:creationId xmlns:a16="http://schemas.microsoft.com/office/drawing/2014/main" id="{882F6B93-5A1E-4B0F-8D88-4B7603CC3A9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17" y="2404"/>
              <a:ext cx="34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633"/>
            </a:p>
          </p:txBody>
        </p:sp>
        <p:sp>
          <p:nvSpPr>
            <p:cNvPr id="68" name="Text Box 65">
              <a:extLst>
                <a:ext uri="{FF2B5EF4-FFF2-40B4-BE49-F238E27FC236}">
                  <a16:creationId xmlns:a16="http://schemas.microsoft.com/office/drawing/2014/main" id="{264867D3-75AD-4EE2-845D-26BBEC720BF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17" y="-140652"/>
              <a:ext cx="341" cy="286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1647" tIns="50425" rIns="81647" bIns="40823" anchor="ctr" anchorCtr="1">
              <a:spAutoFit/>
            </a:bodyPr>
            <a:lstStyle/>
            <a:p>
              <a:pPr algn="ctr"/>
              <a:r>
                <a:rPr lang="en-US" sz="1088">
                  <a:solidFill>
                    <a:srgbClr val="000000"/>
                  </a:solidFill>
                </a:rPr>
                <a:t>S</a:t>
              </a:r>
            </a:p>
          </p:txBody>
        </p:sp>
      </p:grpSp>
      <p:grpSp>
        <p:nvGrpSpPr>
          <p:cNvPr id="69" name="Group 66">
            <a:extLst>
              <a:ext uri="{FF2B5EF4-FFF2-40B4-BE49-F238E27FC236}">
                <a16:creationId xmlns:a16="http://schemas.microsoft.com/office/drawing/2014/main" id="{AFAA2294-0194-42A5-A609-6F936AB6073D}"/>
              </a:ext>
            </a:extLst>
          </p:cNvPr>
          <p:cNvGrpSpPr>
            <a:grpSpLocks/>
          </p:cNvGrpSpPr>
          <p:nvPr/>
        </p:nvGrpSpPr>
        <p:grpSpPr bwMode="auto">
          <a:xfrm>
            <a:off x="8005953" y="2470705"/>
            <a:ext cx="391721" cy="601984"/>
            <a:chOff x="4717" y="2353"/>
            <a:chExt cx="272" cy="418"/>
          </a:xfrm>
        </p:grpSpPr>
        <p:sp>
          <p:nvSpPr>
            <p:cNvPr id="70" name="Line 67">
              <a:extLst>
                <a:ext uri="{FF2B5EF4-FFF2-40B4-BE49-F238E27FC236}">
                  <a16:creationId xmlns:a16="http://schemas.microsoft.com/office/drawing/2014/main" id="{6303F248-2B72-420D-B4A2-E4622180695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17" y="2404"/>
              <a:ext cx="272" cy="31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633"/>
            </a:p>
          </p:txBody>
        </p:sp>
        <p:sp>
          <p:nvSpPr>
            <p:cNvPr id="71" name="Text Box 68">
              <a:extLst>
                <a:ext uri="{FF2B5EF4-FFF2-40B4-BE49-F238E27FC236}">
                  <a16:creationId xmlns:a16="http://schemas.microsoft.com/office/drawing/2014/main" id="{7FDC2D22-D16A-4351-88BD-C5318981181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2940000">
              <a:off x="4644" y="2472"/>
              <a:ext cx="418" cy="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1647" tIns="50425" rIns="81647" bIns="40823" anchor="ctr" anchorCtr="1">
              <a:spAutoFit/>
            </a:bodyPr>
            <a:lstStyle/>
            <a:p>
              <a:pPr algn="ctr"/>
              <a:r>
                <a:rPr lang="en-US" sz="1088">
                  <a:solidFill>
                    <a:srgbClr val="000000"/>
                  </a:solidFill>
                </a:rPr>
                <a:t>AR</a:t>
              </a:r>
            </a:p>
          </p:txBody>
        </p:sp>
      </p:grpSp>
      <p:sp>
        <p:nvSpPr>
          <p:cNvPr id="72" name="Text Box 69">
            <a:extLst>
              <a:ext uri="{FF2B5EF4-FFF2-40B4-BE49-F238E27FC236}">
                <a16:creationId xmlns:a16="http://schemas.microsoft.com/office/drawing/2014/main" id="{FCCEBC6C-8FB1-4FA3-9068-8F26125016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83556" y="2436141"/>
            <a:ext cx="547258" cy="303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7" tIns="49625" rIns="81647" bIns="40823"/>
          <a:lstStyle/>
          <a:p>
            <a:r>
              <a:rPr lang="en-US" sz="998">
                <a:solidFill>
                  <a:srgbClr val="000000"/>
                </a:solidFill>
              </a:rPr>
              <a:t>here</a:t>
            </a:r>
          </a:p>
        </p:txBody>
      </p:sp>
      <p:sp>
        <p:nvSpPr>
          <p:cNvPr id="73" name="Line 70">
            <a:extLst>
              <a:ext uri="{FF2B5EF4-FFF2-40B4-BE49-F238E27FC236}">
                <a16:creationId xmlns:a16="http://schemas.microsoft.com/office/drawing/2014/main" id="{D17A530E-0569-46BF-92DD-220DE66B97C4}"/>
              </a:ext>
            </a:extLst>
          </p:cNvPr>
          <p:cNvSpPr>
            <a:spLocks noChangeShapeType="1"/>
          </p:cNvSpPr>
          <p:nvPr/>
        </p:nvSpPr>
        <p:spPr bwMode="auto">
          <a:xfrm>
            <a:off x="8724597" y="2446222"/>
            <a:ext cx="707114" cy="1441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1633"/>
          </a:p>
        </p:txBody>
      </p:sp>
      <p:sp>
        <p:nvSpPr>
          <p:cNvPr id="74" name="Line 71">
            <a:extLst>
              <a:ext uri="{FF2B5EF4-FFF2-40B4-BE49-F238E27FC236}">
                <a16:creationId xmlns:a16="http://schemas.microsoft.com/office/drawing/2014/main" id="{0E2ADC25-812C-4C55-BFB1-08612D414212}"/>
              </a:ext>
            </a:extLst>
          </p:cNvPr>
          <p:cNvSpPr>
            <a:spLocks noChangeShapeType="1"/>
          </p:cNvSpPr>
          <p:nvPr/>
        </p:nvSpPr>
        <p:spPr bwMode="auto">
          <a:xfrm>
            <a:off x="8724597" y="2632002"/>
            <a:ext cx="707114" cy="144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1633"/>
          </a:p>
        </p:txBody>
      </p:sp>
      <p:sp>
        <p:nvSpPr>
          <p:cNvPr id="75" name="Text Box 72">
            <a:extLst>
              <a:ext uri="{FF2B5EF4-FFF2-40B4-BE49-F238E27FC236}">
                <a16:creationId xmlns:a16="http://schemas.microsoft.com/office/drawing/2014/main" id="{CB358FD2-EEC7-44A1-8BBA-C5A1D12116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00115" y="2436141"/>
            <a:ext cx="1134839" cy="303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7" tIns="49625" rIns="81647" bIns="40823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9pPr>
          </a:lstStyle>
          <a:p>
            <a:r>
              <a:rPr lang="en-US" sz="998"/>
              <a:t>He does it</a:t>
            </a:r>
          </a:p>
        </p:txBody>
      </p:sp>
      <p:sp>
        <p:nvSpPr>
          <p:cNvPr id="76" name="Line 73">
            <a:extLst>
              <a:ext uri="{FF2B5EF4-FFF2-40B4-BE49-F238E27FC236}">
                <a16:creationId xmlns:a16="http://schemas.microsoft.com/office/drawing/2014/main" id="{25E33A7D-E6CF-4333-A705-C82E6970E62F}"/>
              </a:ext>
            </a:extLst>
          </p:cNvPr>
          <p:cNvSpPr>
            <a:spLocks noChangeShapeType="1"/>
          </p:cNvSpPr>
          <p:nvPr/>
        </p:nvSpPr>
        <p:spPr bwMode="auto">
          <a:xfrm>
            <a:off x="8724596" y="2446222"/>
            <a:ext cx="1441" cy="187219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1633"/>
          </a:p>
        </p:txBody>
      </p:sp>
      <p:sp>
        <p:nvSpPr>
          <p:cNvPr id="77" name="Freeform 74">
            <a:extLst>
              <a:ext uri="{FF2B5EF4-FFF2-40B4-BE49-F238E27FC236}">
                <a16:creationId xmlns:a16="http://schemas.microsoft.com/office/drawing/2014/main" id="{B979B611-D521-4BA7-AAAD-844B2C77A08C}"/>
              </a:ext>
            </a:extLst>
          </p:cNvPr>
          <p:cNvSpPr>
            <a:spLocks/>
          </p:cNvSpPr>
          <p:nvPr/>
        </p:nvSpPr>
        <p:spPr bwMode="auto">
          <a:xfrm>
            <a:off x="8887333" y="2143790"/>
            <a:ext cx="228984" cy="368678"/>
          </a:xfrm>
          <a:custGeom>
            <a:avLst/>
            <a:gdLst>
              <a:gd name="T0" fmla="*/ 700 w 701"/>
              <a:gd name="T1" fmla="*/ 1126 h 1127"/>
              <a:gd name="T2" fmla="*/ 0 w 701"/>
              <a:gd name="T3" fmla="*/ 1126 h 1127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701" h="1127">
                <a:moveTo>
                  <a:pt x="700" y="1126"/>
                </a:moveTo>
                <a:cubicBezTo>
                  <a:pt x="0" y="0"/>
                  <a:pt x="0" y="1126"/>
                  <a:pt x="0" y="1126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1633"/>
          </a:p>
        </p:txBody>
      </p:sp>
      <p:grpSp>
        <p:nvGrpSpPr>
          <p:cNvPr id="78" name="Group 75">
            <a:extLst>
              <a:ext uri="{FF2B5EF4-FFF2-40B4-BE49-F238E27FC236}">
                <a16:creationId xmlns:a16="http://schemas.microsoft.com/office/drawing/2014/main" id="{C447A70B-B40A-4115-A990-80BCEB634972}"/>
              </a:ext>
            </a:extLst>
          </p:cNvPr>
          <p:cNvGrpSpPr>
            <a:grpSpLocks/>
          </p:cNvGrpSpPr>
          <p:nvPr/>
        </p:nvGrpSpPr>
        <p:grpSpPr bwMode="auto">
          <a:xfrm>
            <a:off x="7948350" y="3002126"/>
            <a:ext cx="509813" cy="325475"/>
            <a:chOff x="4677" y="2722"/>
            <a:chExt cx="354" cy="226"/>
          </a:xfrm>
        </p:grpSpPr>
        <p:sp>
          <p:nvSpPr>
            <p:cNvPr id="79" name="Line 76">
              <a:extLst>
                <a:ext uri="{FF2B5EF4-FFF2-40B4-BE49-F238E27FC236}">
                  <a16:creationId xmlns:a16="http://schemas.microsoft.com/office/drawing/2014/main" id="{1796C4EB-CE86-4E38-B719-9C8ABD89570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17" y="2722"/>
              <a:ext cx="272" cy="22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633"/>
            </a:p>
          </p:txBody>
        </p:sp>
        <p:sp>
          <p:nvSpPr>
            <p:cNvPr id="80" name="Text Box 77">
              <a:extLst>
                <a:ext uri="{FF2B5EF4-FFF2-40B4-BE49-F238E27FC236}">
                  <a16:creationId xmlns:a16="http://schemas.microsoft.com/office/drawing/2014/main" id="{1A242C24-961C-4ADC-9B89-C1A6187F42C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2400000">
              <a:off x="4677" y="2744"/>
              <a:ext cx="354" cy="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1647" tIns="50425" rIns="81647" bIns="40823" anchor="ctr" anchorCtr="1">
              <a:spAutoFit/>
            </a:bodyPr>
            <a:lstStyle/>
            <a:p>
              <a:pPr algn="ctr"/>
              <a:r>
                <a:rPr lang="en-US" sz="1088">
                  <a:solidFill>
                    <a:srgbClr val="000000"/>
                  </a:solidFill>
                </a:rPr>
                <a:t>S</a:t>
              </a:r>
            </a:p>
          </p:txBody>
        </p:sp>
      </p:grpSp>
      <p:grpSp>
        <p:nvGrpSpPr>
          <p:cNvPr id="81" name="Group 78">
            <a:extLst>
              <a:ext uri="{FF2B5EF4-FFF2-40B4-BE49-F238E27FC236}">
                <a16:creationId xmlns:a16="http://schemas.microsoft.com/office/drawing/2014/main" id="{CC26D023-5761-4049-A3A6-AAD372CD1109}"/>
              </a:ext>
            </a:extLst>
          </p:cNvPr>
          <p:cNvGrpSpPr>
            <a:grpSpLocks/>
          </p:cNvGrpSpPr>
          <p:nvPr/>
        </p:nvGrpSpPr>
        <p:grpSpPr bwMode="auto">
          <a:xfrm>
            <a:off x="7991574" y="2976201"/>
            <a:ext cx="259227" cy="541498"/>
            <a:chOff x="4707" y="2704"/>
            <a:chExt cx="180" cy="376"/>
          </a:xfrm>
        </p:grpSpPr>
        <p:sp>
          <p:nvSpPr>
            <p:cNvPr id="82" name="Line 79">
              <a:extLst>
                <a:ext uri="{FF2B5EF4-FFF2-40B4-BE49-F238E27FC236}">
                  <a16:creationId xmlns:a16="http://schemas.microsoft.com/office/drawing/2014/main" id="{0F3A7CE2-A6B1-4892-8A13-D3BB135CDCD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17" y="2722"/>
              <a:ext cx="159" cy="3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633"/>
            </a:p>
          </p:txBody>
        </p:sp>
        <p:sp>
          <p:nvSpPr>
            <p:cNvPr id="83" name="Text Box 80">
              <a:extLst>
                <a:ext uri="{FF2B5EF4-FFF2-40B4-BE49-F238E27FC236}">
                  <a16:creationId xmlns:a16="http://schemas.microsoft.com/office/drawing/2014/main" id="{0ED32D65-F4FF-4C64-BAFF-820ABDCC6F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3900000">
              <a:off x="4609" y="2802"/>
              <a:ext cx="376" cy="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1647" tIns="50425" rIns="81647" bIns="40823" anchor="ctr" anchorCtr="1">
              <a:spAutoFit/>
            </a:bodyPr>
            <a:lstStyle/>
            <a:p>
              <a:pPr algn="ctr"/>
              <a:r>
                <a:rPr lang="en-US" sz="1088">
                  <a:solidFill>
                    <a:srgbClr val="000000"/>
                  </a:solidFill>
                </a:rPr>
                <a:t>AR</a:t>
              </a:r>
            </a:p>
          </p:txBody>
        </p:sp>
      </p:grpSp>
      <p:sp>
        <p:nvSpPr>
          <p:cNvPr id="84" name="Text Box 81">
            <a:extLst>
              <a:ext uri="{FF2B5EF4-FFF2-40B4-BE49-F238E27FC236}">
                <a16:creationId xmlns:a16="http://schemas.microsoft.com/office/drawing/2014/main" id="{675FE785-686F-4E1D-8FF5-57FBD66E89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83557" y="2894109"/>
            <a:ext cx="709994" cy="303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7" tIns="49625" rIns="81647" bIns="40823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9pPr>
          </a:lstStyle>
          <a:p>
            <a:r>
              <a:rPr lang="en-US" sz="998"/>
              <a:t>here</a:t>
            </a:r>
          </a:p>
        </p:txBody>
      </p:sp>
      <p:sp>
        <p:nvSpPr>
          <p:cNvPr id="85" name="Line 82">
            <a:extLst>
              <a:ext uri="{FF2B5EF4-FFF2-40B4-BE49-F238E27FC236}">
                <a16:creationId xmlns:a16="http://schemas.microsoft.com/office/drawing/2014/main" id="{6B86CDBD-A978-496F-8DF8-307F5B3E3791}"/>
              </a:ext>
            </a:extLst>
          </p:cNvPr>
          <p:cNvSpPr>
            <a:spLocks noChangeShapeType="1"/>
          </p:cNvSpPr>
          <p:nvPr/>
        </p:nvSpPr>
        <p:spPr bwMode="auto">
          <a:xfrm>
            <a:off x="8724597" y="2902750"/>
            <a:ext cx="707114" cy="144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1633"/>
          </a:p>
        </p:txBody>
      </p:sp>
      <p:sp>
        <p:nvSpPr>
          <p:cNvPr id="86" name="Line 83">
            <a:extLst>
              <a:ext uri="{FF2B5EF4-FFF2-40B4-BE49-F238E27FC236}">
                <a16:creationId xmlns:a16="http://schemas.microsoft.com/office/drawing/2014/main" id="{11BF5887-14F1-458A-8760-C5D8568EB13F}"/>
              </a:ext>
            </a:extLst>
          </p:cNvPr>
          <p:cNvSpPr>
            <a:spLocks noChangeShapeType="1"/>
          </p:cNvSpPr>
          <p:nvPr/>
        </p:nvSpPr>
        <p:spPr bwMode="auto">
          <a:xfrm>
            <a:off x="8724597" y="3089970"/>
            <a:ext cx="707114" cy="144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1633"/>
          </a:p>
        </p:txBody>
      </p:sp>
      <p:sp>
        <p:nvSpPr>
          <p:cNvPr id="87" name="Text Box 84">
            <a:extLst>
              <a:ext uri="{FF2B5EF4-FFF2-40B4-BE49-F238E27FC236}">
                <a16:creationId xmlns:a16="http://schemas.microsoft.com/office/drawing/2014/main" id="{4D07461C-C5EF-4CC2-B5EB-8221D721F0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00115" y="2894109"/>
            <a:ext cx="1134839" cy="303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7" tIns="49625" rIns="81647" bIns="40823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9pPr>
          </a:lstStyle>
          <a:p>
            <a:r>
              <a:rPr lang="en-US" sz="998"/>
              <a:t>He does    it</a:t>
            </a:r>
          </a:p>
        </p:txBody>
      </p:sp>
      <p:sp>
        <p:nvSpPr>
          <p:cNvPr id="88" name="Line 85">
            <a:extLst>
              <a:ext uri="{FF2B5EF4-FFF2-40B4-BE49-F238E27FC236}">
                <a16:creationId xmlns:a16="http://schemas.microsoft.com/office/drawing/2014/main" id="{76E6B1BC-5C0B-4A98-9381-0D58F01768FC}"/>
              </a:ext>
            </a:extLst>
          </p:cNvPr>
          <p:cNvSpPr>
            <a:spLocks noChangeShapeType="1"/>
          </p:cNvSpPr>
          <p:nvPr/>
        </p:nvSpPr>
        <p:spPr bwMode="auto">
          <a:xfrm>
            <a:off x="8724596" y="2902751"/>
            <a:ext cx="1441" cy="187219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1633"/>
          </a:p>
        </p:txBody>
      </p:sp>
      <p:sp>
        <p:nvSpPr>
          <p:cNvPr id="89" name="Freeform 86">
            <a:extLst>
              <a:ext uri="{FF2B5EF4-FFF2-40B4-BE49-F238E27FC236}">
                <a16:creationId xmlns:a16="http://schemas.microsoft.com/office/drawing/2014/main" id="{8C0EB29D-A89B-4339-972A-1FA6C49449AD}"/>
              </a:ext>
            </a:extLst>
          </p:cNvPr>
          <p:cNvSpPr>
            <a:spLocks/>
          </p:cNvSpPr>
          <p:nvPr/>
        </p:nvSpPr>
        <p:spPr bwMode="auto">
          <a:xfrm>
            <a:off x="8887333" y="2568635"/>
            <a:ext cx="228984" cy="368678"/>
          </a:xfrm>
          <a:custGeom>
            <a:avLst/>
            <a:gdLst>
              <a:gd name="T0" fmla="*/ 700 w 701"/>
              <a:gd name="T1" fmla="*/ 1126 h 1127"/>
              <a:gd name="T2" fmla="*/ 0 w 701"/>
              <a:gd name="T3" fmla="*/ 1126 h 1127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701" h="1127">
                <a:moveTo>
                  <a:pt x="700" y="1126"/>
                </a:moveTo>
                <a:cubicBezTo>
                  <a:pt x="0" y="0"/>
                  <a:pt x="0" y="1126"/>
                  <a:pt x="0" y="1126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1633"/>
          </a:p>
        </p:txBody>
      </p:sp>
      <p:sp>
        <p:nvSpPr>
          <p:cNvPr id="90" name="Freeform 87">
            <a:extLst>
              <a:ext uri="{FF2B5EF4-FFF2-40B4-BE49-F238E27FC236}">
                <a16:creationId xmlns:a16="http://schemas.microsoft.com/office/drawing/2014/main" id="{C46586AE-AC35-4CE8-A0BB-EC8931A2DBDF}"/>
              </a:ext>
            </a:extLst>
          </p:cNvPr>
          <p:cNvSpPr>
            <a:spLocks/>
          </p:cNvSpPr>
          <p:nvPr/>
        </p:nvSpPr>
        <p:spPr bwMode="auto">
          <a:xfrm>
            <a:off x="9149441" y="2568635"/>
            <a:ext cx="228984" cy="368678"/>
          </a:xfrm>
          <a:custGeom>
            <a:avLst/>
            <a:gdLst>
              <a:gd name="T0" fmla="*/ 700 w 701"/>
              <a:gd name="T1" fmla="*/ 1126 h 1127"/>
              <a:gd name="T2" fmla="*/ 0 w 701"/>
              <a:gd name="T3" fmla="*/ 1126 h 1127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701" h="1127">
                <a:moveTo>
                  <a:pt x="700" y="1126"/>
                </a:moveTo>
                <a:cubicBezTo>
                  <a:pt x="0" y="0"/>
                  <a:pt x="0" y="1126"/>
                  <a:pt x="0" y="1126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1633"/>
          </a:p>
        </p:txBody>
      </p:sp>
      <p:sp>
        <p:nvSpPr>
          <p:cNvPr id="91" name="Line 88">
            <a:extLst>
              <a:ext uri="{FF2B5EF4-FFF2-40B4-BE49-F238E27FC236}">
                <a16:creationId xmlns:a16="http://schemas.microsoft.com/office/drawing/2014/main" id="{3C0C7FA6-44AB-4647-B24C-49F28C1F2867}"/>
              </a:ext>
            </a:extLst>
          </p:cNvPr>
          <p:cNvSpPr>
            <a:spLocks noChangeShapeType="1"/>
          </p:cNvSpPr>
          <p:nvPr/>
        </p:nvSpPr>
        <p:spPr bwMode="auto">
          <a:xfrm>
            <a:off x="8724597" y="4079353"/>
            <a:ext cx="707114" cy="1441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1633"/>
          </a:p>
        </p:txBody>
      </p:sp>
      <p:sp>
        <p:nvSpPr>
          <p:cNvPr id="92" name="Line 89">
            <a:extLst>
              <a:ext uri="{FF2B5EF4-FFF2-40B4-BE49-F238E27FC236}">
                <a16:creationId xmlns:a16="http://schemas.microsoft.com/office/drawing/2014/main" id="{5961D691-717D-4E82-ABFF-48E70EC3CFB5}"/>
              </a:ext>
            </a:extLst>
          </p:cNvPr>
          <p:cNvSpPr>
            <a:spLocks noChangeShapeType="1"/>
          </p:cNvSpPr>
          <p:nvPr/>
        </p:nvSpPr>
        <p:spPr bwMode="auto">
          <a:xfrm>
            <a:off x="8724597" y="4266574"/>
            <a:ext cx="707114" cy="1441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1633"/>
          </a:p>
        </p:txBody>
      </p:sp>
      <p:sp>
        <p:nvSpPr>
          <p:cNvPr id="93" name="Line 90">
            <a:extLst>
              <a:ext uri="{FF2B5EF4-FFF2-40B4-BE49-F238E27FC236}">
                <a16:creationId xmlns:a16="http://schemas.microsoft.com/office/drawing/2014/main" id="{75EF1690-4928-4C60-883D-FB225F795A6F}"/>
              </a:ext>
            </a:extLst>
          </p:cNvPr>
          <p:cNvSpPr>
            <a:spLocks noChangeShapeType="1"/>
          </p:cNvSpPr>
          <p:nvPr/>
        </p:nvSpPr>
        <p:spPr bwMode="auto">
          <a:xfrm>
            <a:off x="8724596" y="4079354"/>
            <a:ext cx="1441" cy="187219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1633"/>
          </a:p>
        </p:txBody>
      </p:sp>
      <p:sp>
        <p:nvSpPr>
          <p:cNvPr id="94" name="Text Box 91">
            <a:extLst>
              <a:ext uri="{FF2B5EF4-FFF2-40B4-BE49-F238E27FC236}">
                <a16:creationId xmlns:a16="http://schemas.microsoft.com/office/drawing/2014/main" id="{E4AA5156-B5BD-46BA-9018-8274D14949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04254" y="4397627"/>
            <a:ext cx="1134839" cy="303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7" tIns="49625" rIns="81647" bIns="40823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9pPr>
          </a:lstStyle>
          <a:p>
            <a:r>
              <a:rPr lang="en-US" sz="998"/>
              <a:t>He </a:t>
            </a:r>
          </a:p>
        </p:txBody>
      </p:sp>
      <p:sp>
        <p:nvSpPr>
          <p:cNvPr id="95" name="Line 92">
            <a:extLst>
              <a:ext uri="{FF2B5EF4-FFF2-40B4-BE49-F238E27FC236}">
                <a16:creationId xmlns:a16="http://schemas.microsoft.com/office/drawing/2014/main" id="{E063DEDE-4A3A-4B3D-96FC-4E232AB8926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723157" y="4242092"/>
            <a:ext cx="165617" cy="1627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1633"/>
          </a:p>
        </p:txBody>
      </p:sp>
      <p:sp>
        <p:nvSpPr>
          <p:cNvPr id="96" name="Text Box 93">
            <a:extLst>
              <a:ext uri="{FF2B5EF4-FFF2-40B4-BE49-F238E27FC236}">
                <a16:creationId xmlns:a16="http://schemas.microsoft.com/office/drawing/2014/main" id="{BFD00903-77CE-405D-8E6D-A1E02D219F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00115" y="4070713"/>
            <a:ext cx="1134839" cy="303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7" tIns="49625" rIns="81647" bIns="40823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9pPr>
          </a:lstStyle>
          <a:p>
            <a:r>
              <a:rPr lang="en-US" sz="998"/>
              <a:t>does it</a:t>
            </a:r>
          </a:p>
        </p:txBody>
      </p:sp>
      <p:sp>
        <p:nvSpPr>
          <p:cNvPr id="97" name="Line 94">
            <a:extLst>
              <a:ext uri="{FF2B5EF4-FFF2-40B4-BE49-F238E27FC236}">
                <a16:creationId xmlns:a16="http://schemas.microsoft.com/office/drawing/2014/main" id="{61D85BD2-C988-4D77-A17A-7A55F3CD2AF9}"/>
              </a:ext>
            </a:extLst>
          </p:cNvPr>
          <p:cNvSpPr>
            <a:spLocks noChangeShapeType="1"/>
          </p:cNvSpPr>
          <p:nvPr/>
        </p:nvSpPr>
        <p:spPr bwMode="auto">
          <a:xfrm>
            <a:off x="9051511" y="3425525"/>
            <a:ext cx="1440" cy="391721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1633"/>
          </a:p>
        </p:txBody>
      </p:sp>
      <p:sp>
        <p:nvSpPr>
          <p:cNvPr id="98" name="Text Box 95">
            <a:extLst>
              <a:ext uri="{FF2B5EF4-FFF2-40B4-BE49-F238E27FC236}">
                <a16:creationId xmlns:a16="http://schemas.microsoft.com/office/drawing/2014/main" id="{5C532D39-9C0A-4A71-A2C2-4FC74567CC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51873" y="4070713"/>
            <a:ext cx="580380" cy="303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7" tIns="49625" rIns="81647" bIns="40823"/>
          <a:lstStyle/>
          <a:p>
            <a:r>
              <a:rPr lang="en-US" sz="998">
                <a:solidFill>
                  <a:srgbClr val="000000"/>
                </a:solidFill>
              </a:rPr>
              <a:t>here</a:t>
            </a:r>
          </a:p>
        </p:txBody>
      </p:sp>
      <p:sp>
        <p:nvSpPr>
          <p:cNvPr id="99" name="Freeform 96">
            <a:extLst>
              <a:ext uri="{FF2B5EF4-FFF2-40B4-BE49-F238E27FC236}">
                <a16:creationId xmlns:a16="http://schemas.microsoft.com/office/drawing/2014/main" id="{7D4D0717-134C-4E85-9D5C-E9A70DE1E011}"/>
              </a:ext>
            </a:extLst>
          </p:cNvPr>
          <p:cNvSpPr>
            <a:spLocks/>
          </p:cNvSpPr>
          <p:nvPr/>
        </p:nvSpPr>
        <p:spPr bwMode="auto">
          <a:xfrm>
            <a:off x="8903174" y="3797084"/>
            <a:ext cx="203062" cy="288030"/>
          </a:xfrm>
          <a:custGeom>
            <a:avLst/>
            <a:gdLst>
              <a:gd name="T0" fmla="*/ 0 w 622"/>
              <a:gd name="T1" fmla="*/ 823 h 883"/>
              <a:gd name="T2" fmla="*/ 596 w 622"/>
              <a:gd name="T3" fmla="*/ 852 h 883"/>
              <a:gd name="T4" fmla="*/ 596 w 622"/>
              <a:gd name="T5" fmla="*/ 882 h 883"/>
              <a:gd name="T6" fmla="*/ 621 w 622"/>
              <a:gd name="T7" fmla="*/ 882 h 8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22" h="883">
                <a:moveTo>
                  <a:pt x="0" y="823"/>
                </a:moveTo>
                <a:cubicBezTo>
                  <a:pt x="298" y="0"/>
                  <a:pt x="596" y="852"/>
                  <a:pt x="596" y="852"/>
                </a:cubicBezTo>
                <a:lnTo>
                  <a:pt x="596" y="882"/>
                </a:lnTo>
                <a:lnTo>
                  <a:pt x="621" y="882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1633"/>
          </a:p>
        </p:txBody>
      </p:sp>
      <p:sp>
        <p:nvSpPr>
          <p:cNvPr id="100" name="Line 97">
            <a:extLst>
              <a:ext uri="{FF2B5EF4-FFF2-40B4-BE49-F238E27FC236}">
                <a16:creationId xmlns:a16="http://schemas.microsoft.com/office/drawing/2014/main" id="{7D273165-9A30-47BF-8910-FD28CD7725E8}"/>
              </a:ext>
            </a:extLst>
          </p:cNvPr>
          <p:cNvSpPr>
            <a:spLocks noChangeShapeType="1"/>
          </p:cNvSpPr>
          <p:nvPr/>
        </p:nvSpPr>
        <p:spPr bwMode="auto">
          <a:xfrm>
            <a:off x="8528736" y="4079353"/>
            <a:ext cx="1441" cy="146895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1633"/>
          </a:p>
        </p:txBody>
      </p:sp>
      <p:sp>
        <p:nvSpPr>
          <p:cNvPr id="101" name="Line 98">
            <a:extLst>
              <a:ext uri="{FF2B5EF4-FFF2-40B4-BE49-F238E27FC236}">
                <a16:creationId xmlns:a16="http://schemas.microsoft.com/office/drawing/2014/main" id="{ED8CCA2C-5726-4623-B512-65651C0A70AE}"/>
              </a:ext>
            </a:extLst>
          </p:cNvPr>
          <p:cNvSpPr>
            <a:spLocks noChangeShapeType="1"/>
          </p:cNvSpPr>
          <p:nvPr/>
        </p:nvSpPr>
        <p:spPr bwMode="auto">
          <a:xfrm>
            <a:off x="8528737" y="5548308"/>
            <a:ext cx="1339340" cy="1441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1633"/>
          </a:p>
        </p:txBody>
      </p:sp>
      <p:sp>
        <p:nvSpPr>
          <p:cNvPr id="102" name="Line 99">
            <a:extLst>
              <a:ext uri="{FF2B5EF4-FFF2-40B4-BE49-F238E27FC236}">
                <a16:creationId xmlns:a16="http://schemas.microsoft.com/office/drawing/2014/main" id="{F85B8A1B-BF3D-4C9B-89CE-309DECBE9C3D}"/>
              </a:ext>
            </a:extLst>
          </p:cNvPr>
          <p:cNvSpPr>
            <a:spLocks noChangeShapeType="1"/>
          </p:cNvSpPr>
          <p:nvPr/>
        </p:nvSpPr>
        <p:spPr bwMode="auto">
          <a:xfrm>
            <a:off x="9866637" y="4079353"/>
            <a:ext cx="1440" cy="146895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1633"/>
          </a:p>
        </p:txBody>
      </p:sp>
      <p:sp>
        <p:nvSpPr>
          <p:cNvPr id="103" name="Line 100">
            <a:extLst>
              <a:ext uri="{FF2B5EF4-FFF2-40B4-BE49-F238E27FC236}">
                <a16:creationId xmlns:a16="http://schemas.microsoft.com/office/drawing/2014/main" id="{961C1CA7-8D59-4995-84B9-8A36FF291090}"/>
              </a:ext>
            </a:extLst>
          </p:cNvPr>
          <p:cNvSpPr>
            <a:spLocks noChangeShapeType="1"/>
          </p:cNvSpPr>
          <p:nvPr/>
        </p:nvSpPr>
        <p:spPr bwMode="auto">
          <a:xfrm>
            <a:off x="8724597" y="4698619"/>
            <a:ext cx="707114" cy="1441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1633"/>
          </a:p>
        </p:txBody>
      </p:sp>
      <p:sp>
        <p:nvSpPr>
          <p:cNvPr id="104" name="Line 101">
            <a:extLst>
              <a:ext uri="{FF2B5EF4-FFF2-40B4-BE49-F238E27FC236}">
                <a16:creationId xmlns:a16="http://schemas.microsoft.com/office/drawing/2014/main" id="{8176F724-F475-4168-9021-B6A765540343}"/>
              </a:ext>
            </a:extLst>
          </p:cNvPr>
          <p:cNvSpPr>
            <a:spLocks noChangeShapeType="1"/>
          </p:cNvSpPr>
          <p:nvPr/>
        </p:nvSpPr>
        <p:spPr bwMode="auto">
          <a:xfrm>
            <a:off x="8724597" y="4885838"/>
            <a:ext cx="707114" cy="1441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1633"/>
          </a:p>
        </p:txBody>
      </p:sp>
      <p:sp>
        <p:nvSpPr>
          <p:cNvPr id="105" name="Text Box 102">
            <a:extLst>
              <a:ext uri="{FF2B5EF4-FFF2-40B4-BE49-F238E27FC236}">
                <a16:creationId xmlns:a16="http://schemas.microsoft.com/office/drawing/2014/main" id="{960CEB63-25E2-41B6-80D5-C591D8149A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00115" y="4689978"/>
            <a:ext cx="1134839" cy="303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7" tIns="49625" rIns="81647" bIns="40823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9pPr>
          </a:lstStyle>
          <a:p>
            <a:r>
              <a:rPr lang="en-US" sz="998"/>
              <a:t>He does it here</a:t>
            </a:r>
          </a:p>
        </p:txBody>
      </p:sp>
      <p:sp>
        <p:nvSpPr>
          <p:cNvPr id="106" name="Line 103">
            <a:extLst>
              <a:ext uri="{FF2B5EF4-FFF2-40B4-BE49-F238E27FC236}">
                <a16:creationId xmlns:a16="http://schemas.microsoft.com/office/drawing/2014/main" id="{7C515052-9747-434E-B5C0-A7902F05542F}"/>
              </a:ext>
            </a:extLst>
          </p:cNvPr>
          <p:cNvSpPr>
            <a:spLocks noChangeShapeType="1"/>
          </p:cNvSpPr>
          <p:nvPr/>
        </p:nvSpPr>
        <p:spPr bwMode="auto">
          <a:xfrm>
            <a:off x="8724596" y="4698619"/>
            <a:ext cx="1441" cy="187219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1633"/>
          </a:p>
        </p:txBody>
      </p:sp>
      <p:sp>
        <p:nvSpPr>
          <p:cNvPr id="107" name="Text Box 104">
            <a:extLst>
              <a:ext uri="{FF2B5EF4-FFF2-40B4-BE49-F238E27FC236}">
                <a16:creationId xmlns:a16="http://schemas.microsoft.com/office/drawing/2014/main" id="{77DDAFEA-590E-4A6E-9DFF-CFCD60A238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83556" y="5146505"/>
            <a:ext cx="547258" cy="303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7" tIns="49625" rIns="81647" bIns="40823"/>
          <a:lstStyle/>
          <a:p>
            <a:r>
              <a:rPr lang="en-US" sz="998">
                <a:solidFill>
                  <a:srgbClr val="000000"/>
                </a:solidFill>
              </a:rPr>
              <a:t>here</a:t>
            </a:r>
          </a:p>
        </p:txBody>
      </p:sp>
      <p:sp>
        <p:nvSpPr>
          <p:cNvPr id="108" name="Line 105">
            <a:extLst>
              <a:ext uri="{FF2B5EF4-FFF2-40B4-BE49-F238E27FC236}">
                <a16:creationId xmlns:a16="http://schemas.microsoft.com/office/drawing/2014/main" id="{7A1A2924-3027-40A1-A1F8-A7EE0D1633C6}"/>
              </a:ext>
            </a:extLst>
          </p:cNvPr>
          <p:cNvSpPr>
            <a:spLocks noChangeShapeType="1"/>
          </p:cNvSpPr>
          <p:nvPr/>
        </p:nvSpPr>
        <p:spPr bwMode="auto">
          <a:xfrm>
            <a:off x="8724597" y="5156587"/>
            <a:ext cx="707114" cy="1441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1633"/>
          </a:p>
        </p:txBody>
      </p:sp>
      <p:sp>
        <p:nvSpPr>
          <p:cNvPr id="109" name="Line 106">
            <a:extLst>
              <a:ext uri="{FF2B5EF4-FFF2-40B4-BE49-F238E27FC236}">
                <a16:creationId xmlns:a16="http://schemas.microsoft.com/office/drawing/2014/main" id="{000C079F-82F3-4E33-B094-E3CEC2D10AF6}"/>
              </a:ext>
            </a:extLst>
          </p:cNvPr>
          <p:cNvSpPr>
            <a:spLocks noChangeShapeType="1"/>
          </p:cNvSpPr>
          <p:nvPr/>
        </p:nvSpPr>
        <p:spPr bwMode="auto">
          <a:xfrm>
            <a:off x="8724597" y="5343806"/>
            <a:ext cx="707114" cy="1441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1633"/>
          </a:p>
        </p:txBody>
      </p:sp>
      <p:sp>
        <p:nvSpPr>
          <p:cNvPr id="110" name="Text Box 107">
            <a:extLst>
              <a:ext uri="{FF2B5EF4-FFF2-40B4-BE49-F238E27FC236}">
                <a16:creationId xmlns:a16="http://schemas.microsoft.com/office/drawing/2014/main" id="{39D22D98-D940-470F-BF52-D8D17005FE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00115" y="5147946"/>
            <a:ext cx="1134839" cy="303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7" tIns="49625" rIns="81647" bIns="40823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9pPr>
          </a:lstStyle>
          <a:p>
            <a:r>
              <a:rPr lang="en-US" sz="998"/>
              <a:t>He does   </a:t>
            </a:r>
          </a:p>
        </p:txBody>
      </p:sp>
      <p:sp>
        <p:nvSpPr>
          <p:cNvPr id="111" name="Line 108">
            <a:extLst>
              <a:ext uri="{FF2B5EF4-FFF2-40B4-BE49-F238E27FC236}">
                <a16:creationId xmlns:a16="http://schemas.microsoft.com/office/drawing/2014/main" id="{DC72D38D-B1C1-42F5-8F84-E7F7169B74D4}"/>
              </a:ext>
            </a:extLst>
          </p:cNvPr>
          <p:cNvSpPr>
            <a:spLocks noChangeShapeType="1"/>
          </p:cNvSpPr>
          <p:nvPr/>
        </p:nvSpPr>
        <p:spPr bwMode="auto">
          <a:xfrm>
            <a:off x="8724596" y="5156587"/>
            <a:ext cx="1441" cy="187219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1633"/>
          </a:p>
        </p:txBody>
      </p:sp>
      <p:sp>
        <p:nvSpPr>
          <p:cNvPr id="112" name="Freeform 109">
            <a:extLst>
              <a:ext uri="{FF2B5EF4-FFF2-40B4-BE49-F238E27FC236}">
                <a16:creationId xmlns:a16="http://schemas.microsoft.com/office/drawing/2014/main" id="{808939D1-A384-471B-B276-4EE100151A69}"/>
              </a:ext>
            </a:extLst>
          </p:cNvPr>
          <p:cNvSpPr>
            <a:spLocks/>
          </p:cNvSpPr>
          <p:nvPr/>
        </p:nvSpPr>
        <p:spPr bwMode="auto">
          <a:xfrm>
            <a:off x="8887333" y="4821032"/>
            <a:ext cx="228984" cy="368678"/>
          </a:xfrm>
          <a:custGeom>
            <a:avLst/>
            <a:gdLst>
              <a:gd name="T0" fmla="*/ 700 w 701"/>
              <a:gd name="T1" fmla="*/ 1126 h 1127"/>
              <a:gd name="T2" fmla="*/ 0 w 701"/>
              <a:gd name="T3" fmla="*/ 1126 h 1127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701" h="1127">
                <a:moveTo>
                  <a:pt x="700" y="1126"/>
                </a:moveTo>
                <a:cubicBezTo>
                  <a:pt x="0" y="0"/>
                  <a:pt x="0" y="1126"/>
                  <a:pt x="0" y="1126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1633"/>
          </a:p>
        </p:txBody>
      </p:sp>
      <p:sp>
        <p:nvSpPr>
          <p:cNvPr id="113" name="Freeform 110">
            <a:extLst>
              <a:ext uri="{FF2B5EF4-FFF2-40B4-BE49-F238E27FC236}">
                <a16:creationId xmlns:a16="http://schemas.microsoft.com/office/drawing/2014/main" id="{56F790B9-5AA2-4C69-8D73-B1F5448F93F5}"/>
              </a:ext>
            </a:extLst>
          </p:cNvPr>
          <p:cNvSpPr>
            <a:spLocks/>
          </p:cNvSpPr>
          <p:nvPr/>
        </p:nvSpPr>
        <p:spPr bwMode="auto">
          <a:xfrm>
            <a:off x="8887333" y="4364504"/>
            <a:ext cx="228984" cy="368678"/>
          </a:xfrm>
          <a:custGeom>
            <a:avLst/>
            <a:gdLst>
              <a:gd name="T0" fmla="*/ 700 w 701"/>
              <a:gd name="T1" fmla="*/ 1126 h 1127"/>
              <a:gd name="T2" fmla="*/ 0 w 701"/>
              <a:gd name="T3" fmla="*/ 1126 h 1127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701" h="1127">
                <a:moveTo>
                  <a:pt x="700" y="1126"/>
                </a:moveTo>
                <a:cubicBezTo>
                  <a:pt x="0" y="0"/>
                  <a:pt x="0" y="1126"/>
                  <a:pt x="0" y="1126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1633"/>
          </a:p>
        </p:txBody>
      </p:sp>
      <p:sp>
        <p:nvSpPr>
          <p:cNvPr id="114" name="Text Box 111">
            <a:extLst>
              <a:ext uri="{FF2B5EF4-FFF2-40B4-BE49-F238E27FC236}">
                <a16:creationId xmlns:a16="http://schemas.microsoft.com/office/drawing/2014/main" id="{4BB73B51-E2B0-4B17-B97B-799400CCB5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56014" y="5376931"/>
            <a:ext cx="1134839" cy="303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7" tIns="49625" rIns="81647" bIns="40823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9pPr>
          </a:lstStyle>
          <a:p>
            <a:r>
              <a:rPr lang="en-US" sz="998"/>
              <a:t>it</a:t>
            </a:r>
          </a:p>
        </p:txBody>
      </p:sp>
      <p:sp>
        <p:nvSpPr>
          <p:cNvPr id="115" name="Line 112">
            <a:extLst>
              <a:ext uri="{FF2B5EF4-FFF2-40B4-BE49-F238E27FC236}">
                <a16:creationId xmlns:a16="http://schemas.microsoft.com/office/drawing/2014/main" id="{708C19D4-A394-43E2-95C1-C29943269B63}"/>
              </a:ext>
            </a:extLst>
          </p:cNvPr>
          <p:cNvSpPr>
            <a:spLocks noChangeShapeType="1"/>
          </p:cNvSpPr>
          <p:nvPr/>
        </p:nvSpPr>
        <p:spPr bwMode="auto">
          <a:xfrm>
            <a:off x="9149441" y="5287642"/>
            <a:ext cx="162737" cy="19586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1633"/>
          </a:p>
        </p:txBody>
      </p:sp>
      <p:sp>
        <p:nvSpPr>
          <p:cNvPr id="116" name="Oval 113">
            <a:extLst>
              <a:ext uri="{FF2B5EF4-FFF2-40B4-BE49-F238E27FC236}">
                <a16:creationId xmlns:a16="http://schemas.microsoft.com/office/drawing/2014/main" id="{F1F986FB-1FE9-4C18-A39D-DED6886E78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60419" y="3817247"/>
            <a:ext cx="1306218" cy="653828"/>
          </a:xfrm>
          <a:prstGeom prst="ellipse">
            <a:avLst/>
          </a:prstGeom>
          <a:solidFill>
            <a:srgbClr val="99CCFF">
              <a:alpha val="29999"/>
            </a:srgbClr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sz="1633"/>
          </a:p>
        </p:txBody>
      </p:sp>
      <p:sp>
        <p:nvSpPr>
          <p:cNvPr id="117" name="Line 97">
            <a:extLst>
              <a:ext uri="{FF2B5EF4-FFF2-40B4-BE49-F238E27FC236}">
                <a16:creationId xmlns:a16="http://schemas.microsoft.com/office/drawing/2014/main" id="{354E63DA-239F-42D4-8529-3EC3A32E6412}"/>
              </a:ext>
            </a:extLst>
          </p:cNvPr>
          <p:cNvSpPr>
            <a:spLocks noChangeShapeType="1"/>
          </p:cNvSpPr>
          <p:nvPr/>
        </p:nvSpPr>
        <p:spPr bwMode="auto">
          <a:xfrm>
            <a:off x="8528736" y="4079353"/>
            <a:ext cx="1441" cy="146895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1633"/>
          </a:p>
        </p:txBody>
      </p:sp>
      <p:sp>
        <p:nvSpPr>
          <p:cNvPr id="118" name="Line 113">
            <a:extLst>
              <a:ext uri="{FF2B5EF4-FFF2-40B4-BE49-F238E27FC236}">
                <a16:creationId xmlns:a16="http://schemas.microsoft.com/office/drawing/2014/main" id="{FFC4B661-DBA6-4AF4-8D6C-60DDAE7CAF8A}"/>
              </a:ext>
            </a:extLst>
          </p:cNvPr>
          <p:cNvSpPr>
            <a:spLocks noChangeShapeType="1"/>
          </p:cNvSpPr>
          <p:nvPr/>
        </p:nvSpPr>
        <p:spPr bwMode="auto">
          <a:xfrm>
            <a:off x="8005961" y="4177284"/>
            <a:ext cx="489652" cy="1441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1633"/>
          </a:p>
        </p:txBody>
      </p:sp>
      <p:sp>
        <p:nvSpPr>
          <p:cNvPr id="119" name="Line 114">
            <a:extLst>
              <a:ext uri="{FF2B5EF4-FFF2-40B4-BE49-F238E27FC236}">
                <a16:creationId xmlns:a16="http://schemas.microsoft.com/office/drawing/2014/main" id="{9A8B8610-A1A2-4FC4-8104-25E77ABC515F}"/>
              </a:ext>
            </a:extLst>
          </p:cNvPr>
          <p:cNvSpPr>
            <a:spLocks noChangeShapeType="1"/>
          </p:cNvSpPr>
          <p:nvPr/>
        </p:nvSpPr>
        <p:spPr bwMode="auto">
          <a:xfrm>
            <a:off x="6339707" y="4079353"/>
            <a:ext cx="1441" cy="146895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1633"/>
          </a:p>
        </p:txBody>
      </p:sp>
      <p:sp>
        <p:nvSpPr>
          <p:cNvPr id="120" name="Line 115">
            <a:extLst>
              <a:ext uri="{FF2B5EF4-FFF2-40B4-BE49-F238E27FC236}">
                <a16:creationId xmlns:a16="http://schemas.microsoft.com/office/drawing/2014/main" id="{998F4DBE-89AB-41B3-AF0C-AE1D5E8AEBB1}"/>
              </a:ext>
            </a:extLst>
          </p:cNvPr>
          <p:cNvSpPr>
            <a:spLocks noChangeShapeType="1"/>
          </p:cNvSpPr>
          <p:nvPr/>
        </p:nvSpPr>
        <p:spPr bwMode="auto">
          <a:xfrm>
            <a:off x="7908031" y="4079353"/>
            <a:ext cx="1440" cy="146895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1633"/>
          </a:p>
        </p:txBody>
      </p:sp>
      <p:sp>
        <p:nvSpPr>
          <p:cNvPr id="121" name="Line 116">
            <a:extLst>
              <a:ext uri="{FF2B5EF4-FFF2-40B4-BE49-F238E27FC236}">
                <a16:creationId xmlns:a16="http://schemas.microsoft.com/office/drawing/2014/main" id="{A005AA88-EF07-49F5-9B86-9FF9E60F8EED}"/>
              </a:ext>
            </a:extLst>
          </p:cNvPr>
          <p:cNvSpPr>
            <a:spLocks noChangeShapeType="1"/>
          </p:cNvSpPr>
          <p:nvPr/>
        </p:nvSpPr>
        <p:spPr bwMode="auto">
          <a:xfrm>
            <a:off x="6339706" y="5548308"/>
            <a:ext cx="1568326" cy="1441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1633"/>
          </a:p>
        </p:txBody>
      </p:sp>
      <p:sp>
        <p:nvSpPr>
          <p:cNvPr id="122" name="Text Box 125">
            <a:extLst>
              <a:ext uri="{FF2B5EF4-FFF2-40B4-BE49-F238E27FC236}">
                <a16:creationId xmlns:a16="http://schemas.microsoft.com/office/drawing/2014/main" id="{A0885DCE-3C93-427E-BEEF-47682F61FF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16664" y="4985209"/>
            <a:ext cx="1134839" cy="303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7" tIns="49625" rIns="81647" bIns="40823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9pPr>
          </a:lstStyle>
          <a:p>
            <a:r>
              <a:rPr lang="en-US" sz="998"/>
              <a:t>He </a:t>
            </a:r>
          </a:p>
        </p:txBody>
      </p:sp>
      <p:sp>
        <p:nvSpPr>
          <p:cNvPr id="123" name="Line 126">
            <a:extLst>
              <a:ext uri="{FF2B5EF4-FFF2-40B4-BE49-F238E27FC236}">
                <a16:creationId xmlns:a16="http://schemas.microsoft.com/office/drawing/2014/main" id="{8E5F26CA-074C-4909-826D-CCAE076BBE0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069329" y="4177283"/>
            <a:ext cx="427724" cy="45652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1633"/>
          </a:p>
        </p:txBody>
      </p:sp>
      <p:sp>
        <p:nvSpPr>
          <p:cNvPr id="124" name="Line 127">
            <a:extLst>
              <a:ext uri="{FF2B5EF4-FFF2-40B4-BE49-F238E27FC236}">
                <a16:creationId xmlns:a16="http://schemas.microsoft.com/office/drawing/2014/main" id="{99C544E6-A623-40E2-9BCB-702A41CB20F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069329" y="5287641"/>
            <a:ext cx="492532" cy="144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1633"/>
          </a:p>
        </p:txBody>
      </p:sp>
      <p:sp>
        <p:nvSpPr>
          <p:cNvPr id="125" name="Line 128">
            <a:extLst>
              <a:ext uri="{FF2B5EF4-FFF2-40B4-BE49-F238E27FC236}">
                <a16:creationId xmlns:a16="http://schemas.microsoft.com/office/drawing/2014/main" id="{4D877008-AEE7-4073-921F-C2879AEA3AA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069329" y="5287641"/>
            <a:ext cx="492532" cy="1627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1633"/>
          </a:p>
        </p:txBody>
      </p:sp>
      <p:sp>
        <p:nvSpPr>
          <p:cNvPr id="126" name="Line 129">
            <a:extLst>
              <a:ext uri="{FF2B5EF4-FFF2-40B4-BE49-F238E27FC236}">
                <a16:creationId xmlns:a16="http://schemas.microsoft.com/office/drawing/2014/main" id="{8216D95F-958C-4C40-AC6F-685C26BE6042}"/>
              </a:ext>
            </a:extLst>
          </p:cNvPr>
          <p:cNvSpPr>
            <a:spLocks noChangeShapeType="1"/>
          </p:cNvSpPr>
          <p:nvPr/>
        </p:nvSpPr>
        <p:spPr bwMode="auto">
          <a:xfrm>
            <a:off x="6341148" y="5548308"/>
            <a:ext cx="1568324" cy="1441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1633"/>
          </a:p>
        </p:txBody>
      </p:sp>
      <p:sp>
        <p:nvSpPr>
          <p:cNvPr id="127" name="Line 130">
            <a:extLst>
              <a:ext uri="{FF2B5EF4-FFF2-40B4-BE49-F238E27FC236}">
                <a16:creationId xmlns:a16="http://schemas.microsoft.com/office/drawing/2014/main" id="{89989269-C16D-4604-A291-DBE3783D7363}"/>
              </a:ext>
            </a:extLst>
          </p:cNvPr>
          <p:cNvSpPr>
            <a:spLocks noChangeShapeType="1"/>
          </p:cNvSpPr>
          <p:nvPr/>
        </p:nvSpPr>
        <p:spPr bwMode="auto">
          <a:xfrm>
            <a:off x="6601814" y="5058656"/>
            <a:ext cx="707114" cy="1441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1633"/>
          </a:p>
        </p:txBody>
      </p:sp>
      <p:sp>
        <p:nvSpPr>
          <p:cNvPr id="128" name="Line 131">
            <a:extLst>
              <a:ext uri="{FF2B5EF4-FFF2-40B4-BE49-F238E27FC236}">
                <a16:creationId xmlns:a16="http://schemas.microsoft.com/office/drawing/2014/main" id="{7B1FCACE-9471-4DB9-A009-B2A341AF9F44}"/>
              </a:ext>
            </a:extLst>
          </p:cNvPr>
          <p:cNvSpPr>
            <a:spLocks noChangeShapeType="1"/>
          </p:cNvSpPr>
          <p:nvPr/>
        </p:nvSpPr>
        <p:spPr bwMode="auto">
          <a:xfrm>
            <a:off x="6601814" y="5245876"/>
            <a:ext cx="707114" cy="1441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1633"/>
          </a:p>
        </p:txBody>
      </p:sp>
      <p:sp>
        <p:nvSpPr>
          <p:cNvPr id="129" name="Line 132">
            <a:extLst>
              <a:ext uri="{FF2B5EF4-FFF2-40B4-BE49-F238E27FC236}">
                <a16:creationId xmlns:a16="http://schemas.microsoft.com/office/drawing/2014/main" id="{49ABB3B7-7CE7-4D3C-8AE5-A9A4D8CB95E9}"/>
              </a:ext>
            </a:extLst>
          </p:cNvPr>
          <p:cNvSpPr>
            <a:spLocks noChangeShapeType="1"/>
          </p:cNvSpPr>
          <p:nvPr/>
        </p:nvSpPr>
        <p:spPr bwMode="auto">
          <a:xfrm>
            <a:off x="6601814" y="5058657"/>
            <a:ext cx="1441" cy="187219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1633"/>
          </a:p>
        </p:txBody>
      </p:sp>
      <p:sp>
        <p:nvSpPr>
          <p:cNvPr id="130" name="Text Box 133">
            <a:extLst>
              <a:ext uri="{FF2B5EF4-FFF2-40B4-BE49-F238E27FC236}">
                <a16:creationId xmlns:a16="http://schemas.microsoft.com/office/drawing/2014/main" id="{1E686AED-F845-47AC-8B37-B54AF5151D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2911" y="5376931"/>
            <a:ext cx="1134839" cy="303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7" tIns="49625" rIns="81647" bIns="40823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9pPr>
          </a:lstStyle>
          <a:p>
            <a:r>
              <a:rPr lang="en-US" sz="998"/>
              <a:t>He </a:t>
            </a:r>
          </a:p>
        </p:txBody>
      </p:sp>
      <p:sp>
        <p:nvSpPr>
          <p:cNvPr id="131" name="Line 134">
            <a:extLst>
              <a:ext uri="{FF2B5EF4-FFF2-40B4-BE49-F238E27FC236}">
                <a16:creationId xmlns:a16="http://schemas.microsoft.com/office/drawing/2014/main" id="{0B52D91B-6CD9-4AF4-9D5D-4C923F80621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601814" y="5222833"/>
            <a:ext cx="165618" cy="1627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1633"/>
          </a:p>
        </p:txBody>
      </p:sp>
      <p:sp>
        <p:nvSpPr>
          <p:cNvPr id="132" name="Text Box 135">
            <a:extLst>
              <a:ext uri="{FF2B5EF4-FFF2-40B4-BE49-F238E27FC236}">
                <a16:creationId xmlns:a16="http://schemas.microsoft.com/office/drawing/2014/main" id="{6AC1CDA0-0FD8-491F-AC2C-B491977464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78772" y="5050016"/>
            <a:ext cx="1134839" cy="303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7" tIns="49625" rIns="81647" bIns="40823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9pPr>
          </a:lstStyle>
          <a:p>
            <a:r>
              <a:rPr lang="en-US" sz="998"/>
              <a:t>does it here</a:t>
            </a:r>
          </a:p>
        </p:txBody>
      </p:sp>
      <p:sp>
        <p:nvSpPr>
          <p:cNvPr id="133" name="Freeform 136">
            <a:extLst>
              <a:ext uri="{FF2B5EF4-FFF2-40B4-BE49-F238E27FC236}">
                <a16:creationId xmlns:a16="http://schemas.microsoft.com/office/drawing/2014/main" id="{40C77189-B383-4346-A309-3DFB87AC6681}"/>
              </a:ext>
            </a:extLst>
          </p:cNvPr>
          <p:cNvSpPr>
            <a:spLocks/>
          </p:cNvSpPr>
          <p:nvPr/>
        </p:nvSpPr>
        <p:spPr bwMode="auto">
          <a:xfrm>
            <a:off x="6780392" y="4777827"/>
            <a:ext cx="203062" cy="288030"/>
          </a:xfrm>
          <a:custGeom>
            <a:avLst/>
            <a:gdLst>
              <a:gd name="T0" fmla="*/ 0 w 622"/>
              <a:gd name="T1" fmla="*/ 823 h 883"/>
              <a:gd name="T2" fmla="*/ 596 w 622"/>
              <a:gd name="T3" fmla="*/ 852 h 883"/>
              <a:gd name="T4" fmla="*/ 596 w 622"/>
              <a:gd name="T5" fmla="*/ 882 h 883"/>
              <a:gd name="T6" fmla="*/ 621 w 622"/>
              <a:gd name="T7" fmla="*/ 882 h 8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22" h="883">
                <a:moveTo>
                  <a:pt x="0" y="823"/>
                </a:moveTo>
                <a:cubicBezTo>
                  <a:pt x="298" y="0"/>
                  <a:pt x="596" y="852"/>
                  <a:pt x="596" y="852"/>
                </a:cubicBezTo>
                <a:lnTo>
                  <a:pt x="596" y="882"/>
                </a:lnTo>
                <a:lnTo>
                  <a:pt x="621" y="882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1633"/>
          </a:p>
        </p:txBody>
      </p:sp>
      <p:sp>
        <p:nvSpPr>
          <p:cNvPr id="134" name="Freeform 137">
            <a:extLst>
              <a:ext uri="{FF2B5EF4-FFF2-40B4-BE49-F238E27FC236}">
                <a16:creationId xmlns:a16="http://schemas.microsoft.com/office/drawing/2014/main" id="{CF189417-E0C2-492F-92A9-5415A8351EB0}"/>
              </a:ext>
            </a:extLst>
          </p:cNvPr>
          <p:cNvSpPr>
            <a:spLocks/>
          </p:cNvSpPr>
          <p:nvPr/>
        </p:nvSpPr>
        <p:spPr bwMode="auto">
          <a:xfrm>
            <a:off x="7009377" y="4777827"/>
            <a:ext cx="203060" cy="288030"/>
          </a:xfrm>
          <a:custGeom>
            <a:avLst/>
            <a:gdLst>
              <a:gd name="T0" fmla="*/ 0 w 622"/>
              <a:gd name="T1" fmla="*/ 823 h 883"/>
              <a:gd name="T2" fmla="*/ 596 w 622"/>
              <a:gd name="T3" fmla="*/ 852 h 883"/>
              <a:gd name="T4" fmla="*/ 596 w 622"/>
              <a:gd name="T5" fmla="*/ 882 h 883"/>
              <a:gd name="T6" fmla="*/ 621 w 622"/>
              <a:gd name="T7" fmla="*/ 882 h 8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22" h="883">
                <a:moveTo>
                  <a:pt x="0" y="823"/>
                </a:moveTo>
                <a:cubicBezTo>
                  <a:pt x="298" y="0"/>
                  <a:pt x="596" y="852"/>
                  <a:pt x="596" y="852"/>
                </a:cubicBezTo>
                <a:lnTo>
                  <a:pt x="596" y="882"/>
                </a:lnTo>
                <a:lnTo>
                  <a:pt x="621" y="882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1633"/>
          </a:p>
        </p:txBody>
      </p:sp>
      <p:sp>
        <p:nvSpPr>
          <p:cNvPr id="135" name="Line 138">
            <a:extLst>
              <a:ext uri="{FF2B5EF4-FFF2-40B4-BE49-F238E27FC236}">
                <a16:creationId xmlns:a16="http://schemas.microsoft.com/office/drawing/2014/main" id="{A1FAC2B1-7DE5-46BC-8377-A618C17E7AB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069329" y="4177284"/>
            <a:ext cx="427724" cy="78344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1633"/>
          </a:p>
        </p:txBody>
      </p:sp>
      <p:sp>
        <p:nvSpPr>
          <p:cNvPr id="136" name="Line 139">
            <a:extLst>
              <a:ext uri="{FF2B5EF4-FFF2-40B4-BE49-F238E27FC236}">
                <a16:creationId xmlns:a16="http://schemas.microsoft.com/office/drawing/2014/main" id="{217D4423-22D0-40C4-81A1-269DEBDDE81C}"/>
              </a:ext>
            </a:extLst>
          </p:cNvPr>
          <p:cNvSpPr>
            <a:spLocks noChangeShapeType="1"/>
          </p:cNvSpPr>
          <p:nvPr/>
        </p:nvSpPr>
        <p:spPr bwMode="auto">
          <a:xfrm>
            <a:off x="6634938" y="4504198"/>
            <a:ext cx="707113" cy="144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1633"/>
          </a:p>
        </p:txBody>
      </p:sp>
      <p:sp>
        <p:nvSpPr>
          <p:cNvPr id="137" name="Line 140">
            <a:extLst>
              <a:ext uri="{FF2B5EF4-FFF2-40B4-BE49-F238E27FC236}">
                <a16:creationId xmlns:a16="http://schemas.microsoft.com/office/drawing/2014/main" id="{EB99D091-63F9-4B4C-8663-D48356046AD2}"/>
              </a:ext>
            </a:extLst>
          </p:cNvPr>
          <p:cNvSpPr>
            <a:spLocks noChangeShapeType="1"/>
          </p:cNvSpPr>
          <p:nvPr/>
        </p:nvSpPr>
        <p:spPr bwMode="auto">
          <a:xfrm>
            <a:off x="6634938" y="4691418"/>
            <a:ext cx="707113" cy="144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1633"/>
          </a:p>
        </p:txBody>
      </p:sp>
      <p:sp>
        <p:nvSpPr>
          <p:cNvPr id="138" name="Line 141">
            <a:extLst>
              <a:ext uri="{FF2B5EF4-FFF2-40B4-BE49-F238E27FC236}">
                <a16:creationId xmlns:a16="http://schemas.microsoft.com/office/drawing/2014/main" id="{A5F73B56-B00E-467B-8C75-9B5A030E119A}"/>
              </a:ext>
            </a:extLst>
          </p:cNvPr>
          <p:cNvSpPr>
            <a:spLocks noChangeShapeType="1"/>
          </p:cNvSpPr>
          <p:nvPr/>
        </p:nvSpPr>
        <p:spPr bwMode="auto">
          <a:xfrm>
            <a:off x="6634937" y="4504199"/>
            <a:ext cx="1440" cy="187219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1633"/>
          </a:p>
        </p:txBody>
      </p:sp>
      <p:sp>
        <p:nvSpPr>
          <p:cNvPr id="139" name="Text Box 142">
            <a:extLst>
              <a:ext uri="{FF2B5EF4-FFF2-40B4-BE49-F238E27FC236}">
                <a16:creationId xmlns:a16="http://schemas.microsoft.com/office/drawing/2014/main" id="{211F57E5-818D-4AFD-875D-5E6A21A17C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14594" y="4822472"/>
            <a:ext cx="447888" cy="303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7" tIns="49625" rIns="81647" bIns="40823"/>
          <a:lstStyle/>
          <a:p>
            <a:r>
              <a:rPr lang="en-US" sz="998">
                <a:solidFill>
                  <a:srgbClr val="000000"/>
                </a:solidFill>
              </a:rPr>
              <a:t>He </a:t>
            </a:r>
          </a:p>
        </p:txBody>
      </p:sp>
      <p:sp>
        <p:nvSpPr>
          <p:cNvPr id="140" name="Line 143">
            <a:extLst>
              <a:ext uri="{FF2B5EF4-FFF2-40B4-BE49-F238E27FC236}">
                <a16:creationId xmlns:a16="http://schemas.microsoft.com/office/drawing/2014/main" id="{9BE56BD8-F6F8-4896-9F67-B812C0E1271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633498" y="4666935"/>
            <a:ext cx="165618" cy="1627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1633"/>
          </a:p>
        </p:txBody>
      </p:sp>
      <p:sp>
        <p:nvSpPr>
          <p:cNvPr id="141" name="Text Box 144">
            <a:extLst>
              <a:ext uri="{FF2B5EF4-FFF2-40B4-BE49-F238E27FC236}">
                <a16:creationId xmlns:a16="http://schemas.microsoft.com/office/drawing/2014/main" id="{EE0B4F11-75CE-4B84-A24B-18352A2F96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10455" y="4495557"/>
            <a:ext cx="578941" cy="303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7" tIns="49625" rIns="81647" bIns="40823"/>
          <a:lstStyle/>
          <a:p>
            <a:r>
              <a:rPr lang="en-US" sz="998">
                <a:solidFill>
                  <a:srgbClr val="000000"/>
                </a:solidFill>
              </a:rPr>
              <a:t>does</a:t>
            </a:r>
          </a:p>
        </p:txBody>
      </p:sp>
      <p:sp>
        <p:nvSpPr>
          <p:cNvPr id="142" name="Text Box 145">
            <a:extLst>
              <a:ext uri="{FF2B5EF4-FFF2-40B4-BE49-F238E27FC236}">
                <a16:creationId xmlns:a16="http://schemas.microsoft.com/office/drawing/2014/main" id="{C985C65D-D561-4143-8806-2CD4477A55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60774" y="4495557"/>
            <a:ext cx="580380" cy="303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7" tIns="49625" rIns="81647" bIns="40823"/>
          <a:lstStyle/>
          <a:p>
            <a:r>
              <a:rPr lang="en-US" sz="998">
                <a:solidFill>
                  <a:srgbClr val="000000"/>
                </a:solidFill>
              </a:rPr>
              <a:t>here</a:t>
            </a:r>
          </a:p>
        </p:txBody>
      </p:sp>
      <p:sp>
        <p:nvSpPr>
          <p:cNvPr id="143" name="Text Box 146">
            <a:extLst>
              <a:ext uri="{FF2B5EF4-FFF2-40B4-BE49-F238E27FC236}">
                <a16:creationId xmlns:a16="http://schemas.microsoft.com/office/drawing/2014/main" id="{A1EE7B31-4A03-4151-B3D9-4B1B6D8090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72562" y="4822472"/>
            <a:ext cx="447888" cy="303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7" tIns="49625" rIns="81647" bIns="40823"/>
          <a:lstStyle/>
          <a:p>
            <a:r>
              <a:rPr lang="en-US" sz="998">
                <a:solidFill>
                  <a:srgbClr val="000000"/>
                </a:solidFill>
              </a:rPr>
              <a:t>it</a:t>
            </a:r>
          </a:p>
        </p:txBody>
      </p:sp>
      <p:sp>
        <p:nvSpPr>
          <p:cNvPr id="144" name="Line 147">
            <a:extLst>
              <a:ext uri="{FF2B5EF4-FFF2-40B4-BE49-F238E27FC236}">
                <a16:creationId xmlns:a16="http://schemas.microsoft.com/office/drawing/2014/main" id="{37FC7901-8DF6-4EEE-9F43-C9735EBED638}"/>
              </a:ext>
            </a:extLst>
          </p:cNvPr>
          <p:cNvSpPr>
            <a:spLocks noChangeShapeType="1"/>
          </p:cNvSpPr>
          <p:nvPr/>
        </p:nvSpPr>
        <p:spPr bwMode="auto">
          <a:xfrm>
            <a:off x="6797675" y="4666935"/>
            <a:ext cx="228984" cy="1627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1633"/>
          </a:p>
        </p:txBody>
      </p:sp>
      <p:sp>
        <p:nvSpPr>
          <p:cNvPr id="145" name="Line 148">
            <a:extLst>
              <a:ext uri="{FF2B5EF4-FFF2-40B4-BE49-F238E27FC236}">
                <a16:creationId xmlns:a16="http://schemas.microsoft.com/office/drawing/2014/main" id="{40125E57-5425-429A-B66D-3A1CA27ECED4}"/>
              </a:ext>
            </a:extLst>
          </p:cNvPr>
          <p:cNvSpPr>
            <a:spLocks noChangeShapeType="1"/>
          </p:cNvSpPr>
          <p:nvPr/>
        </p:nvSpPr>
        <p:spPr bwMode="auto">
          <a:xfrm>
            <a:off x="6537008" y="4079353"/>
            <a:ext cx="707113" cy="1441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1633"/>
          </a:p>
        </p:txBody>
      </p:sp>
      <p:sp>
        <p:nvSpPr>
          <p:cNvPr id="146" name="Line 149">
            <a:extLst>
              <a:ext uri="{FF2B5EF4-FFF2-40B4-BE49-F238E27FC236}">
                <a16:creationId xmlns:a16="http://schemas.microsoft.com/office/drawing/2014/main" id="{6DB2DA28-E1F2-4733-9425-C4CA41458985}"/>
              </a:ext>
            </a:extLst>
          </p:cNvPr>
          <p:cNvSpPr>
            <a:spLocks noChangeShapeType="1"/>
          </p:cNvSpPr>
          <p:nvPr/>
        </p:nvSpPr>
        <p:spPr bwMode="auto">
          <a:xfrm>
            <a:off x="6537008" y="4266574"/>
            <a:ext cx="707113" cy="1441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1633"/>
          </a:p>
        </p:txBody>
      </p:sp>
      <p:sp>
        <p:nvSpPr>
          <p:cNvPr id="147" name="Line 150">
            <a:extLst>
              <a:ext uri="{FF2B5EF4-FFF2-40B4-BE49-F238E27FC236}">
                <a16:creationId xmlns:a16="http://schemas.microsoft.com/office/drawing/2014/main" id="{4F5A4D42-BF59-4416-B181-9BF6ED554782}"/>
              </a:ext>
            </a:extLst>
          </p:cNvPr>
          <p:cNvSpPr>
            <a:spLocks noChangeShapeType="1"/>
          </p:cNvSpPr>
          <p:nvPr/>
        </p:nvSpPr>
        <p:spPr bwMode="auto">
          <a:xfrm>
            <a:off x="6537007" y="4079354"/>
            <a:ext cx="1440" cy="187219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1633"/>
          </a:p>
        </p:txBody>
      </p:sp>
      <p:sp>
        <p:nvSpPr>
          <p:cNvPr id="148" name="Text Box 151">
            <a:extLst>
              <a:ext uri="{FF2B5EF4-FFF2-40B4-BE49-F238E27FC236}">
                <a16:creationId xmlns:a16="http://schemas.microsoft.com/office/drawing/2014/main" id="{C6EAA155-D17E-4237-A8CD-A5D67BCF5B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16664" y="4397627"/>
            <a:ext cx="1134839" cy="303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7" tIns="49625" rIns="81647" bIns="40823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9pPr>
          </a:lstStyle>
          <a:p>
            <a:r>
              <a:rPr lang="en-US" sz="998"/>
              <a:t>He </a:t>
            </a:r>
          </a:p>
        </p:txBody>
      </p:sp>
      <p:sp>
        <p:nvSpPr>
          <p:cNvPr id="149" name="Line 152">
            <a:extLst>
              <a:ext uri="{FF2B5EF4-FFF2-40B4-BE49-F238E27FC236}">
                <a16:creationId xmlns:a16="http://schemas.microsoft.com/office/drawing/2014/main" id="{8E618D68-ECA6-4FF1-A089-D212ED37063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535567" y="4242092"/>
            <a:ext cx="165618" cy="1627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1633"/>
          </a:p>
        </p:txBody>
      </p:sp>
      <p:sp>
        <p:nvSpPr>
          <p:cNvPr id="150" name="Text Box 153">
            <a:extLst>
              <a:ext uri="{FF2B5EF4-FFF2-40B4-BE49-F238E27FC236}">
                <a16:creationId xmlns:a16="http://schemas.microsoft.com/office/drawing/2014/main" id="{F071572F-6E60-4DCF-BE69-DD9688E63B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2524" y="4070713"/>
            <a:ext cx="1134839" cy="303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7" tIns="49625" rIns="81647" bIns="40823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9pPr>
          </a:lstStyle>
          <a:p>
            <a:r>
              <a:rPr lang="en-US" sz="998"/>
              <a:t>does it here</a:t>
            </a:r>
          </a:p>
        </p:txBody>
      </p:sp>
      <p:sp>
        <p:nvSpPr>
          <p:cNvPr id="151" name="Text Box 155">
            <a:extLst>
              <a:ext uri="{FF2B5EF4-FFF2-40B4-BE49-F238E27FC236}">
                <a16:creationId xmlns:a16="http://schemas.microsoft.com/office/drawing/2014/main" id="{3A164223-4B26-4D99-85E5-26A40F3080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18105" y="4397627"/>
            <a:ext cx="1134839" cy="303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7" tIns="49625" rIns="81647" bIns="40823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9pPr>
          </a:lstStyle>
          <a:p>
            <a:r>
              <a:rPr lang="en-US" sz="998"/>
              <a:t>He </a:t>
            </a:r>
          </a:p>
        </p:txBody>
      </p:sp>
      <p:sp>
        <p:nvSpPr>
          <p:cNvPr id="152" name="Oval 157">
            <a:extLst>
              <a:ext uri="{FF2B5EF4-FFF2-40B4-BE49-F238E27FC236}">
                <a16:creationId xmlns:a16="http://schemas.microsoft.com/office/drawing/2014/main" id="{2D47DBBF-06B2-43F4-8696-B06A9C5501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37637" y="4340022"/>
            <a:ext cx="1306218" cy="653828"/>
          </a:xfrm>
          <a:prstGeom prst="ellipse">
            <a:avLst/>
          </a:prstGeom>
          <a:solidFill>
            <a:srgbClr val="99CCFF">
              <a:alpha val="29999"/>
            </a:srgbClr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sz="1633"/>
          </a:p>
        </p:txBody>
      </p:sp>
      <p:sp>
        <p:nvSpPr>
          <p:cNvPr id="153" name="Line 125">
            <a:extLst>
              <a:ext uri="{FF2B5EF4-FFF2-40B4-BE49-F238E27FC236}">
                <a16:creationId xmlns:a16="http://schemas.microsoft.com/office/drawing/2014/main" id="{8F6743BD-0BD0-4677-BF16-E259E83AF3C4}"/>
              </a:ext>
            </a:extLst>
          </p:cNvPr>
          <p:cNvSpPr>
            <a:spLocks noChangeShapeType="1"/>
          </p:cNvSpPr>
          <p:nvPr/>
        </p:nvSpPr>
        <p:spPr bwMode="auto">
          <a:xfrm>
            <a:off x="4381101" y="4079353"/>
            <a:ext cx="707114" cy="1441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1633"/>
          </a:p>
        </p:txBody>
      </p:sp>
      <p:sp>
        <p:nvSpPr>
          <p:cNvPr id="154" name="Line 126">
            <a:extLst>
              <a:ext uri="{FF2B5EF4-FFF2-40B4-BE49-F238E27FC236}">
                <a16:creationId xmlns:a16="http://schemas.microsoft.com/office/drawing/2014/main" id="{52FDA580-4796-428C-965D-D61709323E92}"/>
              </a:ext>
            </a:extLst>
          </p:cNvPr>
          <p:cNvSpPr>
            <a:spLocks noChangeShapeType="1"/>
          </p:cNvSpPr>
          <p:nvPr/>
        </p:nvSpPr>
        <p:spPr bwMode="auto">
          <a:xfrm>
            <a:off x="4381101" y="4266574"/>
            <a:ext cx="707114" cy="1441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1633"/>
          </a:p>
        </p:txBody>
      </p:sp>
      <p:sp>
        <p:nvSpPr>
          <p:cNvPr id="155" name="Line 127">
            <a:extLst>
              <a:ext uri="{FF2B5EF4-FFF2-40B4-BE49-F238E27FC236}">
                <a16:creationId xmlns:a16="http://schemas.microsoft.com/office/drawing/2014/main" id="{C601FD21-6E55-4569-8341-FD0D1946F272}"/>
              </a:ext>
            </a:extLst>
          </p:cNvPr>
          <p:cNvSpPr>
            <a:spLocks noChangeShapeType="1"/>
          </p:cNvSpPr>
          <p:nvPr/>
        </p:nvSpPr>
        <p:spPr bwMode="auto">
          <a:xfrm>
            <a:off x="4381100" y="4079354"/>
            <a:ext cx="1441" cy="187219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1633"/>
          </a:p>
        </p:txBody>
      </p:sp>
      <p:sp>
        <p:nvSpPr>
          <p:cNvPr id="156" name="Text Box 128">
            <a:extLst>
              <a:ext uri="{FF2B5EF4-FFF2-40B4-BE49-F238E27FC236}">
                <a16:creationId xmlns:a16="http://schemas.microsoft.com/office/drawing/2014/main" id="{9FA58112-6E50-4C18-A875-405C1F4BED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60758" y="4397627"/>
            <a:ext cx="447887" cy="303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7" tIns="49625" rIns="81647" bIns="40823"/>
          <a:lstStyle/>
          <a:p>
            <a:r>
              <a:rPr lang="en-US" sz="998">
                <a:solidFill>
                  <a:srgbClr val="000000"/>
                </a:solidFill>
              </a:rPr>
              <a:t>He </a:t>
            </a:r>
          </a:p>
        </p:txBody>
      </p:sp>
      <p:sp>
        <p:nvSpPr>
          <p:cNvPr id="157" name="Line 129">
            <a:extLst>
              <a:ext uri="{FF2B5EF4-FFF2-40B4-BE49-F238E27FC236}">
                <a16:creationId xmlns:a16="http://schemas.microsoft.com/office/drawing/2014/main" id="{CAD94778-5460-4F92-A7CF-09AD7FDCE7E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379661" y="4243531"/>
            <a:ext cx="165617" cy="1627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1633"/>
          </a:p>
        </p:txBody>
      </p:sp>
      <p:sp>
        <p:nvSpPr>
          <p:cNvPr id="158" name="Text Box 130">
            <a:extLst>
              <a:ext uri="{FF2B5EF4-FFF2-40B4-BE49-F238E27FC236}">
                <a16:creationId xmlns:a16="http://schemas.microsoft.com/office/drawing/2014/main" id="{45DDE22B-2F62-4ACD-A16C-ECECFEDD3A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56619" y="4070713"/>
            <a:ext cx="970662" cy="303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7" tIns="49625" rIns="81647" bIns="40823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9pPr>
          </a:lstStyle>
          <a:p>
            <a:r>
              <a:rPr lang="en-US" sz="998"/>
              <a:t>does here</a:t>
            </a:r>
          </a:p>
        </p:txBody>
      </p:sp>
      <p:sp>
        <p:nvSpPr>
          <p:cNvPr id="159" name="Text Box 131">
            <a:extLst>
              <a:ext uri="{FF2B5EF4-FFF2-40B4-BE49-F238E27FC236}">
                <a16:creationId xmlns:a16="http://schemas.microsoft.com/office/drawing/2014/main" id="{212B8428-0284-4075-9924-5197FB0788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18726" y="4397627"/>
            <a:ext cx="447887" cy="303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7" tIns="49625" rIns="81647" bIns="40823"/>
          <a:lstStyle/>
          <a:p>
            <a:r>
              <a:rPr lang="en-US" sz="998">
                <a:solidFill>
                  <a:srgbClr val="000000"/>
                </a:solidFill>
              </a:rPr>
              <a:t>it</a:t>
            </a:r>
          </a:p>
        </p:txBody>
      </p:sp>
      <p:sp>
        <p:nvSpPr>
          <p:cNvPr id="160" name="Line 132">
            <a:extLst>
              <a:ext uri="{FF2B5EF4-FFF2-40B4-BE49-F238E27FC236}">
                <a16:creationId xmlns:a16="http://schemas.microsoft.com/office/drawing/2014/main" id="{D086680E-DCE1-42D5-8E53-E5C3DD4769D0}"/>
              </a:ext>
            </a:extLst>
          </p:cNvPr>
          <p:cNvSpPr>
            <a:spLocks noChangeShapeType="1"/>
          </p:cNvSpPr>
          <p:nvPr/>
        </p:nvSpPr>
        <p:spPr bwMode="auto">
          <a:xfrm>
            <a:off x="4543837" y="4243531"/>
            <a:ext cx="228984" cy="1627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1633"/>
          </a:p>
        </p:txBody>
      </p:sp>
      <p:sp>
        <p:nvSpPr>
          <p:cNvPr id="161" name="Freeform 133">
            <a:extLst>
              <a:ext uri="{FF2B5EF4-FFF2-40B4-BE49-F238E27FC236}">
                <a16:creationId xmlns:a16="http://schemas.microsoft.com/office/drawing/2014/main" id="{0F1C49B0-6228-4295-874D-3BF75F926EB0}"/>
              </a:ext>
            </a:extLst>
          </p:cNvPr>
          <p:cNvSpPr>
            <a:spLocks/>
          </p:cNvSpPr>
          <p:nvPr/>
        </p:nvSpPr>
        <p:spPr bwMode="auto">
          <a:xfrm>
            <a:off x="4624488" y="3798524"/>
            <a:ext cx="203060" cy="288030"/>
          </a:xfrm>
          <a:custGeom>
            <a:avLst/>
            <a:gdLst>
              <a:gd name="T0" fmla="*/ 0 w 622"/>
              <a:gd name="T1" fmla="*/ 823 h 883"/>
              <a:gd name="T2" fmla="*/ 596 w 622"/>
              <a:gd name="T3" fmla="*/ 852 h 883"/>
              <a:gd name="T4" fmla="*/ 596 w 622"/>
              <a:gd name="T5" fmla="*/ 882 h 883"/>
              <a:gd name="T6" fmla="*/ 621 w 622"/>
              <a:gd name="T7" fmla="*/ 882 h 8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22" h="883">
                <a:moveTo>
                  <a:pt x="0" y="823"/>
                </a:moveTo>
                <a:cubicBezTo>
                  <a:pt x="298" y="0"/>
                  <a:pt x="596" y="852"/>
                  <a:pt x="596" y="852"/>
                </a:cubicBezTo>
                <a:lnTo>
                  <a:pt x="596" y="882"/>
                </a:lnTo>
                <a:lnTo>
                  <a:pt x="621" y="882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1633"/>
          </a:p>
        </p:txBody>
      </p:sp>
      <p:sp>
        <p:nvSpPr>
          <p:cNvPr id="162" name="Line 135">
            <a:extLst>
              <a:ext uri="{FF2B5EF4-FFF2-40B4-BE49-F238E27FC236}">
                <a16:creationId xmlns:a16="http://schemas.microsoft.com/office/drawing/2014/main" id="{3BC3B2ED-D235-46D1-9E5E-4D3BC8A7384E}"/>
              </a:ext>
            </a:extLst>
          </p:cNvPr>
          <p:cNvSpPr>
            <a:spLocks noChangeShapeType="1"/>
          </p:cNvSpPr>
          <p:nvPr/>
        </p:nvSpPr>
        <p:spPr bwMode="auto">
          <a:xfrm>
            <a:off x="4087310" y="4079353"/>
            <a:ext cx="1441" cy="146895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1633"/>
          </a:p>
        </p:txBody>
      </p:sp>
      <p:sp>
        <p:nvSpPr>
          <p:cNvPr id="163" name="Line 136">
            <a:extLst>
              <a:ext uri="{FF2B5EF4-FFF2-40B4-BE49-F238E27FC236}">
                <a16:creationId xmlns:a16="http://schemas.microsoft.com/office/drawing/2014/main" id="{8860DAA0-E679-4640-B342-D177FF6154B9}"/>
              </a:ext>
            </a:extLst>
          </p:cNvPr>
          <p:cNvSpPr>
            <a:spLocks noChangeShapeType="1"/>
          </p:cNvSpPr>
          <p:nvPr/>
        </p:nvSpPr>
        <p:spPr bwMode="auto">
          <a:xfrm>
            <a:off x="4087309" y="5548308"/>
            <a:ext cx="1535201" cy="1441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1633"/>
          </a:p>
        </p:txBody>
      </p:sp>
      <p:sp>
        <p:nvSpPr>
          <p:cNvPr id="164" name="Line 137">
            <a:extLst>
              <a:ext uri="{FF2B5EF4-FFF2-40B4-BE49-F238E27FC236}">
                <a16:creationId xmlns:a16="http://schemas.microsoft.com/office/drawing/2014/main" id="{18C4D2BE-E379-4C2B-B594-E52C113A4853}"/>
              </a:ext>
            </a:extLst>
          </p:cNvPr>
          <p:cNvSpPr>
            <a:spLocks noChangeShapeType="1"/>
          </p:cNvSpPr>
          <p:nvPr/>
        </p:nvSpPr>
        <p:spPr bwMode="auto">
          <a:xfrm>
            <a:off x="5621071" y="4079353"/>
            <a:ext cx="1440" cy="146895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1633"/>
          </a:p>
        </p:txBody>
      </p:sp>
      <p:sp>
        <p:nvSpPr>
          <p:cNvPr id="165" name="Line 138">
            <a:extLst>
              <a:ext uri="{FF2B5EF4-FFF2-40B4-BE49-F238E27FC236}">
                <a16:creationId xmlns:a16="http://schemas.microsoft.com/office/drawing/2014/main" id="{82966543-6439-465F-80A9-943DDC09A910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783809" y="4469634"/>
            <a:ext cx="492532" cy="16561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1633"/>
          </a:p>
        </p:txBody>
      </p:sp>
      <p:sp>
        <p:nvSpPr>
          <p:cNvPr id="166" name="Line 139">
            <a:extLst>
              <a:ext uri="{FF2B5EF4-FFF2-40B4-BE49-F238E27FC236}">
                <a16:creationId xmlns:a16="http://schemas.microsoft.com/office/drawing/2014/main" id="{284457E9-5276-48FB-A761-D7CF78C5D29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783809" y="4633812"/>
            <a:ext cx="492532" cy="144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1633"/>
          </a:p>
        </p:txBody>
      </p:sp>
      <p:sp>
        <p:nvSpPr>
          <p:cNvPr id="167" name="Line 140">
            <a:extLst>
              <a:ext uri="{FF2B5EF4-FFF2-40B4-BE49-F238E27FC236}">
                <a16:creationId xmlns:a16="http://schemas.microsoft.com/office/drawing/2014/main" id="{B55E4EF6-DFDA-4033-A04D-33B667B9ACD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783809" y="5123464"/>
            <a:ext cx="492532" cy="144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1633"/>
          </a:p>
        </p:txBody>
      </p:sp>
      <p:sp>
        <p:nvSpPr>
          <p:cNvPr id="168" name="Line 141">
            <a:extLst>
              <a:ext uri="{FF2B5EF4-FFF2-40B4-BE49-F238E27FC236}">
                <a16:creationId xmlns:a16="http://schemas.microsoft.com/office/drawing/2014/main" id="{92573234-A8B3-43A0-8A8E-9BAF3721253B}"/>
              </a:ext>
            </a:extLst>
          </p:cNvPr>
          <p:cNvSpPr>
            <a:spLocks noChangeShapeType="1"/>
          </p:cNvSpPr>
          <p:nvPr/>
        </p:nvSpPr>
        <p:spPr bwMode="auto">
          <a:xfrm>
            <a:off x="4381101" y="5058656"/>
            <a:ext cx="707114" cy="1441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1633"/>
          </a:p>
        </p:txBody>
      </p:sp>
      <p:sp>
        <p:nvSpPr>
          <p:cNvPr id="169" name="Line 142">
            <a:extLst>
              <a:ext uri="{FF2B5EF4-FFF2-40B4-BE49-F238E27FC236}">
                <a16:creationId xmlns:a16="http://schemas.microsoft.com/office/drawing/2014/main" id="{203E518D-FDB4-47AD-BA09-8A7BD9372880}"/>
              </a:ext>
            </a:extLst>
          </p:cNvPr>
          <p:cNvSpPr>
            <a:spLocks noChangeShapeType="1"/>
          </p:cNvSpPr>
          <p:nvPr/>
        </p:nvSpPr>
        <p:spPr bwMode="auto">
          <a:xfrm>
            <a:off x="4381101" y="5245876"/>
            <a:ext cx="707114" cy="1441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1633"/>
          </a:p>
        </p:txBody>
      </p:sp>
      <p:sp>
        <p:nvSpPr>
          <p:cNvPr id="170" name="Line 143">
            <a:extLst>
              <a:ext uri="{FF2B5EF4-FFF2-40B4-BE49-F238E27FC236}">
                <a16:creationId xmlns:a16="http://schemas.microsoft.com/office/drawing/2014/main" id="{461E512D-E7F3-4C7D-B1F7-50665B783E57}"/>
              </a:ext>
            </a:extLst>
          </p:cNvPr>
          <p:cNvSpPr>
            <a:spLocks noChangeShapeType="1"/>
          </p:cNvSpPr>
          <p:nvPr/>
        </p:nvSpPr>
        <p:spPr bwMode="auto">
          <a:xfrm>
            <a:off x="4381100" y="5058657"/>
            <a:ext cx="1441" cy="187219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1633"/>
          </a:p>
        </p:txBody>
      </p:sp>
      <p:sp>
        <p:nvSpPr>
          <p:cNvPr id="171" name="Text Box 144">
            <a:extLst>
              <a:ext uri="{FF2B5EF4-FFF2-40B4-BE49-F238E27FC236}">
                <a16:creationId xmlns:a16="http://schemas.microsoft.com/office/drawing/2014/main" id="{2210CF37-1FCE-40B8-84BE-05EA777B8D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62198" y="5376931"/>
            <a:ext cx="1134839" cy="303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7" tIns="49625" rIns="81647" bIns="40823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9pPr>
          </a:lstStyle>
          <a:p>
            <a:r>
              <a:rPr lang="en-US" sz="998"/>
              <a:t>He </a:t>
            </a:r>
          </a:p>
        </p:txBody>
      </p:sp>
      <p:sp>
        <p:nvSpPr>
          <p:cNvPr id="172" name="Line 145">
            <a:extLst>
              <a:ext uri="{FF2B5EF4-FFF2-40B4-BE49-F238E27FC236}">
                <a16:creationId xmlns:a16="http://schemas.microsoft.com/office/drawing/2014/main" id="{382B845F-BC04-45D3-8F17-2A724438D10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381101" y="5222833"/>
            <a:ext cx="165618" cy="1627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1633"/>
          </a:p>
        </p:txBody>
      </p:sp>
      <p:sp>
        <p:nvSpPr>
          <p:cNvPr id="173" name="Text Box 146">
            <a:extLst>
              <a:ext uri="{FF2B5EF4-FFF2-40B4-BE49-F238E27FC236}">
                <a16:creationId xmlns:a16="http://schemas.microsoft.com/office/drawing/2014/main" id="{A7DD6E9C-1B09-4439-9D9C-7B6356A4FE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56619" y="5050016"/>
            <a:ext cx="1134839" cy="303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7" tIns="49625" rIns="81647" bIns="40823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9pPr>
          </a:lstStyle>
          <a:p>
            <a:r>
              <a:rPr lang="en-US" sz="998"/>
              <a:t>does it here</a:t>
            </a:r>
          </a:p>
        </p:txBody>
      </p:sp>
      <p:sp>
        <p:nvSpPr>
          <p:cNvPr id="174" name="Freeform 147">
            <a:extLst>
              <a:ext uri="{FF2B5EF4-FFF2-40B4-BE49-F238E27FC236}">
                <a16:creationId xmlns:a16="http://schemas.microsoft.com/office/drawing/2014/main" id="{1E451887-EBDB-4772-B4BF-BF6B52B38CF3}"/>
              </a:ext>
            </a:extLst>
          </p:cNvPr>
          <p:cNvSpPr>
            <a:spLocks/>
          </p:cNvSpPr>
          <p:nvPr/>
        </p:nvSpPr>
        <p:spPr bwMode="auto">
          <a:xfrm>
            <a:off x="4559678" y="4777827"/>
            <a:ext cx="203062" cy="288030"/>
          </a:xfrm>
          <a:custGeom>
            <a:avLst/>
            <a:gdLst>
              <a:gd name="T0" fmla="*/ 0 w 622"/>
              <a:gd name="T1" fmla="*/ 823 h 883"/>
              <a:gd name="T2" fmla="*/ 596 w 622"/>
              <a:gd name="T3" fmla="*/ 852 h 883"/>
              <a:gd name="T4" fmla="*/ 596 w 622"/>
              <a:gd name="T5" fmla="*/ 882 h 883"/>
              <a:gd name="T6" fmla="*/ 621 w 622"/>
              <a:gd name="T7" fmla="*/ 882 h 8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22" h="883">
                <a:moveTo>
                  <a:pt x="0" y="823"/>
                </a:moveTo>
                <a:cubicBezTo>
                  <a:pt x="298" y="0"/>
                  <a:pt x="596" y="852"/>
                  <a:pt x="596" y="852"/>
                </a:cubicBezTo>
                <a:lnTo>
                  <a:pt x="596" y="882"/>
                </a:lnTo>
                <a:lnTo>
                  <a:pt x="621" y="882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1633"/>
          </a:p>
        </p:txBody>
      </p:sp>
      <p:sp>
        <p:nvSpPr>
          <p:cNvPr id="175" name="Freeform 148">
            <a:extLst>
              <a:ext uri="{FF2B5EF4-FFF2-40B4-BE49-F238E27FC236}">
                <a16:creationId xmlns:a16="http://schemas.microsoft.com/office/drawing/2014/main" id="{A6D22171-4447-4486-A86A-C5D746BF7632}"/>
              </a:ext>
            </a:extLst>
          </p:cNvPr>
          <p:cNvSpPr>
            <a:spLocks/>
          </p:cNvSpPr>
          <p:nvPr/>
        </p:nvSpPr>
        <p:spPr bwMode="auto">
          <a:xfrm>
            <a:off x="4788665" y="4777827"/>
            <a:ext cx="203060" cy="288030"/>
          </a:xfrm>
          <a:custGeom>
            <a:avLst/>
            <a:gdLst>
              <a:gd name="T0" fmla="*/ 0 w 622"/>
              <a:gd name="T1" fmla="*/ 823 h 883"/>
              <a:gd name="T2" fmla="*/ 596 w 622"/>
              <a:gd name="T3" fmla="*/ 852 h 883"/>
              <a:gd name="T4" fmla="*/ 596 w 622"/>
              <a:gd name="T5" fmla="*/ 882 h 883"/>
              <a:gd name="T6" fmla="*/ 621 w 622"/>
              <a:gd name="T7" fmla="*/ 882 h 8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22" h="883">
                <a:moveTo>
                  <a:pt x="0" y="823"/>
                </a:moveTo>
                <a:cubicBezTo>
                  <a:pt x="298" y="0"/>
                  <a:pt x="596" y="852"/>
                  <a:pt x="596" y="852"/>
                </a:cubicBezTo>
                <a:lnTo>
                  <a:pt x="596" y="882"/>
                </a:lnTo>
                <a:lnTo>
                  <a:pt x="621" y="882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1633"/>
          </a:p>
        </p:txBody>
      </p:sp>
      <p:sp>
        <p:nvSpPr>
          <p:cNvPr id="176" name="Line 149">
            <a:extLst>
              <a:ext uri="{FF2B5EF4-FFF2-40B4-BE49-F238E27FC236}">
                <a16:creationId xmlns:a16="http://schemas.microsoft.com/office/drawing/2014/main" id="{239A78FB-4F81-4FC7-B43D-DA8E150C3816}"/>
              </a:ext>
            </a:extLst>
          </p:cNvPr>
          <p:cNvSpPr>
            <a:spLocks noChangeShapeType="1"/>
          </p:cNvSpPr>
          <p:nvPr/>
        </p:nvSpPr>
        <p:spPr bwMode="auto">
          <a:xfrm>
            <a:off x="4381101" y="4570445"/>
            <a:ext cx="707114" cy="144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1633"/>
          </a:p>
        </p:txBody>
      </p:sp>
      <p:sp>
        <p:nvSpPr>
          <p:cNvPr id="177" name="Line 150">
            <a:extLst>
              <a:ext uri="{FF2B5EF4-FFF2-40B4-BE49-F238E27FC236}">
                <a16:creationId xmlns:a16="http://schemas.microsoft.com/office/drawing/2014/main" id="{7C7FCAD1-6543-4245-B244-3F1047342388}"/>
              </a:ext>
            </a:extLst>
          </p:cNvPr>
          <p:cNvSpPr>
            <a:spLocks noChangeShapeType="1"/>
          </p:cNvSpPr>
          <p:nvPr/>
        </p:nvSpPr>
        <p:spPr bwMode="auto">
          <a:xfrm>
            <a:off x="4381101" y="4756225"/>
            <a:ext cx="707114" cy="1441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1633"/>
          </a:p>
        </p:txBody>
      </p:sp>
      <p:sp>
        <p:nvSpPr>
          <p:cNvPr id="178" name="Line 151">
            <a:extLst>
              <a:ext uri="{FF2B5EF4-FFF2-40B4-BE49-F238E27FC236}">
                <a16:creationId xmlns:a16="http://schemas.microsoft.com/office/drawing/2014/main" id="{C9F43552-129E-4CEE-8F9D-20841B8A995F}"/>
              </a:ext>
            </a:extLst>
          </p:cNvPr>
          <p:cNvSpPr>
            <a:spLocks noChangeShapeType="1"/>
          </p:cNvSpPr>
          <p:nvPr/>
        </p:nvSpPr>
        <p:spPr bwMode="auto">
          <a:xfrm>
            <a:off x="4381100" y="4570447"/>
            <a:ext cx="1441" cy="187219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1633"/>
          </a:p>
        </p:txBody>
      </p:sp>
      <p:sp>
        <p:nvSpPr>
          <p:cNvPr id="179" name="Text Box 152">
            <a:extLst>
              <a:ext uri="{FF2B5EF4-FFF2-40B4-BE49-F238E27FC236}">
                <a16:creationId xmlns:a16="http://schemas.microsoft.com/office/drawing/2014/main" id="{B1D2980E-BEE7-41C3-A277-21354D3AB2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60758" y="4887279"/>
            <a:ext cx="447887" cy="303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7" tIns="49625" rIns="81647" bIns="40823"/>
          <a:lstStyle/>
          <a:p>
            <a:r>
              <a:rPr lang="en-US" sz="998">
                <a:solidFill>
                  <a:srgbClr val="000000"/>
                </a:solidFill>
              </a:rPr>
              <a:t>He </a:t>
            </a:r>
          </a:p>
        </p:txBody>
      </p:sp>
      <p:sp>
        <p:nvSpPr>
          <p:cNvPr id="180" name="Line 153">
            <a:extLst>
              <a:ext uri="{FF2B5EF4-FFF2-40B4-BE49-F238E27FC236}">
                <a16:creationId xmlns:a16="http://schemas.microsoft.com/office/drawing/2014/main" id="{2A4832B4-C524-4825-8E2A-6E402B3B55F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379661" y="4733183"/>
            <a:ext cx="165617" cy="1627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1633"/>
          </a:p>
        </p:txBody>
      </p:sp>
      <p:sp>
        <p:nvSpPr>
          <p:cNvPr id="181" name="Text Box 154">
            <a:extLst>
              <a:ext uri="{FF2B5EF4-FFF2-40B4-BE49-F238E27FC236}">
                <a16:creationId xmlns:a16="http://schemas.microsoft.com/office/drawing/2014/main" id="{63FB90EC-D312-48C6-88D8-4A4FD8C7C2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56619" y="4560365"/>
            <a:ext cx="970662" cy="303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7" tIns="49625" rIns="81647" bIns="40823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9pPr>
          </a:lstStyle>
          <a:p>
            <a:r>
              <a:rPr lang="en-US" sz="998"/>
              <a:t>does here</a:t>
            </a:r>
          </a:p>
        </p:txBody>
      </p:sp>
      <p:sp>
        <p:nvSpPr>
          <p:cNvPr id="182" name="Text Box 155">
            <a:extLst>
              <a:ext uri="{FF2B5EF4-FFF2-40B4-BE49-F238E27FC236}">
                <a16:creationId xmlns:a16="http://schemas.microsoft.com/office/drawing/2014/main" id="{752F215E-A4A2-4F14-B49F-7707CDA3BE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0409" y="4888720"/>
            <a:ext cx="447887" cy="303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7" tIns="49625" rIns="81647" bIns="40823"/>
          <a:lstStyle/>
          <a:p>
            <a:r>
              <a:rPr lang="en-US" sz="998">
                <a:solidFill>
                  <a:srgbClr val="000000"/>
                </a:solidFill>
              </a:rPr>
              <a:t>it</a:t>
            </a:r>
          </a:p>
        </p:txBody>
      </p:sp>
      <p:sp>
        <p:nvSpPr>
          <p:cNvPr id="183" name="Line 156">
            <a:extLst>
              <a:ext uri="{FF2B5EF4-FFF2-40B4-BE49-F238E27FC236}">
                <a16:creationId xmlns:a16="http://schemas.microsoft.com/office/drawing/2014/main" id="{23B56BBE-50F1-4269-8F34-362637E9EF73}"/>
              </a:ext>
            </a:extLst>
          </p:cNvPr>
          <p:cNvSpPr>
            <a:spLocks noChangeShapeType="1"/>
          </p:cNvSpPr>
          <p:nvPr/>
        </p:nvSpPr>
        <p:spPr bwMode="auto">
          <a:xfrm>
            <a:off x="4543837" y="4733183"/>
            <a:ext cx="228984" cy="1627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1633"/>
          </a:p>
        </p:txBody>
      </p:sp>
      <p:sp>
        <p:nvSpPr>
          <p:cNvPr id="184" name="Oval 189">
            <a:extLst>
              <a:ext uri="{FF2B5EF4-FFF2-40B4-BE49-F238E27FC236}">
                <a16:creationId xmlns:a16="http://schemas.microsoft.com/office/drawing/2014/main" id="{1653F2E2-1939-42A2-A776-8D384A62B4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52117" y="3817246"/>
            <a:ext cx="1468955" cy="816566"/>
          </a:xfrm>
          <a:prstGeom prst="ellipse">
            <a:avLst/>
          </a:prstGeom>
          <a:solidFill>
            <a:srgbClr val="99CCFF">
              <a:alpha val="29999"/>
            </a:srgbClr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sz="1633"/>
          </a:p>
        </p:txBody>
      </p:sp>
      <p:sp>
        <p:nvSpPr>
          <p:cNvPr id="208" name="矩形 5">
            <a:extLst>
              <a:ext uri="{FF2B5EF4-FFF2-40B4-BE49-F238E27FC236}">
                <a16:creationId xmlns:a16="http://schemas.microsoft.com/office/drawing/2014/main" id="{F4AE94CB-7DEE-4376-B8F5-8B37A1A3A610}"/>
              </a:ext>
            </a:extLst>
          </p:cNvPr>
          <p:cNvSpPr/>
          <p:nvPr/>
        </p:nvSpPr>
        <p:spPr>
          <a:xfrm>
            <a:off x="668615" y="217473"/>
            <a:ext cx="71487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Beam search decoding example</a:t>
            </a:r>
          </a:p>
        </p:txBody>
      </p:sp>
    </p:spTree>
    <p:extLst>
      <p:ext uri="{BB962C8B-B14F-4D97-AF65-F5344CB8AC3E}">
        <p14:creationId xmlns:p14="http://schemas.microsoft.com/office/powerpoint/2010/main" val="416885206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0A14D1A-77A4-4382-B7C1-F16F6A27BA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62</a:t>
            </a:fld>
            <a:endParaRPr lang="zh-CN" altLang="en-US"/>
          </a:p>
        </p:txBody>
      </p:sp>
      <p:sp>
        <p:nvSpPr>
          <p:cNvPr id="5" name="Text Box 3">
            <a:extLst>
              <a:ext uri="{FF2B5EF4-FFF2-40B4-BE49-F238E27FC236}">
                <a16:creationId xmlns:a16="http://schemas.microsoft.com/office/drawing/2014/main" id="{C5A4FEAC-BAB1-418C-9CE8-C4F70598D3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61380" y="1848560"/>
            <a:ext cx="1134839" cy="303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7" tIns="49625" rIns="81647" bIns="40823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9pPr>
          </a:lstStyle>
          <a:p>
            <a:r>
              <a:rPr lang="en-US" sz="998"/>
              <a:t>He does it here</a:t>
            </a:r>
          </a:p>
        </p:txBody>
      </p:sp>
      <p:sp>
        <p:nvSpPr>
          <p:cNvPr id="6" name="Line 4">
            <a:extLst>
              <a:ext uri="{FF2B5EF4-FFF2-40B4-BE49-F238E27FC236}">
                <a16:creationId xmlns:a16="http://schemas.microsoft.com/office/drawing/2014/main" id="{338BB17B-CF35-474A-9DF7-537AECB3A250}"/>
              </a:ext>
            </a:extLst>
          </p:cNvPr>
          <p:cNvSpPr>
            <a:spLocks noChangeShapeType="1"/>
          </p:cNvSpPr>
          <p:nvPr/>
        </p:nvSpPr>
        <p:spPr bwMode="auto">
          <a:xfrm>
            <a:off x="1702420" y="1858640"/>
            <a:ext cx="707114" cy="1441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1633"/>
          </a:p>
        </p:txBody>
      </p:sp>
      <p:sp>
        <p:nvSpPr>
          <p:cNvPr id="7" name="Line 5">
            <a:extLst>
              <a:ext uri="{FF2B5EF4-FFF2-40B4-BE49-F238E27FC236}">
                <a16:creationId xmlns:a16="http://schemas.microsoft.com/office/drawing/2014/main" id="{6FE6780F-C0DD-4852-B3D5-D1CD4CFB69C5}"/>
              </a:ext>
            </a:extLst>
          </p:cNvPr>
          <p:cNvSpPr>
            <a:spLocks noChangeShapeType="1"/>
          </p:cNvSpPr>
          <p:nvPr/>
        </p:nvSpPr>
        <p:spPr bwMode="auto">
          <a:xfrm>
            <a:off x="1702419" y="1858641"/>
            <a:ext cx="1441" cy="187219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1633"/>
          </a:p>
        </p:txBody>
      </p:sp>
      <p:sp>
        <p:nvSpPr>
          <p:cNvPr id="8" name="Line 6">
            <a:extLst>
              <a:ext uri="{FF2B5EF4-FFF2-40B4-BE49-F238E27FC236}">
                <a16:creationId xmlns:a16="http://schemas.microsoft.com/office/drawing/2014/main" id="{68248E62-F2EE-43FE-8053-EE56ECB02B0A}"/>
              </a:ext>
            </a:extLst>
          </p:cNvPr>
          <p:cNvSpPr>
            <a:spLocks noChangeShapeType="1"/>
          </p:cNvSpPr>
          <p:nvPr/>
        </p:nvSpPr>
        <p:spPr bwMode="auto">
          <a:xfrm>
            <a:off x="1702420" y="2044420"/>
            <a:ext cx="707114" cy="144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1633"/>
          </a:p>
        </p:txBody>
      </p:sp>
      <p:sp>
        <p:nvSpPr>
          <p:cNvPr id="9" name="Line 7">
            <a:extLst>
              <a:ext uri="{FF2B5EF4-FFF2-40B4-BE49-F238E27FC236}">
                <a16:creationId xmlns:a16="http://schemas.microsoft.com/office/drawing/2014/main" id="{81197845-E278-450B-BC2D-53798BFC4961}"/>
              </a:ext>
            </a:extLst>
          </p:cNvPr>
          <p:cNvSpPr>
            <a:spLocks noChangeShapeType="1"/>
          </p:cNvSpPr>
          <p:nvPr/>
        </p:nvSpPr>
        <p:spPr bwMode="auto">
          <a:xfrm>
            <a:off x="1604489" y="1858640"/>
            <a:ext cx="1441" cy="146895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1633"/>
          </a:p>
        </p:txBody>
      </p:sp>
      <p:sp>
        <p:nvSpPr>
          <p:cNvPr id="10" name="Line 8">
            <a:extLst>
              <a:ext uri="{FF2B5EF4-FFF2-40B4-BE49-F238E27FC236}">
                <a16:creationId xmlns:a16="http://schemas.microsoft.com/office/drawing/2014/main" id="{41025E1E-D08C-4BF4-8099-4F966A09B2C3}"/>
              </a:ext>
            </a:extLst>
          </p:cNvPr>
          <p:cNvSpPr>
            <a:spLocks noChangeShapeType="1"/>
          </p:cNvSpPr>
          <p:nvPr/>
        </p:nvSpPr>
        <p:spPr bwMode="auto">
          <a:xfrm>
            <a:off x="1604490" y="3327595"/>
            <a:ext cx="1795868" cy="1441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1633"/>
          </a:p>
        </p:txBody>
      </p:sp>
      <p:sp>
        <p:nvSpPr>
          <p:cNvPr id="11" name="Line 9">
            <a:extLst>
              <a:ext uri="{FF2B5EF4-FFF2-40B4-BE49-F238E27FC236}">
                <a16:creationId xmlns:a16="http://schemas.microsoft.com/office/drawing/2014/main" id="{DC4294B3-0FE4-4BDB-B205-B489D876CEF6}"/>
              </a:ext>
            </a:extLst>
          </p:cNvPr>
          <p:cNvSpPr>
            <a:spLocks noChangeShapeType="1"/>
          </p:cNvSpPr>
          <p:nvPr/>
        </p:nvSpPr>
        <p:spPr bwMode="auto">
          <a:xfrm>
            <a:off x="3400357" y="1858640"/>
            <a:ext cx="1440" cy="146895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1633"/>
          </a:p>
        </p:txBody>
      </p:sp>
      <p:sp>
        <p:nvSpPr>
          <p:cNvPr id="13" name="Text Box 7">
            <a:extLst>
              <a:ext uri="{FF2B5EF4-FFF2-40B4-BE49-F238E27FC236}">
                <a16:creationId xmlns:a16="http://schemas.microsoft.com/office/drawing/2014/main" id="{1842E795-F089-4868-9DB5-4C5DAD9785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11076" y="1848560"/>
            <a:ext cx="1134839" cy="303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7" tIns="49625" rIns="81647" bIns="40823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9pPr>
          </a:lstStyle>
          <a:p>
            <a:r>
              <a:rPr lang="en-US" sz="998"/>
              <a:t>does it here</a:t>
            </a:r>
          </a:p>
        </p:txBody>
      </p:sp>
      <p:sp>
        <p:nvSpPr>
          <p:cNvPr id="14" name="Line 8">
            <a:extLst>
              <a:ext uri="{FF2B5EF4-FFF2-40B4-BE49-F238E27FC236}">
                <a16:creationId xmlns:a16="http://schemas.microsoft.com/office/drawing/2014/main" id="{51310F51-6814-415F-979F-D8FE1B8B6999}"/>
              </a:ext>
            </a:extLst>
          </p:cNvPr>
          <p:cNvSpPr>
            <a:spLocks noChangeShapeType="1"/>
          </p:cNvSpPr>
          <p:nvPr/>
        </p:nvSpPr>
        <p:spPr bwMode="auto">
          <a:xfrm>
            <a:off x="4152117" y="1858640"/>
            <a:ext cx="707113" cy="1441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1633"/>
          </a:p>
        </p:txBody>
      </p:sp>
      <p:sp>
        <p:nvSpPr>
          <p:cNvPr id="15" name="Line 9">
            <a:extLst>
              <a:ext uri="{FF2B5EF4-FFF2-40B4-BE49-F238E27FC236}">
                <a16:creationId xmlns:a16="http://schemas.microsoft.com/office/drawing/2014/main" id="{B9721D73-2388-44C3-B531-FEF269D97B9E}"/>
              </a:ext>
            </a:extLst>
          </p:cNvPr>
          <p:cNvSpPr>
            <a:spLocks noChangeShapeType="1"/>
          </p:cNvSpPr>
          <p:nvPr/>
        </p:nvSpPr>
        <p:spPr bwMode="auto">
          <a:xfrm>
            <a:off x="4152117" y="2044420"/>
            <a:ext cx="707113" cy="144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1633"/>
          </a:p>
        </p:txBody>
      </p:sp>
      <p:sp>
        <p:nvSpPr>
          <p:cNvPr id="16" name="Text Box 10">
            <a:extLst>
              <a:ext uri="{FF2B5EF4-FFF2-40B4-BE49-F238E27FC236}">
                <a16:creationId xmlns:a16="http://schemas.microsoft.com/office/drawing/2014/main" id="{9E18EEA8-73D6-4F79-96AE-CFFC8C283E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7634" y="1848560"/>
            <a:ext cx="1134839" cy="303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7" tIns="49625" rIns="81647" bIns="40823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9pPr>
          </a:lstStyle>
          <a:p>
            <a:r>
              <a:rPr lang="en-US" sz="998"/>
              <a:t>He </a:t>
            </a:r>
          </a:p>
        </p:txBody>
      </p:sp>
      <p:grpSp>
        <p:nvGrpSpPr>
          <p:cNvPr id="17" name="Group 11">
            <a:extLst>
              <a:ext uri="{FF2B5EF4-FFF2-40B4-BE49-F238E27FC236}">
                <a16:creationId xmlns:a16="http://schemas.microsoft.com/office/drawing/2014/main" id="{8A19E962-8995-41D4-8B91-F7CEB8AA0F21}"/>
              </a:ext>
            </a:extLst>
          </p:cNvPr>
          <p:cNvGrpSpPr>
            <a:grpSpLocks/>
          </p:cNvGrpSpPr>
          <p:nvPr/>
        </p:nvGrpSpPr>
        <p:grpSpPr bwMode="auto">
          <a:xfrm>
            <a:off x="3466605" y="1826793"/>
            <a:ext cx="491092" cy="259557"/>
            <a:chOff x="1565" y="-141060"/>
            <a:chExt cx="341" cy="286114"/>
          </a:xfrm>
        </p:grpSpPr>
        <p:sp>
          <p:nvSpPr>
            <p:cNvPr id="18" name="Line 12">
              <a:extLst>
                <a:ext uri="{FF2B5EF4-FFF2-40B4-BE49-F238E27FC236}">
                  <a16:creationId xmlns:a16="http://schemas.microsoft.com/office/drawing/2014/main" id="{6804226D-E853-4F59-877C-39092085830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65" y="1996"/>
              <a:ext cx="34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633"/>
            </a:p>
          </p:txBody>
        </p:sp>
        <p:sp>
          <p:nvSpPr>
            <p:cNvPr id="19" name="Text Box 13">
              <a:extLst>
                <a:ext uri="{FF2B5EF4-FFF2-40B4-BE49-F238E27FC236}">
                  <a16:creationId xmlns:a16="http://schemas.microsoft.com/office/drawing/2014/main" id="{F53042D5-335B-48A2-957E-ADD8576C00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65" y="-141060"/>
              <a:ext cx="341" cy="286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1647" tIns="50425" rIns="81647" bIns="40823" anchor="ctr" anchorCtr="1">
              <a:spAutoFit/>
            </a:bodyPr>
            <a:lstStyle/>
            <a:p>
              <a:pPr algn="ctr"/>
              <a:r>
                <a:rPr lang="en-US" sz="1088">
                  <a:solidFill>
                    <a:srgbClr val="000000"/>
                  </a:solidFill>
                </a:rPr>
                <a:t>S</a:t>
              </a:r>
            </a:p>
          </p:txBody>
        </p:sp>
      </p:grpSp>
      <p:sp>
        <p:nvSpPr>
          <p:cNvPr id="20" name="Line 14">
            <a:extLst>
              <a:ext uri="{FF2B5EF4-FFF2-40B4-BE49-F238E27FC236}">
                <a16:creationId xmlns:a16="http://schemas.microsoft.com/office/drawing/2014/main" id="{F64A9A70-6F89-4E79-B419-FE23349ED49A}"/>
              </a:ext>
            </a:extLst>
          </p:cNvPr>
          <p:cNvSpPr>
            <a:spLocks noChangeShapeType="1"/>
          </p:cNvSpPr>
          <p:nvPr/>
        </p:nvSpPr>
        <p:spPr bwMode="auto">
          <a:xfrm>
            <a:off x="4152117" y="1858641"/>
            <a:ext cx="1440" cy="187219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1633"/>
          </a:p>
        </p:txBody>
      </p:sp>
      <p:sp>
        <p:nvSpPr>
          <p:cNvPr id="21" name="Line 18">
            <a:extLst>
              <a:ext uri="{FF2B5EF4-FFF2-40B4-BE49-F238E27FC236}">
                <a16:creationId xmlns:a16="http://schemas.microsoft.com/office/drawing/2014/main" id="{780C4798-EBC7-4C6D-95D2-FC34E59DED13}"/>
              </a:ext>
            </a:extLst>
          </p:cNvPr>
          <p:cNvSpPr>
            <a:spLocks noChangeShapeType="1"/>
          </p:cNvSpPr>
          <p:nvPr/>
        </p:nvSpPr>
        <p:spPr bwMode="auto">
          <a:xfrm>
            <a:off x="4087310" y="1858640"/>
            <a:ext cx="1441" cy="146895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1633"/>
          </a:p>
        </p:txBody>
      </p:sp>
      <p:sp>
        <p:nvSpPr>
          <p:cNvPr id="22" name="Line 19">
            <a:extLst>
              <a:ext uri="{FF2B5EF4-FFF2-40B4-BE49-F238E27FC236}">
                <a16:creationId xmlns:a16="http://schemas.microsoft.com/office/drawing/2014/main" id="{4A2DC38B-CF6E-420D-971F-498604E44270}"/>
              </a:ext>
            </a:extLst>
          </p:cNvPr>
          <p:cNvSpPr>
            <a:spLocks noChangeShapeType="1"/>
          </p:cNvSpPr>
          <p:nvPr/>
        </p:nvSpPr>
        <p:spPr bwMode="auto">
          <a:xfrm>
            <a:off x="4087309" y="3327595"/>
            <a:ext cx="1535201" cy="1441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1633"/>
          </a:p>
        </p:txBody>
      </p:sp>
      <p:sp>
        <p:nvSpPr>
          <p:cNvPr id="23" name="Line 20">
            <a:extLst>
              <a:ext uri="{FF2B5EF4-FFF2-40B4-BE49-F238E27FC236}">
                <a16:creationId xmlns:a16="http://schemas.microsoft.com/office/drawing/2014/main" id="{72C673D5-FBCA-47E0-B204-2B4C22FE7483}"/>
              </a:ext>
            </a:extLst>
          </p:cNvPr>
          <p:cNvSpPr>
            <a:spLocks noChangeShapeType="1"/>
          </p:cNvSpPr>
          <p:nvPr/>
        </p:nvSpPr>
        <p:spPr bwMode="auto">
          <a:xfrm>
            <a:off x="5621071" y="1858640"/>
            <a:ext cx="1440" cy="146895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1633"/>
          </a:p>
        </p:txBody>
      </p:sp>
      <p:sp>
        <p:nvSpPr>
          <p:cNvPr id="24" name="Text Box 15">
            <a:extLst>
              <a:ext uri="{FF2B5EF4-FFF2-40B4-BE49-F238E27FC236}">
                <a16:creationId xmlns:a16="http://schemas.microsoft.com/office/drawing/2014/main" id="{580479A0-FFDA-4BB1-B618-6F1612FB75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4914" y="1848560"/>
            <a:ext cx="1134839" cy="303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7" tIns="49625" rIns="81647" bIns="40823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9pPr>
          </a:lstStyle>
          <a:p>
            <a:r>
              <a:rPr lang="en-US" sz="998"/>
              <a:t>does it here</a:t>
            </a:r>
          </a:p>
        </p:txBody>
      </p:sp>
      <p:sp>
        <p:nvSpPr>
          <p:cNvPr id="25" name="Line 16">
            <a:extLst>
              <a:ext uri="{FF2B5EF4-FFF2-40B4-BE49-F238E27FC236}">
                <a16:creationId xmlns:a16="http://schemas.microsoft.com/office/drawing/2014/main" id="{9828508E-2D11-4865-9CD2-F64E61504217}"/>
              </a:ext>
            </a:extLst>
          </p:cNvPr>
          <p:cNvSpPr>
            <a:spLocks noChangeShapeType="1"/>
          </p:cNvSpPr>
          <p:nvPr/>
        </p:nvSpPr>
        <p:spPr bwMode="auto">
          <a:xfrm>
            <a:off x="6405953" y="1858640"/>
            <a:ext cx="707114" cy="1441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1633"/>
          </a:p>
        </p:txBody>
      </p:sp>
      <p:sp>
        <p:nvSpPr>
          <p:cNvPr id="26" name="Line 17">
            <a:extLst>
              <a:ext uri="{FF2B5EF4-FFF2-40B4-BE49-F238E27FC236}">
                <a16:creationId xmlns:a16="http://schemas.microsoft.com/office/drawing/2014/main" id="{1288A95D-A74A-440F-A175-91C80C76145E}"/>
              </a:ext>
            </a:extLst>
          </p:cNvPr>
          <p:cNvSpPr>
            <a:spLocks noChangeShapeType="1"/>
          </p:cNvSpPr>
          <p:nvPr/>
        </p:nvSpPr>
        <p:spPr bwMode="auto">
          <a:xfrm>
            <a:off x="6405953" y="2044420"/>
            <a:ext cx="707114" cy="144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1633"/>
          </a:p>
        </p:txBody>
      </p:sp>
      <p:grpSp>
        <p:nvGrpSpPr>
          <p:cNvPr id="27" name="Group 18">
            <a:extLst>
              <a:ext uri="{FF2B5EF4-FFF2-40B4-BE49-F238E27FC236}">
                <a16:creationId xmlns:a16="http://schemas.microsoft.com/office/drawing/2014/main" id="{0808D3E7-0E74-4579-BC2F-B5B2C7748322}"/>
              </a:ext>
            </a:extLst>
          </p:cNvPr>
          <p:cNvGrpSpPr>
            <a:grpSpLocks/>
          </p:cNvGrpSpPr>
          <p:nvPr/>
        </p:nvGrpSpPr>
        <p:grpSpPr bwMode="auto">
          <a:xfrm>
            <a:off x="5719001" y="1826793"/>
            <a:ext cx="491092" cy="259557"/>
            <a:chOff x="3129" y="-141060"/>
            <a:chExt cx="341" cy="286114"/>
          </a:xfrm>
        </p:grpSpPr>
        <p:sp>
          <p:nvSpPr>
            <p:cNvPr id="28" name="Line 19">
              <a:extLst>
                <a:ext uri="{FF2B5EF4-FFF2-40B4-BE49-F238E27FC236}">
                  <a16:creationId xmlns:a16="http://schemas.microsoft.com/office/drawing/2014/main" id="{FA56AA6C-61C4-4421-A45B-9A6A36A57EF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29" y="1996"/>
              <a:ext cx="34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633"/>
            </a:p>
          </p:txBody>
        </p:sp>
        <p:sp>
          <p:nvSpPr>
            <p:cNvPr id="29" name="Text Box 20">
              <a:extLst>
                <a:ext uri="{FF2B5EF4-FFF2-40B4-BE49-F238E27FC236}">
                  <a16:creationId xmlns:a16="http://schemas.microsoft.com/office/drawing/2014/main" id="{A89B679A-2E96-4C1E-AF33-C1F99976B0C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29" y="-141060"/>
              <a:ext cx="341" cy="286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1647" tIns="50425" rIns="81647" bIns="40823" anchor="ctr" anchorCtr="1">
              <a:spAutoFit/>
            </a:bodyPr>
            <a:lstStyle/>
            <a:p>
              <a:pPr algn="ctr"/>
              <a:r>
                <a:rPr lang="en-US" sz="1088">
                  <a:solidFill>
                    <a:srgbClr val="000000"/>
                  </a:solidFill>
                </a:rPr>
                <a:t>AL</a:t>
              </a:r>
            </a:p>
          </p:txBody>
        </p:sp>
      </p:grpSp>
      <p:sp>
        <p:nvSpPr>
          <p:cNvPr id="30" name="Line 21">
            <a:extLst>
              <a:ext uri="{FF2B5EF4-FFF2-40B4-BE49-F238E27FC236}">
                <a16:creationId xmlns:a16="http://schemas.microsoft.com/office/drawing/2014/main" id="{9844490C-CF4D-414E-966E-6B592DDD550A}"/>
              </a:ext>
            </a:extLst>
          </p:cNvPr>
          <p:cNvSpPr>
            <a:spLocks noChangeShapeType="1"/>
          </p:cNvSpPr>
          <p:nvPr/>
        </p:nvSpPr>
        <p:spPr bwMode="auto">
          <a:xfrm>
            <a:off x="6405953" y="1858641"/>
            <a:ext cx="1441" cy="187219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1633"/>
          </a:p>
        </p:txBody>
      </p:sp>
      <p:sp>
        <p:nvSpPr>
          <p:cNvPr id="31" name="Text Box 22">
            <a:extLst>
              <a:ext uri="{FF2B5EF4-FFF2-40B4-BE49-F238E27FC236}">
                <a16:creationId xmlns:a16="http://schemas.microsoft.com/office/drawing/2014/main" id="{963384D4-FEE3-430C-9B7F-9743E8F82F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35300" y="2175474"/>
            <a:ext cx="1134839" cy="303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7" tIns="49625" rIns="81647" bIns="40823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9pPr>
          </a:lstStyle>
          <a:p>
            <a:r>
              <a:rPr lang="en-US" sz="998"/>
              <a:t>He </a:t>
            </a:r>
          </a:p>
        </p:txBody>
      </p:sp>
      <p:sp>
        <p:nvSpPr>
          <p:cNvPr id="32" name="Line 23">
            <a:extLst>
              <a:ext uri="{FF2B5EF4-FFF2-40B4-BE49-F238E27FC236}">
                <a16:creationId xmlns:a16="http://schemas.microsoft.com/office/drawing/2014/main" id="{EB748A02-E176-4572-A841-CECF1E10369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254202" y="2021378"/>
            <a:ext cx="165617" cy="1627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1633"/>
          </a:p>
        </p:txBody>
      </p:sp>
      <p:sp>
        <p:nvSpPr>
          <p:cNvPr id="33" name="Line 30">
            <a:extLst>
              <a:ext uri="{FF2B5EF4-FFF2-40B4-BE49-F238E27FC236}">
                <a16:creationId xmlns:a16="http://schemas.microsoft.com/office/drawing/2014/main" id="{13F24267-B955-4FBF-AADF-3B67A71297A3}"/>
              </a:ext>
            </a:extLst>
          </p:cNvPr>
          <p:cNvSpPr>
            <a:spLocks noChangeShapeType="1"/>
          </p:cNvSpPr>
          <p:nvPr/>
        </p:nvSpPr>
        <p:spPr bwMode="auto">
          <a:xfrm>
            <a:off x="6339707" y="1858640"/>
            <a:ext cx="1441" cy="146895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1633"/>
          </a:p>
        </p:txBody>
      </p:sp>
      <p:sp>
        <p:nvSpPr>
          <p:cNvPr id="34" name="Line 31">
            <a:extLst>
              <a:ext uri="{FF2B5EF4-FFF2-40B4-BE49-F238E27FC236}">
                <a16:creationId xmlns:a16="http://schemas.microsoft.com/office/drawing/2014/main" id="{65665794-21A6-433D-9366-1D7C02B0156B}"/>
              </a:ext>
            </a:extLst>
          </p:cNvPr>
          <p:cNvSpPr>
            <a:spLocks noChangeShapeType="1"/>
          </p:cNvSpPr>
          <p:nvPr/>
        </p:nvSpPr>
        <p:spPr bwMode="auto">
          <a:xfrm>
            <a:off x="6339706" y="3327595"/>
            <a:ext cx="1568326" cy="1441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1633"/>
          </a:p>
        </p:txBody>
      </p:sp>
      <p:sp>
        <p:nvSpPr>
          <p:cNvPr id="35" name="Line 32">
            <a:extLst>
              <a:ext uri="{FF2B5EF4-FFF2-40B4-BE49-F238E27FC236}">
                <a16:creationId xmlns:a16="http://schemas.microsoft.com/office/drawing/2014/main" id="{23C5FF4B-C13D-4858-8163-FE3257379389}"/>
              </a:ext>
            </a:extLst>
          </p:cNvPr>
          <p:cNvSpPr>
            <a:spLocks noChangeShapeType="1"/>
          </p:cNvSpPr>
          <p:nvPr/>
        </p:nvSpPr>
        <p:spPr bwMode="auto">
          <a:xfrm>
            <a:off x="7908031" y="1858640"/>
            <a:ext cx="1440" cy="146895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1633"/>
          </a:p>
        </p:txBody>
      </p:sp>
      <p:sp>
        <p:nvSpPr>
          <p:cNvPr id="36" name="Text Box 33">
            <a:extLst>
              <a:ext uri="{FF2B5EF4-FFF2-40B4-BE49-F238E27FC236}">
                <a16:creationId xmlns:a16="http://schemas.microsoft.com/office/drawing/2014/main" id="{18EB6273-308B-4887-AFA9-8B7EE9B7C1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31789" y="2436141"/>
            <a:ext cx="1134839" cy="303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7" tIns="49625" rIns="81647" bIns="40823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9pPr>
          </a:lstStyle>
          <a:p>
            <a:r>
              <a:rPr lang="en-US" sz="998"/>
              <a:t>it here</a:t>
            </a:r>
          </a:p>
        </p:txBody>
      </p:sp>
      <p:sp>
        <p:nvSpPr>
          <p:cNvPr id="37" name="Line 34">
            <a:extLst>
              <a:ext uri="{FF2B5EF4-FFF2-40B4-BE49-F238E27FC236}">
                <a16:creationId xmlns:a16="http://schemas.microsoft.com/office/drawing/2014/main" id="{1F6C09B2-05A4-4256-981A-E8B1AB113D12}"/>
              </a:ext>
            </a:extLst>
          </p:cNvPr>
          <p:cNvSpPr>
            <a:spLocks noChangeShapeType="1"/>
          </p:cNvSpPr>
          <p:nvPr/>
        </p:nvSpPr>
        <p:spPr bwMode="auto">
          <a:xfrm>
            <a:off x="6372830" y="2446222"/>
            <a:ext cx="707113" cy="1441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1633"/>
          </a:p>
        </p:txBody>
      </p:sp>
      <p:sp>
        <p:nvSpPr>
          <p:cNvPr id="38" name="Line 35">
            <a:extLst>
              <a:ext uri="{FF2B5EF4-FFF2-40B4-BE49-F238E27FC236}">
                <a16:creationId xmlns:a16="http://schemas.microsoft.com/office/drawing/2014/main" id="{EFB12AF1-F2D4-4FE7-AC7A-1CF7CB7E659C}"/>
              </a:ext>
            </a:extLst>
          </p:cNvPr>
          <p:cNvSpPr>
            <a:spLocks noChangeShapeType="1"/>
          </p:cNvSpPr>
          <p:nvPr/>
        </p:nvSpPr>
        <p:spPr bwMode="auto">
          <a:xfrm>
            <a:off x="6372830" y="2632002"/>
            <a:ext cx="707113" cy="144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1633"/>
          </a:p>
        </p:txBody>
      </p:sp>
      <p:sp>
        <p:nvSpPr>
          <p:cNvPr id="39" name="Text Box 36">
            <a:extLst>
              <a:ext uri="{FF2B5EF4-FFF2-40B4-BE49-F238E27FC236}">
                <a16:creationId xmlns:a16="http://schemas.microsoft.com/office/drawing/2014/main" id="{8B63EB03-1C9C-4076-8727-8426C9DF79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48348" y="2436141"/>
            <a:ext cx="1134839" cy="303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7" tIns="49625" rIns="81647" bIns="40823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9pPr>
          </a:lstStyle>
          <a:p>
            <a:r>
              <a:rPr lang="en-US" sz="998"/>
              <a:t>He does</a:t>
            </a:r>
          </a:p>
        </p:txBody>
      </p:sp>
      <p:sp>
        <p:nvSpPr>
          <p:cNvPr id="40" name="Line 37">
            <a:extLst>
              <a:ext uri="{FF2B5EF4-FFF2-40B4-BE49-F238E27FC236}">
                <a16:creationId xmlns:a16="http://schemas.microsoft.com/office/drawing/2014/main" id="{76020CC9-638A-413D-9A5C-B89AAFDFE5CD}"/>
              </a:ext>
            </a:extLst>
          </p:cNvPr>
          <p:cNvSpPr>
            <a:spLocks noChangeShapeType="1"/>
          </p:cNvSpPr>
          <p:nvPr/>
        </p:nvSpPr>
        <p:spPr bwMode="auto">
          <a:xfrm>
            <a:off x="6372829" y="2446222"/>
            <a:ext cx="1440" cy="187219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1633"/>
          </a:p>
        </p:txBody>
      </p:sp>
      <p:sp>
        <p:nvSpPr>
          <p:cNvPr id="41" name="Text Box 38">
            <a:extLst>
              <a:ext uri="{FF2B5EF4-FFF2-40B4-BE49-F238E27FC236}">
                <a16:creationId xmlns:a16="http://schemas.microsoft.com/office/drawing/2014/main" id="{7FFACDD0-9140-412A-919E-A9430EF3D5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31789" y="2827863"/>
            <a:ext cx="1134839" cy="303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7" tIns="49625" rIns="81647" bIns="40823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9pPr>
          </a:lstStyle>
          <a:p>
            <a:r>
              <a:rPr lang="en-US" sz="998"/>
              <a:t>it here</a:t>
            </a:r>
          </a:p>
        </p:txBody>
      </p:sp>
      <p:sp>
        <p:nvSpPr>
          <p:cNvPr id="42" name="Line 39">
            <a:extLst>
              <a:ext uri="{FF2B5EF4-FFF2-40B4-BE49-F238E27FC236}">
                <a16:creationId xmlns:a16="http://schemas.microsoft.com/office/drawing/2014/main" id="{57DFEBFD-4956-4CD4-9453-1942884928C3}"/>
              </a:ext>
            </a:extLst>
          </p:cNvPr>
          <p:cNvSpPr>
            <a:spLocks noChangeShapeType="1"/>
          </p:cNvSpPr>
          <p:nvPr/>
        </p:nvSpPr>
        <p:spPr bwMode="auto">
          <a:xfrm>
            <a:off x="6372830" y="2837944"/>
            <a:ext cx="707113" cy="1441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1633"/>
          </a:p>
        </p:txBody>
      </p:sp>
      <p:sp>
        <p:nvSpPr>
          <p:cNvPr id="43" name="Line 40">
            <a:extLst>
              <a:ext uri="{FF2B5EF4-FFF2-40B4-BE49-F238E27FC236}">
                <a16:creationId xmlns:a16="http://schemas.microsoft.com/office/drawing/2014/main" id="{4244FF7D-E5AC-4962-BDD8-4929F23015F2}"/>
              </a:ext>
            </a:extLst>
          </p:cNvPr>
          <p:cNvSpPr>
            <a:spLocks noChangeShapeType="1"/>
          </p:cNvSpPr>
          <p:nvPr/>
        </p:nvSpPr>
        <p:spPr bwMode="auto">
          <a:xfrm>
            <a:off x="6372830" y="3025163"/>
            <a:ext cx="707113" cy="1441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1633"/>
          </a:p>
        </p:txBody>
      </p:sp>
      <p:sp>
        <p:nvSpPr>
          <p:cNvPr id="44" name="Text Box 41">
            <a:extLst>
              <a:ext uri="{FF2B5EF4-FFF2-40B4-BE49-F238E27FC236}">
                <a16:creationId xmlns:a16="http://schemas.microsoft.com/office/drawing/2014/main" id="{1676B240-1BA0-47A5-9C78-60483D034B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48348" y="2829304"/>
            <a:ext cx="1134839" cy="303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7" tIns="49625" rIns="81647" bIns="40823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9pPr>
          </a:lstStyle>
          <a:p>
            <a:r>
              <a:rPr lang="en-US" sz="998"/>
              <a:t>He does</a:t>
            </a:r>
          </a:p>
        </p:txBody>
      </p:sp>
      <p:sp>
        <p:nvSpPr>
          <p:cNvPr id="45" name="Line 42">
            <a:extLst>
              <a:ext uri="{FF2B5EF4-FFF2-40B4-BE49-F238E27FC236}">
                <a16:creationId xmlns:a16="http://schemas.microsoft.com/office/drawing/2014/main" id="{69CF4BB5-E8B1-4DA7-A1C7-5CD6E0924DF4}"/>
              </a:ext>
            </a:extLst>
          </p:cNvPr>
          <p:cNvSpPr>
            <a:spLocks noChangeShapeType="1"/>
          </p:cNvSpPr>
          <p:nvPr/>
        </p:nvSpPr>
        <p:spPr bwMode="auto">
          <a:xfrm>
            <a:off x="6372829" y="2837944"/>
            <a:ext cx="1440" cy="187219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1633"/>
          </a:p>
        </p:txBody>
      </p:sp>
      <p:grpSp>
        <p:nvGrpSpPr>
          <p:cNvPr id="46" name="Group 43">
            <a:extLst>
              <a:ext uri="{FF2B5EF4-FFF2-40B4-BE49-F238E27FC236}">
                <a16:creationId xmlns:a16="http://schemas.microsoft.com/office/drawing/2014/main" id="{EC29A130-D28B-48AE-AFAB-FF5F89CE6D25}"/>
              </a:ext>
            </a:extLst>
          </p:cNvPr>
          <p:cNvGrpSpPr>
            <a:grpSpLocks/>
          </p:cNvGrpSpPr>
          <p:nvPr/>
        </p:nvGrpSpPr>
        <p:grpSpPr bwMode="auto">
          <a:xfrm>
            <a:off x="5718997" y="1841358"/>
            <a:ext cx="555898" cy="786324"/>
            <a:chOff x="3129" y="1916"/>
            <a:chExt cx="386" cy="546"/>
          </a:xfrm>
        </p:grpSpPr>
        <p:sp>
          <p:nvSpPr>
            <p:cNvPr id="47" name="Line 44">
              <a:extLst>
                <a:ext uri="{FF2B5EF4-FFF2-40B4-BE49-F238E27FC236}">
                  <a16:creationId xmlns:a16="http://schemas.microsoft.com/office/drawing/2014/main" id="{50F9E4E3-B6BF-42E5-9507-8122A355BBE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29" y="1996"/>
              <a:ext cx="386" cy="38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633"/>
            </a:p>
          </p:txBody>
        </p:sp>
        <p:sp>
          <p:nvSpPr>
            <p:cNvPr id="48" name="Text Box 45">
              <a:extLst>
                <a:ext uri="{FF2B5EF4-FFF2-40B4-BE49-F238E27FC236}">
                  <a16:creationId xmlns:a16="http://schemas.microsoft.com/office/drawing/2014/main" id="{AC29FFDE-1A97-4057-889E-2CCB69147C0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2700000">
              <a:off x="3049" y="2099"/>
              <a:ext cx="546" cy="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1647" tIns="50425" rIns="81647" bIns="40823" anchor="ctr" anchorCtr="1">
              <a:spAutoFit/>
            </a:bodyPr>
            <a:lstStyle/>
            <a:p>
              <a:pPr algn="ctr"/>
              <a:r>
                <a:rPr lang="en-US" sz="1088">
                  <a:solidFill>
                    <a:srgbClr val="000000"/>
                  </a:solidFill>
                </a:rPr>
                <a:t>AR</a:t>
              </a:r>
            </a:p>
          </p:txBody>
        </p:sp>
      </p:grpSp>
      <p:grpSp>
        <p:nvGrpSpPr>
          <p:cNvPr id="49" name="Group 46">
            <a:extLst>
              <a:ext uri="{FF2B5EF4-FFF2-40B4-BE49-F238E27FC236}">
                <a16:creationId xmlns:a16="http://schemas.microsoft.com/office/drawing/2014/main" id="{2ACEE319-017C-4819-8D97-BB5C9EAAE74D}"/>
              </a:ext>
            </a:extLst>
          </p:cNvPr>
          <p:cNvGrpSpPr>
            <a:grpSpLocks/>
          </p:cNvGrpSpPr>
          <p:nvPr/>
        </p:nvGrpSpPr>
        <p:grpSpPr bwMode="auto">
          <a:xfrm>
            <a:off x="5718997" y="1887443"/>
            <a:ext cx="555898" cy="1185245"/>
            <a:chOff x="3129" y="1948"/>
            <a:chExt cx="386" cy="823"/>
          </a:xfrm>
        </p:grpSpPr>
        <p:sp>
          <p:nvSpPr>
            <p:cNvPr id="50" name="Line 47">
              <a:extLst>
                <a:ext uri="{FF2B5EF4-FFF2-40B4-BE49-F238E27FC236}">
                  <a16:creationId xmlns:a16="http://schemas.microsoft.com/office/drawing/2014/main" id="{2A1EF92B-1CA5-4C74-9F4A-4A9BF634BA2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29" y="1996"/>
              <a:ext cx="386" cy="72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633"/>
            </a:p>
          </p:txBody>
        </p:sp>
        <p:sp>
          <p:nvSpPr>
            <p:cNvPr id="51" name="Text Box 48">
              <a:extLst>
                <a:ext uri="{FF2B5EF4-FFF2-40B4-BE49-F238E27FC236}">
                  <a16:creationId xmlns:a16="http://schemas.microsoft.com/office/drawing/2014/main" id="{DBFA2319-2F58-42BD-8DE9-9C55E99FE97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3720000">
              <a:off x="2910" y="2270"/>
              <a:ext cx="823" cy="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1647" tIns="50425" rIns="81647" bIns="40823" anchor="ctr" anchorCtr="1">
              <a:spAutoFit/>
            </a:bodyPr>
            <a:lstStyle/>
            <a:p>
              <a:pPr algn="ctr"/>
              <a:r>
                <a:rPr lang="en-US" sz="1088">
                  <a:solidFill>
                    <a:srgbClr val="000000"/>
                  </a:solidFill>
                </a:rPr>
                <a:t>S</a:t>
              </a:r>
            </a:p>
          </p:txBody>
        </p:sp>
      </p:grpSp>
      <p:sp>
        <p:nvSpPr>
          <p:cNvPr id="52" name="Freeform 49">
            <a:extLst>
              <a:ext uri="{FF2B5EF4-FFF2-40B4-BE49-F238E27FC236}">
                <a16:creationId xmlns:a16="http://schemas.microsoft.com/office/drawing/2014/main" id="{4247771A-6F6C-4E7D-838E-9657CB8356C0}"/>
              </a:ext>
            </a:extLst>
          </p:cNvPr>
          <p:cNvSpPr>
            <a:spLocks/>
          </p:cNvSpPr>
          <p:nvPr/>
        </p:nvSpPr>
        <p:spPr bwMode="auto">
          <a:xfrm>
            <a:off x="6535567" y="2143790"/>
            <a:ext cx="228984" cy="368678"/>
          </a:xfrm>
          <a:custGeom>
            <a:avLst/>
            <a:gdLst>
              <a:gd name="T0" fmla="*/ 700 w 701"/>
              <a:gd name="T1" fmla="*/ 1126 h 1127"/>
              <a:gd name="T2" fmla="*/ 0 w 701"/>
              <a:gd name="T3" fmla="*/ 1126 h 1127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701" h="1127">
                <a:moveTo>
                  <a:pt x="700" y="1126"/>
                </a:moveTo>
                <a:cubicBezTo>
                  <a:pt x="0" y="0"/>
                  <a:pt x="0" y="1126"/>
                  <a:pt x="0" y="1126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1633"/>
          </a:p>
        </p:txBody>
      </p:sp>
      <p:sp>
        <p:nvSpPr>
          <p:cNvPr id="53" name="Text Box 50">
            <a:extLst>
              <a:ext uri="{FF2B5EF4-FFF2-40B4-BE49-F238E27FC236}">
                <a16:creationId xmlns:a16="http://schemas.microsoft.com/office/drawing/2014/main" id="{8E7D35B5-A633-4870-B6B3-E251EE6A3C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18749" y="1848560"/>
            <a:ext cx="612065" cy="303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7" tIns="49625" rIns="81647" bIns="40823"/>
          <a:lstStyle/>
          <a:p>
            <a:r>
              <a:rPr lang="en-US" sz="998">
                <a:solidFill>
                  <a:srgbClr val="000000"/>
                </a:solidFill>
              </a:rPr>
              <a:t>it here</a:t>
            </a:r>
          </a:p>
        </p:txBody>
      </p:sp>
      <p:sp>
        <p:nvSpPr>
          <p:cNvPr id="54" name="Line 51">
            <a:extLst>
              <a:ext uri="{FF2B5EF4-FFF2-40B4-BE49-F238E27FC236}">
                <a16:creationId xmlns:a16="http://schemas.microsoft.com/office/drawing/2014/main" id="{A44DC62D-7429-463E-9034-1D37DC082123}"/>
              </a:ext>
            </a:extLst>
          </p:cNvPr>
          <p:cNvSpPr>
            <a:spLocks noChangeShapeType="1"/>
          </p:cNvSpPr>
          <p:nvPr/>
        </p:nvSpPr>
        <p:spPr bwMode="auto">
          <a:xfrm>
            <a:off x="8724597" y="1858640"/>
            <a:ext cx="707114" cy="1441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1633"/>
          </a:p>
        </p:txBody>
      </p:sp>
      <p:sp>
        <p:nvSpPr>
          <p:cNvPr id="55" name="Line 52">
            <a:extLst>
              <a:ext uri="{FF2B5EF4-FFF2-40B4-BE49-F238E27FC236}">
                <a16:creationId xmlns:a16="http://schemas.microsoft.com/office/drawing/2014/main" id="{C69408BC-9691-46BA-BDFF-EA82DD9486E2}"/>
              </a:ext>
            </a:extLst>
          </p:cNvPr>
          <p:cNvSpPr>
            <a:spLocks noChangeShapeType="1"/>
          </p:cNvSpPr>
          <p:nvPr/>
        </p:nvSpPr>
        <p:spPr bwMode="auto">
          <a:xfrm>
            <a:off x="8724597" y="2045860"/>
            <a:ext cx="707114" cy="1441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1633"/>
          </a:p>
        </p:txBody>
      </p:sp>
      <p:grpSp>
        <p:nvGrpSpPr>
          <p:cNvPr id="56" name="Group 53">
            <a:extLst>
              <a:ext uri="{FF2B5EF4-FFF2-40B4-BE49-F238E27FC236}">
                <a16:creationId xmlns:a16="http://schemas.microsoft.com/office/drawing/2014/main" id="{604A36BA-CAE4-4E9E-8377-27B8CF2461AF}"/>
              </a:ext>
            </a:extLst>
          </p:cNvPr>
          <p:cNvGrpSpPr>
            <a:grpSpLocks/>
          </p:cNvGrpSpPr>
          <p:nvPr/>
        </p:nvGrpSpPr>
        <p:grpSpPr bwMode="auto">
          <a:xfrm>
            <a:off x="8005961" y="1826793"/>
            <a:ext cx="491092" cy="259557"/>
            <a:chOff x="4717" y="-141060"/>
            <a:chExt cx="341" cy="286114"/>
          </a:xfrm>
        </p:grpSpPr>
        <p:sp>
          <p:nvSpPr>
            <p:cNvPr id="57" name="Line 54">
              <a:extLst>
                <a:ext uri="{FF2B5EF4-FFF2-40B4-BE49-F238E27FC236}">
                  <a16:creationId xmlns:a16="http://schemas.microsoft.com/office/drawing/2014/main" id="{22310C69-7538-4D76-9D78-712602141B3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17" y="1996"/>
              <a:ext cx="34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633"/>
            </a:p>
          </p:txBody>
        </p:sp>
        <p:sp>
          <p:nvSpPr>
            <p:cNvPr id="58" name="Text Box 55">
              <a:extLst>
                <a:ext uri="{FF2B5EF4-FFF2-40B4-BE49-F238E27FC236}">
                  <a16:creationId xmlns:a16="http://schemas.microsoft.com/office/drawing/2014/main" id="{AE735B7A-D270-4CBE-9EF8-FD3D7B27C6F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17" y="-141060"/>
              <a:ext cx="341" cy="286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1647" tIns="50425" rIns="81647" bIns="40823" anchor="ctr" anchorCtr="1">
              <a:spAutoFit/>
            </a:bodyPr>
            <a:lstStyle/>
            <a:p>
              <a:pPr algn="ctr"/>
              <a:r>
                <a:rPr lang="en-US" sz="1088">
                  <a:solidFill>
                    <a:srgbClr val="000000"/>
                  </a:solidFill>
                </a:rPr>
                <a:t>S</a:t>
              </a:r>
            </a:p>
          </p:txBody>
        </p:sp>
      </p:grpSp>
      <p:sp>
        <p:nvSpPr>
          <p:cNvPr id="59" name="Line 56">
            <a:extLst>
              <a:ext uri="{FF2B5EF4-FFF2-40B4-BE49-F238E27FC236}">
                <a16:creationId xmlns:a16="http://schemas.microsoft.com/office/drawing/2014/main" id="{509ED15F-C293-4A4A-AC94-48BB6350CA78}"/>
              </a:ext>
            </a:extLst>
          </p:cNvPr>
          <p:cNvSpPr>
            <a:spLocks noChangeShapeType="1"/>
          </p:cNvSpPr>
          <p:nvPr/>
        </p:nvSpPr>
        <p:spPr bwMode="auto">
          <a:xfrm>
            <a:off x="8724596" y="1858641"/>
            <a:ext cx="1441" cy="187219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1633"/>
          </a:p>
        </p:txBody>
      </p:sp>
      <p:sp>
        <p:nvSpPr>
          <p:cNvPr id="60" name="Text Box 57">
            <a:extLst>
              <a:ext uri="{FF2B5EF4-FFF2-40B4-BE49-F238E27FC236}">
                <a16:creationId xmlns:a16="http://schemas.microsoft.com/office/drawing/2014/main" id="{D528FFC6-0693-4D61-9FA4-78C97F3C94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04254" y="2176915"/>
            <a:ext cx="1134839" cy="303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7" tIns="49625" rIns="81647" bIns="40823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9pPr>
          </a:lstStyle>
          <a:p>
            <a:r>
              <a:rPr lang="en-US" sz="998"/>
              <a:t>He </a:t>
            </a:r>
          </a:p>
        </p:txBody>
      </p:sp>
      <p:sp>
        <p:nvSpPr>
          <p:cNvPr id="61" name="Line 58">
            <a:extLst>
              <a:ext uri="{FF2B5EF4-FFF2-40B4-BE49-F238E27FC236}">
                <a16:creationId xmlns:a16="http://schemas.microsoft.com/office/drawing/2014/main" id="{CB1D0F24-34FE-44E0-AF82-FA33E335C13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723157" y="2021378"/>
            <a:ext cx="165617" cy="1627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1633"/>
          </a:p>
        </p:txBody>
      </p:sp>
      <p:sp>
        <p:nvSpPr>
          <p:cNvPr id="62" name="Text Box 59">
            <a:extLst>
              <a:ext uri="{FF2B5EF4-FFF2-40B4-BE49-F238E27FC236}">
                <a16:creationId xmlns:a16="http://schemas.microsoft.com/office/drawing/2014/main" id="{9CEE660C-F1AE-497F-B9A5-A07FC39917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00115" y="1850000"/>
            <a:ext cx="1134839" cy="303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7" tIns="49625" rIns="81647" bIns="40823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9pPr>
          </a:lstStyle>
          <a:p>
            <a:r>
              <a:rPr lang="en-US" sz="998"/>
              <a:t>does</a:t>
            </a:r>
          </a:p>
        </p:txBody>
      </p:sp>
      <p:sp>
        <p:nvSpPr>
          <p:cNvPr id="63" name="Line 60">
            <a:extLst>
              <a:ext uri="{FF2B5EF4-FFF2-40B4-BE49-F238E27FC236}">
                <a16:creationId xmlns:a16="http://schemas.microsoft.com/office/drawing/2014/main" id="{7338277A-B800-448D-B87A-FDAAFAC943E9}"/>
              </a:ext>
            </a:extLst>
          </p:cNvPr>
          <p:cNvSpPr>
            <a:spLocks noChangeShapeType="1"/>
          </p:cNvSpPr>
          <p:nvPr/>
        </p:nvSpPr>
        <p:spPr bwMode="auto">
          <a:xfrm>
            <a:off x="8528736" y="1858640"/>
            <a:ext cx="1441" cy="146895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1633"/>
          </a:p>
        </p:txBody>
      </p:sp>
      <p:sp>
        <p:nvSpPr>
          <p:cNvPr id="64" name="Line 61">
            <a:extLst>
              <a:ext uri="{FF2B5EF4-FFF2-40B4-BE49-F238E27FC236}">
                <a16:creationId xmlns:a16="http://schemas.microsoft.com/office/drawing/2014/main" id="{3E76E422-E69D-47DA-B6E7-1E8433931C83}"/>
              </a:ext>
            </a:extLst>
          </p:cNvPr>
          <p:cNvSpPr>
            <a:spLocks noChangeShapeType="1"/>
          </p:cNvSpPr>
          <p:nvPr/>
        </p:nvSpPr>
        <p:spPr bwMode="auto">
          <a:xfrm>
            <a:off x="8528737" y="3327595"/>
            <a:ext cx="1339340" cy="1441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1633"/>
          </a:p>
        </p:txBody>
      </p:sp>
      <p:sp>
        <p:nvSpPr>
          <p:cNvPr id="65" name="Line 62">
            <a:extLst>
              <a:ext uri="{FF2B5EF4-FFF2-40B4-BE49-F238E27FC236}">
                <a16:creationId xmlns:a16="http://schemas.microsoft.com/office/drawing/2014/main" id="{782139FC-9686-47E9-BC00-0811D9A3A980}"/>
              </a:ext>
            </a:extLst>
          </p:cNvPr>
          <p:cNvSpPr>
            <a:spLocks noChangeShapeType="1"/>
          </p:cNvSpPr>
          <p:nvPr/>
        </p:nvSpPr>
        <p:spPr bwMode="auto">
          <a:xfrm>
            <a:off x="9866637" y="1858640"/>
            <a:ext cx="1440" cy="146895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1633"/>
          </a:p>
        </p:txBody>
      </p:sp>
      <p:grpSp>
        <p:nvGrpSpPr>
          <p:cNvPr id="66" name="Group 63">
            <a:extLst>
              <a:ext uri="{FF2B5EF4-FFF2-40B4-BE49-F238E27FC236}">
                <a16:creationId xmlns:a16="http://schemas.microsoft.com/office/drawing/2014/main" id="{6809DDB6-BFD6-4E9F-881D-599EB472760D}"/>
              </a:ext>
            </a:extLst>
          </p:cNvPr>
          <p:cNvGrpSpPr>
            <a:grpSpLocks/>
          </p:cNvGrpSpPr>
          <p:nvPr/>
        </p:nvGrpSpPr>
        <p:grpSpPr bwMode="auto">
          <a:xfrm>
            <a:off x="8005961" y="2414374"/>
            <a:ext cx="491092" cy="259557"/>
            <a:chOff x="4717" y="-140652"/>
            <a:chExt cx="341" cy="286114"/>
          </a:xfrm>
        </p:grpSpPr>
        <p:sp>
          <p:nvSpPr>
            <p:cNvPr id="67" name="Line 64">
              <a:extLst>
                <a:ext uri="{FF2B5EF4-FFF2-40B4-BE49-F238E27FC236}">
                  <a16:creationId xmlns:a16="http://schemas.microsoft.com/office/drawing/2014/main" id="{882F6B93-5A1E-4B0F-8D88-4B7603CC3A9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17" y="2404"/>
              <a:ext cx="34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633"/>
            </a:p>
          </p:txBody>
        </p:sp>
        <p:sp>
          <p:nvSpPr>
            <p:cNvPr id="68" name="Text Box 65">
              <a:extLst>
                <a:ext uri="{FF2B5EF4-FFF2-40B4-BE49-F238E27FC236}">
                  <a16:creationId xmlns:a16="http://schemas.microsoft.com/office/drawing/2014/main" id="{264867D3-75AD-4EE2-845D-26BBEC720BF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17" y="-140652"/>
              <a:ext cx="341" cy="286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1647" tIns="50425" rIns="81647" bIns="40823" anchor="ctr" anchorCtr="1">
              <a:spAutoFit/>
            </a:bodyPr>
            <a:lstStyle/>
            <a:p>
              <a:pPr algn="ctr"/>
              <a:r>
                <a:rPr lang="en-US" sz="1088">
                  <a:solidFill>
                    <a:srgbClr val="000000"/>
                  </a:solidFill>
                </a:rPr>
                <a:t>S</a:t>
              </a:r>
            </a:p>
          </p:txBody>
        </p:sp>
      </p:grpSp>
      <p:grpSp>
        <p:nvGrpSpPr>
          <p:cNvPr id="69" name="Group 66">
            <a:extLst>
              <a:ext uri="{FF2B5EF4-FFF2-40B4-BE49-F238E27FC236}">
                <a16:creationId xmlns:a16="http://schemas.microsoft.com/office/drawing/2014/main" id="{AFAA2294-0194-42A5-A609-6F936AB6073D}"/>
              </a:ext>
            </a:extLst>
          </p:cNvPr>
          <p:cNvGrpSpPr>
            <a:grpSpLocks/>
          </p:cNvGrpSpPr>
          <p:nvPr/>
        </p:nvGrpSpPr>
        <p:grpSpPr bwMode="auto">
          <a:xfrm>
            <a:off x="8005953" y="2470705"/>
            <a:ext cx="391721" cy="601984"/>
            <a:chOff x="4717" y="2353"/>
            <a:chExt cx="272" cy="418"/>
          </a:xfrm>
        </p:grpSpPr>
        <p:sp>
          <p:nvSpPr>
            <p:cNvPr id="70" name="Line 67">
              <a:extLst>
                <a:ext uri="{FF2B5EF4-FFF2-40B4-BE49-F238E27FC236}">
                  <a16:creationId xmlns:a16="http://schemas.microsoft.com/office/drawing/2014/main" id="{6303F248-2B72-420D-B4A2-E4622180695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17" y="2404"/>
              <a:ext cx="272" cy="31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633"/>
            </a:p>
          </p:txBody>
        </p:sp>
        <p:sp>
          <p:nvSpPr>
            <p:cNvPr id="71" name="Text Box 68">
              <a:extLst>
                <a:ext uri="{FF2B5EF4-FFF2-40B4-BE49-F238E27FC236}">
                  <a16:creationId xmlns:a16="http://schemas.microsoft.com/office/drawing/2014/main" id="{7FDC2D22-D16A-4351-88BD-C5318981181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2940000">
              <a:off x="4644" y="2472"/>
              <a:ext cx="418" cy="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1647" tIns="50425" rIns="81647" bIns="40823" anchor="ctr" anchorCtr="1">
              <a:spAutoFit/>
            </a:bodyPr>
            <a:lstStyle/>
            <a:p>
              <a:pPr algn="ctr"/>
              <a:r>
                <a:rPr lang="en-US" sz="1088">
                  <a:solidFill>
                    <a:srgbClr val="000000"/>
                  </a:solidFill>
                </a:rPr>
                <a:t>AR</a:t>
              </a:r>
            </a:p>
          </p:txBody>
        </p:sp>
      </p:grpSp>
      <p:sp>
        <p:nvSpPr>
          <p:cNvPr id="72" name="Text Box 69">
            <a:extLst>
              <a:ext uri="{FF2B5EF4-FFF2-40B4-BE49-F238E27FC236}">
                <a16:creationId xmlns:a16="http://schemas.microsoft.com/office/drawing/2014/main" id="{FCCEBC6C-8FB1-4FA3-9068-8F26125016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83556" y="2436141"/>
            <a:ext cx="547258" cy="303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7" tIns="49625" rIns="81647" bIns="40823"/>
          <a:lstStyle/>
          <a:p>
            <a:r>
              <a:rPr lang="en-US" sz="998">
                <a:solidFill>
                  <a:srgbClr val="000000"/>
                </a:solidFill>
              </a:rPr>
              <a:t>here</a:t>
            </a:r>
          </a:p>
        </p:txBody>
      </p:sp>
      <p:sp>
        <p:nvSpPr>
          <p:cNvPr id="73" name="Line 70">
            <a:extLst>
              <a:ext uri="{FF2B5EF4-FFF2-40B4-BE49-F238E27FC236}">
                <a16:creationId xmlns:a16="http://schemas.microsoft.com/office/drawing/2014/main" id="{D17A530E-0569-46BF-92DD-220DE66B97C4}"/>
              </a:ext>
            </a:extLst>
          </p:cNvPr>
          <p:cNvSpPr>
            <a:spLocks noChangeShapeType="1"/>
          </p:cNvSpPr>
          <p:nvPr/>
        </p:nvSpPr>
        <p:spPr bwMode="auto">
          <a:xfrm>
            <a:off x="8724597" y="2446222"/>
            <a:ext cx="707114" cy="1441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1633"/>
          </a:p>
        </p:txBody>
      </p:sp>
      <p:sp>
        <p:nvSpPr>
          <p:cNvPr id="74" name="Line 71">
            <a:extLst>
              <a:ext uri="{FF2B5EF4-FFF2-40B4-BE49-F238E27FC236}">
                <a16:creationId xmlns:a16="http://schemas.microsoft.com/office/drawing/2014/main" id="{0E2ADC25-812C-4C55-BFB1-08612D414212}"/>
              </a:ext>
            </a:extLst>
          </p:cNvPr>
          <p:cNvSpPr>
            <a:spLocks noChangeShapeType="1"/>
          </p:cNvSpPr>
          <p:nvPr/>
        </p:nvSpPr>
        <p:spPr bwMode="auto">
          <a:xfrm>
            <a:off x="8724597" y="2632002"/>
            <a:ext cx="707114" cy="144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1633"/>
          </a:p>
        </p:txBody>
      </p:sp>
      <p:sp>
        <p:nvSpPr>
          <p:cNvPr id="75" name="Text Box 72">
            <a:extLst>
              <a:ext uri="{FF2B5EF4-FFF2-40B4-BE49-F238E27FC236}">
                <a16:creationId xmlns:a16="http://schemas.microsoft.com/office/drawing/2014/main" id="{CB358FD2-EEC7-44A1-8BBA-C5A1D12116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00115" y="2436141"/>
            <a:ext cx="1134839" cy="303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7" tIns="49625" rIns="81647" bIns="40823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9pPr>
          </a:lstStyle>
          <a:p>
            <a:r>
              <a:rPr lang="en-US" sz="998"/>
              <a:t>He does it</a:t>
            </a:r>
          </a:p>
        </p:txBody>
      </p:sp>
      <p:sp>
        <p:nvSpPr>
          <p:cNvPr id="76" name="Line 73">
            <a:extLst>
              <a:ext uri="{FF2B5EF4-FFF2-40B4-BE49-F238E27FC236}">
                <a16:creationId xmlns:a16="http://schemas.microsoft.com/office/drawing/2014/main" id="{25E33A7D-E6CF-4333-A705-C82E6970E62F}"/>
              </a:ext>
            </a:extLst>
          </p:cNvPr>
          <p:cNvSpPr>
            <a:spLocks noChangeShapeType="1"/>
          </p:cNvSpPr>
          <p:nvPr/>
        </p:nvSpPr>
        <p:spPr bwMode="auto">
          <a:xfrm>
            <a:off x="8724596" y="2446222"/>
            <a:ext cx="1441" cy="187219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1633"/>
          </a:p>
        </p:txBody>
      </p:sp>
      <p:sp>
        <p:nvSpPr>
          <p:cNvPr id="77" name="Freeform 74">
            <a:extLst>
              <a:ext uri="{FF2B5EF4-FFF2-40B4-BE49-F238E27FC236}">
                <a16:creationId xmlns:a16="http://schemas.microsoft.com/office/drawing/2014/main" id="{B979B611-D521-4BA7-AAAD-844B2C77A08C}"/>
              </a:ext>
            </a:extLst>
          </p:cNvPr>
          <p:cNvSpPr>
            <a:spLocks/>
          </p:cNvSpPr>
          <p:nvPr/>
        </p:nvSpPr>
        <p:spPr bwMode="auto">
          <a:xfrm>
            <a:off x="8887333" y="2143790"/>
            <a:ext cx="228984" cy="368678"/>
          </a:xfrm>
          <a:custGeom>
            <a:avLst/>
            <a:gdLst>
              <a:gd name="T0" fmla="*/ 700 w 701"/>
              <a:gd name="T1" fmla="*/ 1126 h 1127"/>
              <a:gd name="T2" fmla="*/ 0 w 701"/>
              <a:gd name="T3" fmla="*/ 1126 h 1127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701" h="1127">
                <a:moveTo>
                  <a:pt x="700" y="1126"/>
                </a:moveTo>
                <a:cubicBezTo>
                  <a:pt x="0" y="0"/>
                  <a:pt x="0" y="1126"/>
                  <a:pt x="0" y="1126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1633"/>
          </a:p>
        </p:txBody>
      </p:sp>
      <p:grpSp>
        <p:nvGrpSpPr>
          <p:cNvPr id="78" name="Group 75">
            <a:extLst>
              <a:ext uri="{FF2B5EF4-FFF2-40B4-BE49-F238E27FC236}">
                <a16:creationId xmlns:a16="http://schemas.microsoft.com/office/drawing/2014/main" id="{C447A70B-B40A-4115-A990-80BCEB634972}"/>
              </a:ext>
            </a:extLst>
          </p:cNvPr>
          <p:cNvGrpSpPr>
            <a:grpSpLocks/>
          </p:cNvGrpSpPr>
          <p:nvPr/>
        </p:nvGrpSpPr>
        <p:grpSpPr bwMode="auto">
          <a:xfrm>
            <a:off x="7948350" y="3002126"/>
            <a:ext cx="509813" cy="325475"/>
            <a:chOff x="4677" y="2722"/>
            <a:chExt cx="354" cy="226"/>
          </a:xfrm>
        </p:grpSpPr>
        <p:sp>
          <p:nvSpPr>
            <p:cNvPr id="79" name="Line 76">
              <a:extLst>
                <a:ext uri="{FF2B5EF4-FFF2-40B4-BE49-F238E27FC236}">
                  <a16:creationId xmlns:a16="http://schemas.microsoft.com/office/drawing/2014/main" id="{1796C4EB-CE86-4E38-B719-9C8ABD89570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17" y="2722"/>
              <a:ext cx="272" cy="22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633"/>
            </a:p>
          </p:txBody>
        </p:sp>
        <p:sp>
          <p:nvSpPr>
            <p:cNvPr id="80" name="Text Box 77">
              <a:extLst>
                <a:ext uri="{FF2B5EF4-FFF2-40B4-BE49-F238E27FC236}">
                  <a16:creationId xmlns:a16="http://schemas.microsoft.com/office/drawing/2014/main" id="{1A242C24-961C-4ADC-9B89-C1A6187F42C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2400000">
              <a:off x="4677" y="2744"/>
              <a:ext cx="354" cy="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1647" tIns="50425" rIns="81647" bIns="40823" anchor="ctr" anchorCtr="1">
              <a:spAutoFit/>
            </a:bodyPr>
            <a:lstStyle/>
            <a:p>
              <a:pPr algn="ctr"/>
              <a:r>
                <a:rPr lang="en-US" sz="1088">
                  <a:solidFill>
                    <a:srgbClr val="000000"/>
                  </a:solidFill>
                </a:rPr>
                <a:t>S</a:t>
              </a:r>
            </a:p>
          </p:txBody>
        </p:sp>
      </p:grpSp>
      <p:grpSp>
        <p:nvGrpSpPr>
          <p:cNvPr id="81" name="Group 78">
            <a:extLst>
              <a:ext uri="{FF2B5EF4-FFF2-40B4-BE49-F238E27FC236}">
                <a16:creationId xmlns:a16="http://schemas.microsoft.com/office/drawing/2014/main" id="{CC26D023-5761-4049-A3A6-AAD372CD1109}"/>
              </a:ext>
            </a:extLst>
          </p:cNvPr>
          <p:cNvGrpSpPr>
            <a:grpSpLocks/>
          </p:cNvGrpSpPr>
          <p:nvPr/>
        </p:nvGrpSpPr>
        <p:grpSpPr bwMode="auto">
          <a:xfrm>
            <a:off x="7991574" y="2976201"/>
            <a:ext cx="259227" cy="541498"/>
            <a:chOff x="4707" y="2704"/>
            <a:chExt cx="180" cy="376"/>
          </a:xfrm>
        </p:grpSpPr>
        <p:sp>
          <p:nvSpPr>
            <p:cNvPr id="82" name="Line 79">
              <a:extLst>
                <a:ext uri="{FF2B5EF4-FFF2-40B4-BE49-F238E27FC236}">
                  <a16:creationId xmlns:a16="http://schemas.microsoft.com/office/drawing/2014/main" id="{0F3A7CE2-A6B1-4892-8A13-D3BB135CDCD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17" y="2722"/>
              <a:ext cx="159" cy="3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633"/>
            </a:p>
          </p:txBody>
        </p:sp>
        <p:sp>
          <p:nvSpPr>
            <p:cNvPr id="83" name="Text Box 80">
              <a:extLst>
                <a:ext uri="{FF2B5EF4-FFF2-40B4-BE49-F238E27FC236}">
                  <a16:creationId xmlns:a16="http://schemas.microsoft.com/office/drawing/2014/main" id="{0ED32D65-F4FF-4C64-BAFF-820ABDCC6F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3900000">
              <a:off x="4609" y="2802"/>
              <a:ext cx="376" cy="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1647" tIns="50425" rIns="81647" bIns="40823" anchor="ctr" anchorCtr="1">
              <a:spAutoFit/>
            </a:bodyPr>
            <a:lstStyle/>
            <a:p>
              <a:pPr algn="ctr"/>
              <a:r>
                <a:rPr lang="en-US" sz="1088">
                  <a:solidFill>
                    <a:srgbClr val="000000"/>
                  </a:solidFill>
                </a:rPr>
                <a:t>AR</a:t>
              </a:r>
            </a:p>
          </p:txBody>
        </p:sp>
      </p:grpSp>
      <p:sp>
        <p:nvSpPr>
          <p:cNvPr id="84" name="Text Box 81">
            <a:extLst>
              <a:ext uri="{FF2B5EF4-FFF2-40B4-BE49-F238E27FC236}">
                <a16:creationId xmlns:a16="http://schemas.microsoft.com/office/drawing/2014/main" id="{675FE785-686F-4E1D-8FF5-57FBD66E89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83557" y="2894109"/>
            <a:ext cx="709994" cy="303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7" tIns="49625" rIns="81647" bIns="40823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9pPr>
          </a:lstStyle>
          <a:p>
            <a:r>
              <a:rPr lang="en-US" sz="998"/>
              <a:t>here</a:t>
            </a:r>
          </a:p>
        </p:txBody>
      </p:sp>
      <p:sp>
        <p:nvSpPr>
          <p:cNvPr id="85" name="Line 82">
            <a:extLst>
              <a:ext uri="{FF2B5EF4-FFF2-40B4-BE49-F238E27FC236}">
                <a16:creationId xmlns:a16="http://schemas.microsoft.com/office/drawing/2014/main" id="{6B86CDBD-A978-496F-8DF8-307F5B3E3791}"/>
              </a:ext>
            </a:extLst>
          </p:cNvPr>
          <p:cNvSpPr>
            <a:spLocks noChangeShapeType="1"/>
          </p:cNvSpPr>
          <p:nvPr/>
        </p:nvSpPr>
        <p:spPr bwMode="auto">
          <a:xfrm>
            <a:off x="8724597" y="2902750"/>
            <a:ext cx="707114" cy="144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1633"/>
          </a:p>
        </p:txBody>
      </p:sp>
      <p:sp>
        <p:nvSpPr>
          <p:cNvPr id="86" name="Line 83">
            <a:extLst>
              <a:ext uri="{FF2B5EF4-FFF2-40B4-BE49-F238E27FC236}">
                <a16:creationId xmlns:a16="http://schemas.microsoft.com/office/drawing/2014/main" id="{11BF5887-14F1-458A-8760-C5D8568EB13F}"/>
              </a:ext>
            </a:extLst>
          </p:cNvPr>
          <p:cNvSpPr>
            <a:spLocks noChangeShapeType="1"/>
          </p:cNvSpPr>
          <p:nvPr/>
        </p:nvSpPr>
        <p:spPr bwMode="auto">
          <a:xfrm>
            <a:off x="8724597" y="3089970"/>
            <a:ext cx="707114" cy="144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1633"/>
          </a:p>
        </p:txBody>
      </p:sp>
      <p:sp>
        <p:nvSpPr>
          <p:cNvPr id="87" name="Text Box 84">
            <a:extLst>
              <a:ext uri="{FF2B5EF4-FFF2-40B4-BE49-F238E27FC236}">
                <a16:creationId xmlns:a16="http://schemas.microsoft.com/office/drawing/2014/main" id="{4D07461C-C5EF-4CC2-B5EB-8221D721F0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00115" y="2894109"/>
            <a:ext cx="1134839" cy="303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7" tIns="49625" rIns="81647" bIns="40823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9pPr>
          </a:lstStyle>
          <a:p>
            <a:r>
              <a:rPr lang="en-US" sz="998"/>
              <a:t>He does    it</a:t>
            </a:r>
          </a:p>
        </p:txBody>
      </p:sp>
      <p:sp>
        <p:nvSpPr>
          <p:cNvPr id="88" name="Line 85">
            <a:extLst>
              <a:ext uri="{FF2B5EF4-FFF2-40B4-BE49-F238E27FC236}">
                <a16:creationId xmlns:a16="http://schemas.microsoft.com/office/drawing/2014/main" id="{76E6B1BC-5C0B-4A98-9381-0D58F01768FC}"/>
              </a:ext>
            </a:extLst>
          </p:cNvPr>
          <p:cNvSpPr>
            <a:spLocks noChangeShapeType="1"/>
          </p:cNvSpPr>
          <p:nvPr/>
        </p:nvSpPr>
        <p:spPr bwMode="auto">
          <a:xfrm>
            <a:off x="8724596" y="2902751"/>
            <a:ext cx="1441" cy="187219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1633"/>
          </a:p>
        </p:txBody>
      </p:sp>
      <p:sp>
        <p:nvSpPr>
          <p:cNvPr id="89" name="Freeform 86">
            <a:extLst>
              <a:ext uri="{FF2B5EF4-FFF2-40B4-BE49-F238E27FC236}">
                <a16:creationId xmlns:a16="http://schemas.microsoft.com/office/drawing/2014/main" id="{8C0EB29D-A89B-4339-972A-1FA6C49449AD}"/>
              </a:ext>
            </a:extLst>
          </p:cNvPr>
          <p:cNvSpPr>
            <a:spLocks/>
          </p:cNvSpPr>
          <p:nvPr/>
        </p:nvSpPr>
        <p:spPr bwMode="auto">
          <a:xfrm>
            <a:off x="8887333" y="2568635"/>
            <a:ext cx="228984" cy="368678"/>
          </a:xfrm>
          <a:custGeom>
            <a:avLst/>
            <a:gdLst>
              <a:gd name="T0" fmla="*/ 700 w 701"/>
              <a:gd name="T1" fmla="*/ 1126 h 1127"/>
              <a:gd name="T2" fmla="*/ 0 w 701"/>
              <a:gd name="T3" fmla="*/ 1126 h 1127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701" h="1127">
                <a:moveTo>
                  <a:pt x="700" y="1126"/>
                </a:moveTo>
                <a:cubicBezTo>
                  <a:pt x="0" y="0"/>
                  <a:pt x="0" y="1126"/>
                  <a:pt x="0" y="1126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1633"/>
          </a:p>
        </p:txBody>
      </p:sp>
      <p:sp>
        <p:nvSpPr>
          <p:cNvPr id="90" name="Freeform 87">
            <a:extLst>
              <a:ext uri="{FF2B5EF4-FFF2-40B4-BE49-F238E27FC236}">
                <a16:creationId xmlns:a16="http://schemas.microsoft.com/office/drawing/2014/main" id="{C46586AE-AC35-4CE8-A0BB-EC8931A2DBDF}"/>
              </a:ext>
            </a:extLst>
          </p:cNvPr>
          <p:cNvSpPr>
            <a:spLocks/>
          </p:cNvSpPr>
          <p:nvPr/>
        </p:nvSpPr>
        <p:spPr bwMode="auto">
          <a:xfrm>
            <a:off x="9149441" y="2568635"/>
            <a:ext cx="228984" cy="368678"/>
          </a:xfrm>
          <a:custGeom>
            <a:avLst/>
            <a:gdLst>
              <a:gd name="T0" fmla="*/ 700 w 701"/>
              <a:gd name="T1" fmla="*/ 1126 h 1127"/>
              <a:gd name="T2" fmla="*/ 0 w 701"/>
              <a:gd name="T3" fmla="*/ 1126 h 1127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701" h="1127">
                <a:moveTo>
                  <a:pt x="700" y="1126"/>
                </a:moveTo>
                <a:cubicBezTo>
                  <a:pt x="0" y="0"/>
                  <a:pt x="0" y="1126"/>
                  <a:pt x="0" y="1126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1633"/>
          </a:p>
        </p:txBody>
      </p:sp>
      <p:sp>
        <p:nvSpPr>
          <p:cNvPr id="91" name="Line 88">
            <a:extLst>
              <a:ext uri="{FF2B5EF4-FFF2-40B4-BE49-F238E27FC236}">
                <a16:creationId xmlns:a16="http://schemas.microsoft.com/office/drawing/2014/main" id="{3C0C7FA6-44AB-4647-B24C-49F28C1F2867}"/>
              </a:ext>
            </a:extLst>
          </p:cNvPr>
          <p:cNvSpPr>
            <a:spLocks noChangeShapeType="1"/>
          </p:cNvSpPr>
          <p:nvPr/>
        </p:nvSpPr>
        <p:spPr bwMode="auto">
          <a:xfrm>
            <a:off x="8724597" y="4079353"/>
            <a:ext cx="707114" cy="1441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1633"/>
          </a:p>
        </p:txBody>
      </p:sp>
      <p:sp>
        <p:nvSpPr>
          <p:cNvPr id="92" name="Line 89">
            <a:extLst>
              <a:ext uri="{FF2B5EF4-FFF2-40B4-BE49-F238E27FC236}">
                <a16:creationId xmlns:a16="http://schemas.microsoft.com/office/drawing/2014/main" id="{5961D691-717D-4E82-ABFF-48E70EC3CFB5}"/>
              </a:ext>
            </a:extLst>
          </p:cNvPr>
          <p:cNvSpPr>
            <a:spLocks noChangeShapeType="1"/>
          </p:cNvSpPr>
          <p:nvPr/>
        </p:nvSpPr>
        <p:spPr bwMode="auto">
          <a:xfrm>
            <a:off x="8724597" y="4266574"/>
            <a:ext cx="707114" cy="1441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1633"/>
          </a:p>
        </p:txBody>
      </p:sp>
      <p:sp>
        <p:nvSpPr>
          <p:cNvPr id="93" name="Line 90">
            <a:extLst>
              <a:ext uri="{FF2B5EF4-FFF2-40B4-BE49-F238E27FC236}">
                <a16:creationId xmlns:a16="http://schemas.microsoft.com/office/drawing/2014/main" id="{75EF1690-4928-4C60-883D-FB225F795A6F}"/>
              </a:ext>
            </a:extLst>
          </p:cNvPr>
          <p:cNvSpPr>
            <a:spLocks noChangeShapeType="1"/>
          </p:cNvSpPr>
          <p:nvPr/>
        </p:nvSpPr>
        <p:spPr bwMode="auto">
          <a:xfrm>
            <a:off x="8724596" y="4079354"/>
            <a:ext cx="1441" cy="187219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1633"/>
          </a:p>
        </p:txBody>
      </p:sp>
      <p:sp>
        <p:nvSpPr>
          <p:cNvPr id="94" name="Text Box 91">
            <a:extLst>
              <a:ext uri="{FF2B5EF4-FFF2-40B4-BE49-F238E27FC236}">
                <a16:creationId xmlns:a16="http://schemas.microsoft.com/office/drawing/2014/main" id="{E4AA5156-B5BD-46BA-9018-8274D14949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04254" y="4397627"/>
            <a:ext cx="1134839" cy="303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7" tIns="49625" rIns="81647" bIns="40823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9pPr>
          </a:lstStyle>
          <a:p>
            <a:r>
              <a:rPr lang="en-US" sz="998"/>
              <a:t>He </a:t>
            </a:r>
          </a:p>
        </p:txBody>
      </p:sp>
      <p:sp>
        <p:nvSpPr>
          <p:cNvPr id="95" name="Line 92">
            <a:extLst>
              <a:ext uri="{FF2B5EF4-FFF2-40B4-BE49-F238E27FC236}">
                <a16:creationId xmlns:a16="http://schemas.microsoft.com/office/drawing/2014/main" id="{E063DEDE-4A3A-4B3D-96FC-4E232AB8926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723157" y="4242092"/>
            <a:ext cx="165617" cy="1627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1633"/>
          </a:p>
        </p:txBody>
      </p:sp>
      <p:sp>
        <p:nvSpPr>
          <p:cNvPr id="96" name="Text Box 93">
            <a:extLst>
              <a:ext uri="{FF2B5EF4-FFF2-40B4-BE49-F238E27FC236}">
                <a16:creationId xmlns:a16="http://schemas.microsoft.com/office/drawing/2014/main" id="{BFD00903-77CE-405D-8E6D-A1E02D219F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00115" y="4070713"/>
            <a:ext cx="1134839" cy="303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7" tIns="49625" rIns="81647" bIns="40823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9pPr>
          </a:lstStyle>
          <a:p>
            <a:r>
              <a:rPr lang="en-US" sz="998"/>
              <a:t>does it</a:t>
            </a:r>
          </a:p>
        </p:txBody>
      </p:sp>
      <p:sp>
        <p:nvSpPr>
          <p:cNvPr id="97" name="Line 94">
            <a:extLst>
              <a:ext uri="{FF2B5EF4-FFF2-40B4-BE49-F238E27FC236}">
                <a16:creationId xmlns:a16="http://schemas.microsoft.com/office/drawing/2014/main" id="{61D85BD2-C988-4D77-A17A-7A55F3CD2AF9}"/>
              </a:ext>
            </a:extLst>
          </p:cNvPr>
          <p:cNvSpPr>
            <a:spLocks noChangeShapeType="1"/>
          </p:cNvSpPr>
          <p:nvPr/>
        </p:nvSpPr>
        <p:spPr bwMode="auto">
          <a:xfrm>
            <a:off x="9051511" y="3425525"/>
            <a:ext cx="1440" cy="391721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1633"/>
          </a:p>
        </p:txBody>
      </p:sp>
      <p:sp>
        <p:nvSpPr>
          <p:cNvPr id="98" name="Text Box 95">
            <a:extLst>
              <a:ext uri="{FF2B5EF4-FFF2-40B4-BE49-F238E27FC236}">
                <a16:creationId xmlns:a16="http://schemas.microsoft.com/office/drawing/2014/main" id="{5C532D39-9C0A-4A71-A2C2-4FC74567CC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51873" y="4070713"/>
            <a:ext cx="580380" cy="303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7" tIns="49625" rIns="81647" bIns="40823"/>
          <a:lstStyle/>
          <a:p>
            <a:r>
              <a:rPr lang="en-US" sz="998">
                <a:solidFill>
                  <a:srgbClr val="000000"/>
                </a:solidFill>
              </a:rPr>
              <a:t>here</a:t>
            </a:r>
          </a:p>
        </p:txBody>
      </p:sp>
      <p:sp>
        <p:nvSpPr>
          <p:cNvPr id="99" name="Freeform 96">
            <a:extLst>
              <a:ext uri="{FF2B5EF4-FFF2-40B4-BE49-F238E27FC236}">
                <a16:creationId xmlns:a16="http://schemas.microsoft.com/office/drawing/2014/main" id="{7D4D0717-134C-4E85-9D5C-E9A70DE1E011}"/>
              </a:ext>
            </a:extLst>
          </p:cNvPr>
          <p:cNvSpPr>
            <a:spLocks/>
          </p:cNvSpPr>
          <p:nvPr/>
        </p:nvSpPr>
        <p:spPr bwMode="auto">
          <a:xfrm>
            <a:off x="8903174" y="3797084"/>
            <a:ext cx="203062" cy="288030"/>
          </a:xfrm>
          <a:custGeom>
            <a:avLst/>
            <a:gdLst>
              <a:gd name="T0" fmla="*/ 0 w 622"/>
              <a:gd name="T1" fmla="*/ 823 h 883"/>
              <a:gd name="T2" fmla="*/ 596 w 622"/>
              <a:gd name="T3" fmla="*/ 852 h 883"/>
              <a:gd name="T4" fmla="*/ 596 w 622"/>
              <a:gd name="T5" fmla="*/ 882 h 883"/>
              <a:gd name="T6" fmla="*/ 621 w 622"/>
              <a:gd name="T7" fmla="*/ 882 h 8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22" h="883">
                <a:moveTo>
                  <a:pt x="0" y="823"/>
                </a:moveTo>
                <a:cubicBezTo>
                  <a:pt x="298" y="0"/>
                  <a:pt x="596" y="852"/>
                  <a:pt x="596" y="852"/>
                </a:cubicBezTo>
                <a:lnTo>
                  <a:pt x="596" y="882"/>
                </a:lnTo>
                <a:lnTo>
                  <a:pt x="621" y="882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1633"/>
          </a:p>
        </p:txBody>
      </p:sp>
      <p:sp>
        <p:nvSpPr>
          <p:cNvPr id="100" name="Line 97">
            <a:extLst>
              <a:ext uri="{FF2B5EF4-FFF2-40B4-BE49-F238E27FC236}">
                <a16:creationId xmlns:a16="http://schemas.microsoft.com/office/drawing/2014/main" id="{7D273165-9A30-47BF-8910-FD28CD7725E8}"/>
              </a:ext>
            </a:extLst>
          </p:cNvPr>
          <p:cNvSpPr>
            <a:spLocks noChangeShapeType="1"/>
          </p:cNvSpPr>
          <p:nvPr/>
        </p:nvSpPr>
        <p:spPr bwMode="auto">
          <a:xfrm>
            <a:off x="8528736" y="4079353"/>
            <a:ext cx="1441" cy="146895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1633"/>
          </a:p>
        </p:txBody>
      </p:sp>
      <p:sp>
        <p:nvSpPr>
          <p:cNvPr id="101" name="Line 98">
            <a:extLst>
              <a:ext uri="{FF2B5EF4-FFF2-40B4-BE49-F238E27FC236}">
                <a16:creationId xmlns:a16="http://schemas.microsoft.com/office/drawing/2014/main" id="{ED8CCA2C-5726-4623-B512-65651C0A70AE}"/>
              </a:ext>
            </a:extLst>
          </p:cNvPr>
          <p:cNvSpPr>
            <a:spLocks noChangeShapeType="1"/>
          </p:cNvSpPr>
          <p:nvPr/>
        </p:nvSpPr>
        <p:spPr bwMode="auto">
          <a:xfrm>
            <a:off x="8528737" y="5548308"/>
            <a:ext cx="1339340" cy="1441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1633"/>
          </a:p>
        </p:txBody>
      </p:sp>
      <p:sp>
        <p:nvSpPr>
          <p:cNvPr id="102" name="Line 99">
            <a:extLst>
              <a:ext uri="{FF2B5EF4-FFF2-40B4-BE49-F238E27FC236}">
                <a16:creationId xmlns:a16="http://schemas.microsoft.com/office/drawing/2014/main" id="{F85B8A1B-BF3D-4C9B-89CE-309DECBE9C3D}"/>
              </a:ext>
            </a:extLst>
          </p:cNvPr>
          <p:cNvSpPr>
            <a:spLocks noChangeShapeType="1"/>
          </p:cNvSpPr>
          <p:nvPr/>
        </p:nvSpPr>
        <p:spPr bwMode="auto">
          <a:xfrm>
            <a:off x="9866637" y="4079353"/>
            <a:ext cx="1440" cy="146895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1633"/>
          </a:p>
        </p:txBody>
      </p:sp>
      <p:sp>
        <p:nvSpPr>
          <p:cNvPr id="103" name="Line 100">
            <a:extLst>
              <a:ext uri="{FF2B5EF4-FFF2-40B4-BE49-F238E27FC236}">
                <a16:creationId xmlns:a16="http://schemas.microsoft.com/office/drawing/2014/main" id="{961C1CA7-8D59-4995-84B9-8A36FF291090}"/>
              </a:ext>
            </a:extLst>
          </p:cNvPr>
          <p:cNvSpPr>
            <a:spLocks noChangeShapeType="1"/>
          </p:cNvSpPr>
          <p:nvPr/>
        </p:nvSpPr>
        <p:spPr bwMode="auto">
          <a:xfrm>
            <a:off x="8724597" y="4698619"/>
            <a:ext cx="707114" cy="1441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1633"/>
          </a:p>
        </p:txBody>
      </p:sp>
      <p:sp>
        <p:nvSpPr>
          <p:cNvPr id="104" name="Line 101">
            <a:extLst>
              <a:ext uri="{FF2B5EF4-FFF2-40B4-BE49-F238E27FC236}">
                <a16:creationId xmlns:a16="http://schemas.microsoft.com/office/drawing/2014/main" id="{8176F724-F475-4168-9021-B6A765540343}"/>
              </a:ext>
            </a:extLst>
          </p:cNvPr>
          <p:cNvSpPr>
            <a:spLocks noChangeShapeType="1"/>
          </p:cNvSpPr>
          <p:nvPr/>
        </p:nvSpPr>
        <p:spPr bwMode="auto">
          <a:xfrm>
            <a:off x="8724597" y="4885838"/>
            <a:ext cx="707114" cy="1441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1633"/>
          </a:p>
        </p:txBody>
      </p:sp>
      <p:sp>
        <p:nvSpPr>
          <p:cNvPr id="105" name="Text Box 102">
            <a:extLst>
              <a:ext uri="{FF2B5EF4-FFF2-40B4-BE49-F238E27FC236}">
                <a16:creationId xmlns:a16="http://schemas.microsoft.com/office/drawing/2014/main" id="{960CEB63-25E2-41B6-80D5-C591D8149A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00115" y="4689978"/>
            <a:ext cx="1134839" cy="303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7" tIns="49625" rIns="81647" bIns="40823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9pPr>
          </a:lstStyle>
          <a:p>
            <a:r>
              <a:rPr lang="en-US" sz="998"/>
              <a:t>He does it here</a:t>
            </a:r>
          </a:p>
        </p:txBody>
      </p:sp>
      <p:sp>
        <p:nvSpPr>
          <p:cNvPr id="106" name="Line 103">
            <a:extLst>
              <a:ext uri="{FF2B5EF4-FFF2-40B4-BE49-F238E27FC236}">
                <a16:creationId xmlns:a16="http://schemas.microsoft.com/office/drawing/2014/main" id="{7C515052-9747-434E-B5C0-A7902F05542F}"/>
              </a:ext>
            </a:extLst>
          </p:cNvPr>
          <p:cNvSpPr>
            <a:spLocks noChangeShapeType="1"/>
          </p:cNvSpPr>
          <p:nvPr/>
        </p:nvSpPr>
        <p:spPr bwMode="auto">
          <a:xfrm>
            <a:off x="8724596" y="4698619"/>
            <a:ext cx="1441" cy="187219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1633"/>
          </a:p>
        </p:txBody>
      </p:sp>
      <p:sp>
        <p:nvSpPr>
          <p:cNvPr id="107" name="Text Box 104">
            <a:extLst>
              <a:ext uri="{FF2B5EF4-FFF2-40B4-BE49-F238E27FC236}">
                <a16:creationId xmlns:a16="http://schemas.microsoft.com/office/drawing/2014/main" id="{77DDAFEA-590E-4A6E-9DFF-CFCD60A238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83556" y="5146505"/>
            <a:ext cx="547258" cy="303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7" tIns="49625" rIns="81647" bIns="40823"/>
          <a:lstStyle/>
          <a:p>
            <a:r>
              <a:rPr lang="en-US" sz="998">
                <a:solidFill>
                  <a:srgbClr val="000000"/>
                </a:solidFill>
              </a:rPr>
              <a:t>here</a:t>
            </a:r>
          </a:p>
        </p:txBody>
      </p:sp>
      <p:sp>
        <p:nvSpPr>
          <p:cNvPr id="108" name="Line 105">
            <a:extLst>
              <a:ext uri="{FF2B5EF4-FFF2-40B4-BE49-F238E27FC236}">
                <a16:creationId xmlns:a16="http://schemas.microsoft.com/office/drawing/2014/main" id="{7A1A2924-3027-40A1-A1F8-A7EE0D1633C6}"/>
              </a:ext>
            </a:extLst>
          </p:cNvPr>
          <p:cNvSpPr>
            <a:spLocks noChangeShapeType="1"/>
          </p:cNvSpPr>
          <p:nvPr/>
        </p:nvSpPr>
        <p:spPr bwMode="auto">
          <a:xfrm>
            <a:off x="8724597" y="5156587"/>
            <a:ext cx="707114" cy="1441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1633"/>
          </a:p>
        </p:txBody>
      </p:sp>
      <p:sp>
        <p:nvSpPr>
          <p:cNvPr id="109" name="Line 106">
            <a:extLst>
              <a:ext uri="{FF2B5EF4-FFF2-40B4-BE49-F238E27FC236}">
                <a16:creationId xmlns:a16="http://schemas.microsoft.com/office/drawing/2014/main" id="{000C079F-82F3-4E33-B094-E3CEC2D10AF6}"/>
              </a:ext>
            </a:extLst>
          </p:cNvPr>
          <p:cNvSpPr>
            <a:spLocks noChangeShapeType="1"/>
          </p:cNvSpPr>
          <p:nvPr/>
        </p:nvSpPr>
        <p:spPr bwMode="auto">
          <a:xfrm>
            <a:off x="8724597" y="5343806"/>
            <a:ext cx="707114" cy="1441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1633"/>
          </a:p>
        </p:txBody>
      </p:sp>
      <p:sp>
        <p:nvSpPr>
          <p:cNvPr id="110" name="Text Box 107">
            <a:extLst>
              <a:ext uri="{FF2B5EF4-FFF2-40B4-BE49-F238E27FC236}">
                <a16:creationId xmlns:a16="http://schemas.microsoft.com/office/drawing/2014/main" id="{39D22D98-D940-470F-BF52-D8D17005FE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00115" y="5147946"/>
            <a:ext cx="1134839" cy="303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7" tIns="49625" rIns="81647" bIns="40823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9pPr>
          </a:lstStyle>
          <a:p>
            <a:r>
              <a:rPr lang="en-US" sz="998"/>
              <a:t>He does   </a:t>
            </a:r>
          </a:p>
        </p:txBody>
      </p:sp>
      <p:sp>
        <p:nvSpPr>
          <p:cNvPr id="111" name="Line 108">
            <a:extLst>
              <a:ext uri="{FF2B5EF4-FFF2-40B4-BE49-F238E27FC236}">
                <a16:creationId xmlns:a16="http://schemas.microsoft.com/office/drawing/2014/main" id="{DC72D38D-B1C1-42F5-8F84-E7F7169B74D4}"/>
              </a:ext>
            </a:extLst>
          </p:cNvPr>
          <p:cNvSpPr>
            <a:spLocks noChangeShapeType="1"/>
          </p:cNvSpPr>
          <p:nvPr/>
        </p:nvSpPr>
        <p:spPr bwMode="auto">
          <a:xfrm>
            <a:off x="8724596" y="5156587"/>
            <a:ext cx="1441" cy="187219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1633"/>
          </a:p>
        </p:txBody>
      </p:sp>
      <p:sp>
        <p:nvSpPr>
          <p:cNvPr id="112" name="Freeform 109">
            <a:extLst>
              <a:ext uri="{FF2B5EF4-FFF2-40B4-BE49-F238E27FC236}">
                <a16:creationId xmlns:a16="http://schemas.microsoft.com/office/drawing/2014/main" id="{808939D1-A384-471B-B276-4EE100151A69}"/>
              </a:ext>
            </a:extLst>
          </p:cNvPr>
          <p:cNvSpPr>
            <a:spLocks/>
          </p:cNvSpPr>
          <p:nvPr/>
        </p:nvSpPr>
        <p:spPr bwMode="auto">
          <a:xfrm>
            <a:off x="8887333" y="4821032"/>
            <a:ext cx="228984" cy="368678"/>
          </a:xfrm>
          <a:custGeom>
            <a:avLst/>
            <a:gdLst>
              <a:gd name="T0" fmla="*/ 700 w 701"/>
              <a:gd name="T1" fmla="*/ 1126 h 1127"/>
              <a:gd name="T2" fmla="*/ 0 w 701"/>
              <a:gd name="T3" fmla="*/ 1126 h 1127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701" h="1127">
                <a:moveTo>
                  <a:pt x="700" y="1126"/>
                </a:moveTo>
                <a:cubicBezTo>
                  <a:pt x="0" y="0"/>
                  <a:pt x="0" y="1126"/>
                  <a:pt x="0" y="1126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1633"/>
          </a:p>
        </p:txBody>
      </p:sp>
      <p:sp>
        <p:nvSpPr>
          <p:cNvPr id="113" name="Freeform 110">
            <a:extLst>
              <a:ext uri="{FF2B5EF4-FFF2-40B4-BE49-F238E27FC236}">
                <a16:creationId xmlns:a16="http://schemas.microsoft.com/office/drawing/2014/main" id="{56F790B9-5AA2-4C69-8D73-B1F5448F93F5}"/>
              </a:ext>
            </a:extLst>
          </p:cNvPr>
          <p:cNvSpPr>
            <a:spLocks/>
          </p:cNvSpPr>
          <p:nvPr/>
        </p:nvSpPr>
        <p:spPr bwMode="auto">
          <a:xfrm>
            <a:off x="8887333" y="4364504"/>
            <a:ext cx="228984" cy="368678"/>
          </a:xfrm>
          <a:custGeom>
            <a:avLst/>
            <a:gdLst>
              <a:gd name="T0" fmla="*/ 700 w 701"/>
              <a:gd name="T1" fmla="*/ 1126 h 1127"/>
              <a:gd name="T2" fmla="*/ 0 w 701"/>
              <a:gd name="T3" fmla="*/ 1126 h 1127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701" h="1127">
                <a:moveTo>
                  <a:pt x="700" y="1126"/>
                </a:moveTo>
                <a:cubicBezTo>
                  <a:pt x="0" y="0"/>
                  <a:pt x="0" y="1126"/>
                  <a:pt x="0" y="1126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1633"/>
          </a:p>
        </p:txBody>
      </p:sp>
      <p:sp>
        <p:nvSpPr>
          <p:cNvPr id="114" name="Text Box 111">
            <a:extLst>
              <a:ext uri="{FF2B5EF4-FFF2-40B4-BE49-F238E27FC236}">
                <a16:creationId xmlns:a16="http://schemas.microsoft.com/office/drawing/2014/main" id="{4BB73B51-E2B0-4B17-B97B-799400CCB5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56014" y="5376931"/>
            <a:ext cx="1134839" cy="303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7" tIns="49625" rIns="81647" bIns="40823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9pPr>
          </a:lstStyle>
          <a:p>
            <a:r>
              <a:rPr lang="en-US" sz="998"/>
              <a:t>it</a:t>
            </a:r>
          </a:p>
        </p:txBody>
      </p:sp>
      <p:sp>
        <p:nvSpPr>
          <p:cNvPr id="115" name="Line 112">
            <a:extLst>
              <a:ext uri="{FF2B5EF4-FFF2-40B4-BE49-F238E27FC236}">
                <a16:creationId xmlns:a16="http://schemas.microsoft.com/office/drawing/2014/main" id="{708C19D4-A394-43E2-95C1-C29943269B63}"/>
              </a:ext>
            </a:extLst>
          </p:cNvPr>
          <p:cNvSpPr>
            <a:spLocks noChangeShapeType="1"/>
          </p:cNvSpPr>
          <p:nvPr/>
        </p:nvSpPr>
        <p:spPr bwMode="auto">
          <a:xfrm>
            <a:off x="9149441" y="5287642"/>
            <a:ext cx="162737" cy="19586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1633"/>
          </a:p>
        </p:txBody>
      </p:sp>
      <p:sp>
        <p:nvSpPr>
          <p:cNvPr id="116" name="Oval 113">
            <a:extLst>
              <a:ext uri="{FF2B5EF4-FFF2-40B4-BE49-F238E27FC236}">
                <a16:creationId xmlns:a16="http://schemas.microsoft.com/office/drawing/2014/main" id="{F1F986FB-1FE9-4C18-A39D-DED6886E78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60419" y="3817247"/>
            <a:ext cx="1306218" cy="653828"/>
          </a:xfrm>
          <a:prstGeom prst="ellipse">
            <a:avLst/>
          </a:prstGeom>
          <a:solidFill>
            <a:srgbClr val="99CCFF">
              <a:alpha val="29999"/>
            </a:srgbClr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sz="1633"/>
          </a:p>
        </p:txBody>
      </p:sp>
      <p:sp>
        <p:nvSpPr>
          <p:cNvPr id="117" name="Line 97">
            <a:extLst>
              <a:ext uri="{FF2B5EF4-FFF2-40B4-BE49-F238E27FC236}">
                <a16:creationId xmlns:a16="http://schemas.microsoft.com/office/drawing/2014/main" id="{354E63DA-239F-42D4-8529-3EC3A32E6412}"/>
              </a:ext>
            </a:extLst>
          </p:cNvPr>
          <p:cNvSpPr>
            <a:spLocks noChangeShapeType="1"/>
          </p:cNvSpPr>
          <p:nvPr/>
        </p:nvSpPr>
        <p:spPr bwMode="auto">
          <a:xfrm>
            <a:off x="8528736" y="4079353"/>
            <a:ext cx="1441" cy="146895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1633"/>
          </a:p>
        </p:txBody>
      </p:sp>
      <p:sp>
        <p:nvSpPr>
          <p:cNvPr id="118" name="Line 113">
            <a:extLst>
              <a:ext uri="{FF2B5EF4-FFF2-40B4-BE49-F238E27FC236}">
                <a16:creationId xmlns:a16="http://schemas.microsoft.com/office/drawing/2014/main" id="{FFC4B661-DBA6-4AF4-8D6C-60DDAE7CAF8A}"/>
              </a:ext>
            </a:extLst>
          </p:cNvPr>
          <p:cNvSpPr>
            <a:spLocks noChangeShapeType="1"/>
          </p:cNvSpPr>
          <p:nvPr/>
        </p:nvSpPr>
        <p:spPr bwMode="auto">
          <a:xfrm>
            <a:off x="8005961" y="4177284"/>
            <a:ext cx="489652" cy="1441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1633"/>
          </a:p>
        </p:txBody>
      </p:sp>
      <p:sp>
        <p:nvSpPr>
          <p:cNvPr id="119" name="Line 114">
            <a:extLst>
              <a:ext uri="{FF2B5EF4-FFF2-40B4-BE49-F238E27FC236}">
                <a16:creationId xmlns:a16="http://schemas.microsoft.com/office/drawing/2014/main" id="{9A8B8610-A1A2-4FC4-8104-25E77ABC515F}"/>
              </a:ext>
            </a:extLst>
          </p:cNvPr>
          <p:cNvSpPr>
            <a:spLocks noChangeShapeType="1"/>
          </p:cNvSpPr>
          <p:nvPr/>
        </p:nvSpPr>
        <p:spPr bwMode="auto">
          <a:xfrm>
            <a:off x="6339707" y="4079353"/>
            <a:ext cx="1441" cy="146895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1633"/>
          </a:p>
        </p:txBody>
      </p:sp>
      <p:sp>
        <p:nvSpPr>
          <p:cNvPr id="120" name="Line 115">
            <a:extLst>
              <a:ext uri="{FF2B5EF4-FFF2-40B4-BE49-F238E27FC236}">
                <a16:creationId xmlns:a16="http://schemas.microsoft.com/office/drawing/2014/main" id="{998F4DBE-89AB-41B3-AF0C-AE1D5E8AEBB1}"/>
              </a:ext>
            </a:extLst>
          </p:cNvPr>
          <p:cNvSpPr>
            <a:spLocks noChangeShapeType="1"/>
          </p:cNvSpPr>
          <p:nvPr/>
        </p:nvSpPr>
        <p:spPr bwMode="auto">
          <a:xfrm>
            <a:off x="7908031" y="4079353"/>
            <a:ext cx="1440" cy="146895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1633"/>
          </a:p>
        </p:txBody>
      </p:sp>
      <p:sp>
        <p:nvSpPr>
          <p:cNvPr id="121" name="Line 116">
            <a:extLst>
              <a:ext uri="{FF2B5EF4-FFF2-40B4-BE49-F238E27FC236}">
                <a16:creationId xmlns:a16="http://schemas.microsoft.com/office/drawing/2014/main" id="{A005AA88-EF07-49F5-9B86-9FF9E60F8EED}"/>
              </a:ext>
            </a:extLst>
          </p:cNvPr>
          <p:cNvSpPr>
            <a:spLocks noChangeShapeType="1"/>
          </p:cNvSpPr>
          <p:nvPr/>
        </p:nvSpPr>
        <p:spPr bwMode="auto">
          <a:xfrm>
            <a:off x="6339706" y="5548308"/>
            <a:ext cx="1568326" cy="1441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1633"/>
          </a:p>
        </p:txBody>
      </p:sp>
      <p:sp>
        <p:nvSpPr>
          <p:cNvPr id="122" name="Text Box 125">
            <a:extLst>
              <a:ext uri="{FF2B5EF4-FFF2-40B4-BE49-F238E27FC236}">
                <a16:creationId xmlns:a16="http://schemas.microsoft.com/office/drawing/2014/main" id="{A0885DCE-3C93-427E-BEEF-47682F61FF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16664" y="4985209"/>
            <a:ext cx="1134839" cy="303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7" tIns="49625" rIns="81647" bIns="40823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9pPr>
          </a:lstStyle>
          <a:p>
            <a:r>
              <a:rPr lang="en-US" sz="998"/>
              <a:t>He </a:t>
            </a:r>
          </a:p>
        </p:txBody>
      </p:sp>
      <p:sp>
        <p:nvSpPr>
          <p:cNvPr id="123" name="Line 126">
            <a:extLst>
              <a:ext uri="{FF2B5EF4-FFF2-40B4-BE49-F238E27FC236}">
                <a16:creationId xmlns:a16="http://schemas.microsoft.com/office/drawing/2014/main" id="{8E5F26CA-074C-4909-826D-CCAE076BBE0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069329" y="4177283"/>
            <a:ext cx="427724" cy="45652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1633"/>
          </a:p>
        </p:txBody>
      </p:sp>
      <p:sp>
        <p:nvSpPr>
          <p:cNvPr id="124" name="Line 127">
            <a:extLst>
              <a:ext uri="{FF2B5EF4-FFF2-40B4-BE49-F238E27FC236}">
                <a16:creationId xmlns:a16="http://schemas.microsoft.com/office/drawing/2014/main" id="{99C544E6-A623-40E2-9BCB-702A41CB20F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069329" y="5287641"/>
            <a:ext cx="492532" cy="144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1633"/>
          </a:p>
        </p:txBody>
      </p:sp>
      <p:sp>
        <p:nvSpPr>
          <p:cNvPr id="125" name="Line 128">
            <a:extLst>
              <a:ext uri="{FF2B5EF4-FFF2-40B4-BE49-F238E27FC236}">
                <a16:creationId xmlns:a16="http://schemas.microsoft.com/office/drawing/2014/main" id="{4D877008-AEE7-4073-921F-C2879AEA3AA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069329" y="5287641"/>
            <a:ext cx="492532" cy="1627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1633"/>
          </a:p>
        </p:txBody>
      </p:sp>
      <p:sp>
        <p:nvSpPr>
          <p:cNvPr id="126" name="Line 129">
            <a:extLst>
              <a:ext uri="{FF2B5EF4-FFF2-40B4-BE49-F238E27FC236}">
                <a16:creationId xmlns:a16="http://schemas.microsoft.com/office/drawing/2014/main" id="{8216D95F-958C-4C40-AC6F-685C26BE6042}"/>
              </a:ext>
            </a:extLst>
          </p:cNvPr>
          <p:cNvSpPr>
            <a:spLocks noChangeShapeType="1"/>
          </p:cNvSpPr>
          <p:nvPr/>
        </p:nvSpPr>
        <p:spPr bwMode="auto">
          <a:xfrm>
            <a:off x="6341148" y="5548308"/>
            <a:ext cx="1568324" cy="1441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1633"/>
          </a:p>
        </p:txBody>
      </p:sp>
      <p:sp>
        <p:nvSpPr>
          <p:cNvPr id="127" name="Line 130">
            <a:extLst>
              <a:ext uri="{FF2B5EF4-FFF2-40B4-BE49-F238E27FC236}">
                <a16:creationId xmlns:a16="http://schemas.microsoft.com/office/drawing/2014/main" id="{89989269-C16D-4604-A291-DBE3783D7363}"/>
              </a:ext>
            </a:extLst>
          </p:cNvPr>
          <p:cNvSpPr>
            <a:spLocks noChangeShapeType="1"/>
          </p:cNvSpPr>
          <p:nvPr/>
        </p:nvSpPr>
        <p:spPr bwMode="auto">
          <a:xfrm>
            <a:off x="6601814" y="5058656"/>
            <a:ext cx="707114" cy="1441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1633"/>
          </a:p>
        </p:txBody>
      </p:sp>
      <p:sp>
        <p:nvSpPr>
          <p:cNvPr id="128" name="Line 131">
            <a:extLst>
              <a:ext uri="{FF2B5EF4-FFF2-40B4-BE49-F238E27FC236}">
                <a16:creationId xmlns:a16="http://schemas.microsoft.com/office/drawing/2014/main" id="{7B1FCACE-9471-4DB9-A009-B2A341AF9F44}"/>
              </a:ext>
            </a:extLst>
          </p:cNvPr>
          <p:cNvSpPr>
            <a:spLocks noChangeShapeType="1"/>
          </p:cNvSpPr>
          <p:nvPr/>
        </p:nvSpPr>
        <p:spPr bwMode="auto">
          <a:xfrm>
            <a:off x="6601814" y="5245876"/>
            <a:ext cx="707114" cy="1441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1633"/>
          </a:p>
        </p:txBody>
      </p:sp>
      <p:sp>
        <p:nvSpPr>
          <p:cNvPr id="129" name="Line 132">
            <a:extLst>
              <a:ext uri="{FF2B5EF4-FFF2-40B4-BE49-F238E27FC236}">
                <a16:creationId xmlns:a16="http://schemas.microsoft.com/office/drawing/2014/main" id="{49ABB3B7-7CE7-4D3C-8AE5-A9A4D8CB95E9}"/>
              </a:ext>
            </a:extLst>
          </p:cNvPr>
          <p:cNvSpPr>
            <a:spLocks noChangeShapeType="1"/>
          </p:cNvSpPr>
          <p:nvPr/>
        </p:nvSpPr>
        <p:spPr bwMode="auto">
          <a:xfrm>
            <a:off x="6601814" y="5058657"/>
            <a:ext cx="1441" cy="187219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1633"/>
          </a:p>
        </p:txBody>
      </p:sp>
      <p:sp>
        <p:nvSpPr>
          <p:cNvPr id="130" name="Text Box 133">
            <a:extLst>
              <a:ext uri="{FF2B5EF4-FFF2-40B4-BE49-F238E27FC236}">
                <a16:creationId xmlns:a16="http://schemas.microsoft.com/office/drawing/2014/main" id="{1E686AED-F845-47AC-8B37-B54AF5151D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2911" y="5376931"/>
            <a:ext cx="1134839" cy="303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7" tIns="49625" rIns="81647" bIns="40823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9pPr>
          </a:lstStyle>
          <a:p>
            <a:r>
              <a:rPr lang="en-US" sz="998"/>
              <a:t>He </a:t>
            </a:r>
          </a:p>
        </p:txBody>
      </p:sp>
      <p:sp>
        <p:nvSpPr>
          <p:cNvPr id="131" name="Line 134">
            <a:extLst>
              <a:ext uri="{FF2B5EF4-FFF2-40B4-BE49-F238E27FC236}">
                <a16:creationId xmlns:a16="http://schemas.microsoft.com/office/drawing/2014/main" id="{0B52D91B-6CD9-4AF4-9D5D-4C923F80621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601814" y="5222833"/>
            <a:ext cx="165618" cy="1627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1633"/>
          </a:p>
        </p:txBody>
      </p:sp>
      <p:sp>
        <p:nvSpPr>
          <p:cNvPr id="132" name="Text Box 135">
            <a:extLst>
              <a:ext uri="{FF2B5EF4-FFF2-40B4-BE49-F238E27FC236}">
                <a16:creationId xmlns:a16="http://schemas.microsoft.com/office/drawing/2014/main" id="{6AC1CDA0-0FD8-491F-AC2C-B491977464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78772" y="5050016"/>
            <a:ext cx="1134839" cy="303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7" tIns="49625" rIns="81647" bIns="40823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9pPr>
          </a:lstStyle>
          <a:p>
            <a:r>
              <a:rPr lang="en-US" sz="998"/>
              <a:t>does it here</a:t>
            </a:r>
          </a:p>
        </p:txBody>
      </p:sp>
      <p:sp>
        <p:nvSpPr>
          <p:cNvPr id="133" name="Freeform 136">
            <a:extLst>
              <a:ext uri="{FF2B5EF4-FFF2-40B4-BE49-F238E27FC236}">
                <a16:creationId xmlns:a16="http://schemas.microsoft.com/office/drawing/2014/main" id="{40C77189-B383-4346-A309-3DFB87AC6681}"/>
              </a:ext>
            </a:extLst>
          </p:cNvPr>
          <p:cNvSpPr>
            <a:spLocks/>
          </p:cNvSpPr>
          <p:nvPr/>
        </p:nvSpPr>
        <p:spPr bwMode="auto">
          <a:xfrm>
            <a:off x="6780392" y="4777827"/>
            <a:ext cx="203062" cy="288030"/>
          </a:xfrm>
          <a:custGeom>
            <a:avLst/>
            <a:gdLst>
              <a:gd name="T0" fmla="*/ 0 w 622"/>
              <a:gd name="T1" fmla="*/ 823 h 883"/>
              <a:gd name="T2" fmla="*/ 596 w 622"/>
              <a:gd name="T3" fmla="*/ 852 h 883"/>
              <a:gd name="T4" fmla="*/ 596 w 622"/>
              <a:gd name="T5" fmla="*/ 882 h 883"/>
              <a:gd name="T6" fmla="*/ 621 w 622"/>
              <a:gd name="T7" fmla="*/ 882 h 8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22" h="883">
                <a:moveTo>
                  <a:pt x="0" y="823"/>
                </a:moveTo>
                <a:cubicBezTo>
                  <a:pt x="298" y="0"/>
                  <a:pt x="596" y="852"/>
                  <a:pt x="596" y="852"/>
                </a:cubicBezTo>
                <a:lnTo>
                  <a:pt x="596" y="882"/>
                </a:lnTo>
                <a:lnTo>
                  <a:pt x="621" y="882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1633"/>
          </a:p>
        </p:txBody>
      </p:sp>
      <p:sp>
        <p:nvSpPr>
          <p:cNvPr id="134" name="Freeform 137">
            <a:extLst>
              <a:ext uri="{FF2B5EF4-FFF2-40B4-BE49-F238E27FC236}">
                <a16:creationId xmlns:a16="http://schemas.microsoft.com/office/drawing/2014/main" id="{CF189417-E0C2-492F-92A9-5415A8351EB0}"/>
              </a:ext>
            </a:extLst>
          </p:cNvPr>
          <p:cNvSpPr>
            <a:spLocks/>
          </p:cNvSpPr>
          <p:nvPr/>
        </p:nvSpPr>
        <p:spPr bwMode="auto">
          <a:xfrm>
            <a:off x="7009377" y="4777827"/>
            <a:ext cx="203060" cy="288030"/>
          </a:xfrm>
          <a:custGeom>
            <a:avLst/>
            <a:gdLst>
              <a:gd name="T0" fmla="*/ 0 w 622"/>
              <a:gd name="T1" fmla="*/ 823 h 883"/>
              <a:gd name="T2" fmla="*/ 596 w 622"/>
              <a:gd name="T3" fmla="*/ 852 h 883"/>
              <a:gd name="T4" fmla="*/ 596 w 622"/>
              <a:gd name="T5" fmla="*/ 882 h 883"/>
              <a:gd name="T6" fmla="*/ 621 w 622"/>
              <a:gd name="T7" fmla="*/ 882 h 8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22" h="883">
                <a:moveTo>
                  <a:pt x="0" y="823"/>
                </a:moveTo>
                <a:cubicBezTo>
                  <a:pt x="298" y="0"/>
                  <a:pt x="596" y="852"/>
                  <a:pt x="596" y="852"/>
                </a:cubicBezTo>
                <a:lnTo>
                  <a:pt x="596" y="882"/>
                </a:lnTo>
                <a:lnTo>
                  <a:pt x="621" y="882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1633"/>
          </a:p>
        </p:txBody>
      </p:sp>
      <p:sp>
        <p:nvSpPr>
          <p:cNvPr id="135" name="Line 138">
            <a:extLst>
              <a:ext uri="{FF2B5EF4-FFF2-40B4-BE49-F238E27FC236}">
                <a16:creationId xmlns:a16="http://schemas.microsoft.com/office/drawing/2014/main" id="{A1FAC2B1-7DE5-46BC-8377-A618C17E7AB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069329" y="4177284"/>
            <a:ext cx="427724" cy="78344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1633"/>
          </a:p>
        </p:txBody>
      </p:sp>
      <p:sp>
        <p:nvSpPr>
          <p:cNvPr id="136" name="Line 139">
            <a:extLst>
              <a:ext uri="{FF2B5EF4-FFF2-40B4-BE49-F238E27FC236}">
                <a16:creationId xmlns:a16="http://schemas.microsoft.com/office/drawing/2014/main" id="{217D4423-22D0-40C4-81A1-269DEBDDE81C}"/>
              </a:ext>
            </a:extLst>
          </p:cNvPr>
          <p:cNvSpPr>
            <a:spLocks noChangeShapeType="1"/>
          </p:cNvSpPr>
          <p:nvPr/>
        </p:nvSpPr>
        <p:spPr bwMode="auto">
          <a:xfrm>
            <a:off x="6634938" y="4504198"/>
            <a:ext cx="707113" cy="144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1633"/>
          </a:p>
        </p:txBody>
      </p:sp>
      <p:sp>
        <p:nvSpPr>
          <p:cNvPr id="137" name="Line 140">
            <a:extLst>
              <a:ext uri="{FF2B5EF4-FFF2-40B4-BE49-F238E27FC236}">
                <a16:creationId xmlns:a16="http://schemas.microsoft.com/office/drawing/2014/main" id="{EB99D091-63F9-4B4C-8663-D48356046AD2}"/>
              </a:ext>
            </a:extLst>
          </p:cNvPr>
          <p:cNvSpPr>
            <a:spLocks noChangeShapeType="1"/>
          </p:cNvSpPr>
          <p:nvPr/>
        </p:nvSpPr>
        <p:spPr bwMode="auto">
          <a:xfrm>
            <a:off x="6634938" y="4691418"/>
            <a:ext cx="707113" cy="144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1633"/>
          </a:p>
        </p:txBody>
      </p:sp>
      <p:sp>
        <p:nvSpPr>
          <p:cNvPr id="138" name="Line 141">
            <a:extLst>
              <a:ext uri="{FF2B5EF4-FFF2-40B4-BE49-F238E27FC236}">
                <a16:creationId xmlns:a16="http://schemas.microsoft.com/office/drawing/2014/main" id="{A5F73B56-B00E-467B-8C75-9B5A030E119A}"/>
              </a:ext>
            </a:extLst>
          </p:cNvPr>
          <p:cNvSpPr>
            <a:spLocks noChangeShapeType="1"/>
          </p:cNvSpPr>
          <p:nvPr/>
        </p:nvSpPr>
        <p:spPr bwMode="auto">
          <a:xfrm>
            <a:off x="6634937" y="4504199"/>
            <a:ext cx="1440" cy="187219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1633"/>
          </a:p>
        </p:txBody>
      </p:sp>
      <p:sp>
        <p:nvSpPr>
          <p:cNvPr id="139" name="Text Box 142">
            <a:extLst>
              <a:ext uri="{FF2B5EF4-FFF2-40B4-BE49-F238E27FC236}">
                <a16:creationId xmlns:a16="http://schemas.microsoft.com/office/drawing/2014/main" id="{211F57E5-818D-4AFD-875D-5E6A21A17C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14594" y="4822472"/>
            <a:ext cx="447888" cy="303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7" tIns="49625" rIns="81647" bIns="40823"/>
          <a:lstStyle/>
          <a:p>
            <a:r>
              <a:rPr lang="en-US" sz="998">
                <a:solidFill>
                  <a:srgbClr val="000000"/>
                </a:solidFill>
              </a:rPr>
              <a:t>He </a:t>
            </a:r>
          </a:p>
        </p:txBody>
      </p:sp>
      <p:sp>
        <p:nvSpPr>
          <p:cNvPr id="140" name="Line 143">
            <a:extLst>
              <a:ext uri="{FF2B5EF4-FFF2-40B4-BE49-F238E27FC236}">
                <a16:creationId xmlns:a16="http://schemas.microsoft.com/office/drawing/2014/main" id="{9BE56BD8-F6F8-4896-9F67-B812C0E1271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633498" y="4666935"/>
            <a:ext cx="165618" cy="1627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1633"/>
          </a:p>
        </p:txBody>
      </p:sp>
      <p:sp>
        <p:nvSpPr>
          <p:cNvPr id="141" name="Text Box 144">
            <a:extLst>
              <a:ext uri="{FF2B5EF4-FFF2-40B4-BE49-F238E27FC236}">
                <a16:creationId xmlns:a16="http://schemas.microsoft.com/office/drawing/2014/main" id="{EE0B4F11-75CE-4B84-A24B-18352A2F96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10455" y="4495557"/>
            <a:ext cx="578941" cy="303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7" tIns="49625" rIns="81647" bIns="40823"/>
          <a:lstStyle/>
          <a:p>
            <a:r>
              <a:rPr lang="en-US" sz="998">
                <a:solidFill>
                  <a:srgbClr val="000000"/>
                </a:solidFill>
              </a:rPr>
              <a:t>does</a:t>
            </a:r>
          </a:p>
        </p:txBody>
      </p:sp>
      <p:sp>
        <p:nvSpPr>
          <p:cNvPr id="142" name="Text Box 145">
            <a:extLst>
              <a:ext uri="{FF2B5EF4-FFF2-40B4-BE49-F238E27FC236}">
                <a16:creationId xmlns:a16="http://schemas.microsoft.com/office/drawing/2014/main" id="{C985C65D-D561-4143-8806-2CD4477A55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60774" y="4495557"/>
            <a:ext cx="580380" cy="303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7" tIns="49625" rIns="81647" bIns="40823"/>
          <a:lstStyle/>
          <a:p>
            <a:r>
              <a:rPr lang="en-US" sz="998">
                <a:solidFill>
                  <a:srgbClr val="000000"/>
                </a:solidFill>
              </a:rPr>
              <a:t>here</a:t>
            </a:r>
          </a:p>
        </p:txBody>
      </p:sp>
      <p:sp>
        <p:nvSpPr>
          <p:cNvPr id="143" name="Text Box 146">
            <a:extLst>
              <a:ext uri="{FF2B5EF4-FFF2-40B4-BE49-F238E27FC236}">
                <a16:creationId xmlns:a16="http://schemas.microsoft.com/office/drawing/2014/main" id="{A1EE7B31-4A03-4151-B3D9-4B1B6D8090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72562" y="4822472"/>
            <a:ext cx="447888" cy="303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7" tIns="49625" rIns="81647" bIns="40823"/>
          <a:lstStyle/>
          <a:p>
            <a:r>
              <a:rPr lang="en-US" sz="998">
                <a:solidFill>
                  <a:srgbClr val="000000"/>
                </a:solidFill>
              </a:rPr>
              <a:t>it</a:t>
            </a:r>
          </a:p>
        </p:txBody>
      </p:sp>
      <p:sp>
        <p:nvSpPr>
          <p:cNvPr id="144" name="Line 147">
            <a:extLst>
              <a:ext uri="{FF2B5EF4-FFF2-40B4-BE49-F238E27FC236}">
                <a16:creationId xmlns:a16="http://schemas.microsoft.com/office/drawing/2014/main" id="{37FC7901-8DF6-4EEE-9F43-C9735EBED638}"/>
              </a:ext>
            </a:extLst>
          </p:cNvPr>
          <p:cNvSpPr>
            <a:spLocks noChangeShapeType="1"/>
          </p:cNvSpPr>
          <p:nvPr/>
        </p:nvSpPr>
        <p:spPr bwMode="auto">
          <a:xfrm>
            <a:off x="6797675" y="4666935"/>
            <a:ext cx="228984" cy="1627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1633"/>
          </a:p>
        </p:txBody>
      </p:sp>
      <p:sp>
        <p:nvSpPr>
          <p:cNvPr id="145" name="Line 148">
            <a:extLst>
              <a:ext uri="{FF2B5EF4-FFF2-40B4-BE49-F238E27FC236}">
                <a16:creationId xmlns:a16="http://schemas.microsoft.com/office/drawing/2014/main" id="{40125E57-5425-429A-B66D-3A1CA27ECED4}"/>
              </a:ext>
            </a:extLst>
          </p:cNvPr>
          <p:cNvSpPr>
            <a:spLocks noChangeShapeType="1"/>
          </p:cNvSpPr>
          <p:nvPr/>
        </p:nvSpPr>
        <p:spPr bwMode="auto">
          <a:xfrm>
            <a:off x="6537008" y="4079353"/>
            <a:ext cx="707113" cy="1441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1633"/>
          </a:p>
        </p:txBody>
      </p:sp>
      <p:sp>
        <p:nvSpPr>
          <p:cNvPr id="146" name="Line 149">
            <a:extLst>
              <a:ext uri="{FF2B5EF4-FFF2-40B4-BE49-F238E27FC236}">
                <a16:creationId xmlns:a16="http://schemas.microsoft.com/office/drawing/2014/main" id="{6DB2DA28-E1F2-4733-9425-C4CA41458985}"/>
              </a:ext>
            </a:extLst>
          </p:cNvPr>
          <p:cNvSpPr>
            <a:spLocks noChangeShapeType="1"/>
          </p:cNvSpPr>
          <p:nvPr/>
        </p:nvSpPr>
        <p:spPr bwMode="auto">
          <a:xfrm>
            <a:off x="6537008" y="4266574"/>
            <a:ext cx="707113" cy="1441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1633"/>
          </a:p>
        </p:txBody>
      </p:sp>
      <p:sp>
        <p:nvSpPr>
          <p:cNvPr id="147" name="Line 150">
            <a:extLst>
              <a:ext uri="{FF2B5EF4-FFF2-40B4-BE49-F238E27FC236}">
                <a16:creationId xmlns:a16="http://schemas.microsoft.com/office/drawing/2014/main" id="{4F5A4D42-BF59-4416-B181-9BF6ED554782}"/>
              </a:ext>
            </a:extLst>
          </p:cNvPr>
          <p:cNvSpPr>
            <a:spLocks noChangeShapeType="1"/>
          </p:cNvSpPr>
          <p:nvPr/>
        </p:nvSpPr>
        <p:spPr bwMode="auto">
          <a:xfrm>
            <a:off x="6537007" y="4079354"/>
            <a:ext cx="1440" cy="187219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1633"/>
          </a:p>
        </p:txBody>
      </p:sp>
      <p:sp>
        <p:nvSpPr>
          <p:cNvPr id="148" name="Text Box 151">
            <a:extLst>
              <a:ext uri="{FF2B5EF4-FFF2-40B4-BE49-F238E27FC236}">
                <a16:creationId xmlns:a16="http://schemas.microsoft.com/office/drawing/2014/main" id="{C6EAA155-D17E-4237-A8CD-A5D67BCF5B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16664" y="4397627"/>
            <a:ext cx="1134839" cy="303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7" tIns="49625" rIns="81647" bIns="40823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9pPr>
          </a:lstStyle>
          <a:p>
            <a:r>
              <a:rPr lang="en-US" sz="998"/>
              <a:t>He </a:t>
            </a:r>
          </a:p>
        </p:txBody>
      </p:sp>
      <p:sp>
        <p:nvSpPr>
          <p:cNvPr id="149" name="Line 152">
            <a:extLst>
              <a:ext uri="{FF2B5EF4-FFF2-40B4-BE49-F238E27FC236}">
                <a16:creationId xmlns:a16="http://schemas.microsoft.com/office/drawing/2014/main" id="{8E618D68-ECA6-4FF1-A089-D212ED37063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535567" y="4242092"/>
            <a:ext cx="165618" cy="1627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1633"/>
          </a:p>
        </p:txBody>
      </p:sp>
      <p:sp>
        <p:nvSpPr>
          <p:cNvPr id="150" name="Text Box 153">
            <a:extLst>
              <a:ext uri="{FF2B5EF4-FFF2-40B4-BE49-F238E27FC236}">
                <a16:creationId xmlns:a16="http://schemas.microsoft.com/office/drawing/2014/main" id="{F071572F-6E60-4DCF-BE69-DD9688E63B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2524" y="4070713"/>
            <a:ext cx="1134839" cy="303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7" tIns="49625" rIns="81647" bIns="40823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9pPr>
          </a:lstStyle>
          <a:p>
            <a:r>
              <a:rPr lang="en-US" sz="998"/>
              <a:t>does it here</a:t>
            </a:r>
          </a:p>
        </p:txBody>
      </p:sp>
      <p:sp>
        <p:nvSpPr>
          <p:cNvPr id="151" name="Text Box 155">
            <a:extLst>
              <a:ext uri="{FF2B5EF4-FFF2-40B4-BE49-F238E27FC236}">
                <a16:creationId xmlns:a16="http://schemas.microsoft.com/office/drawing/2014/main" id="{3A164223-4B26-4D99-85E5-26A40F3080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18105" y="4397627"/>
            <a:ext cx="1134839" cy="303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7" tIns="49625" rIns="81647" bIns="40823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9pPr>
          </a:lstStyle>
          <a:p>
            <a:r>
              <a:rPr lang="en-US" sz="998"/>
              <a:t>He </a:t>
            </a:r>
          </a:p>
        </p:txBody>
      </p:sp>
      <p:sp>
        <p:nvSpPr>
          <p:cNvPr id="152" name="Oval 157">
            <a:extLst>
              <a:ext uri="{FF2B5EF4-FFF2-40B4-BE49-F238E27FC236}">
                <a16:creationId xmlns:a16="http://schemas.microsoft.com/office/drawing/2014/main" id="{2D47DBBF-06B2-43F4-8696-B06A9C5501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37637" y="4340022"/>
            <a:ext cx="1306218" cy="653828"/>
          </a:xfrm>
          <a:prstGeom prst="ellipse">
            <a:avLst/>
          </a:prstGeom>
          <a:solidFill>
            <a:srgbClr val="99CCFF">
              <a:alpha val="29999"/>
            </a:srgbClr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sz="1633"/>
          </a:p>
        </p:txBody>
      </p:sp>
      <p:sp>
        <p:nvSpPr>
          <p:cNvPr id="153" name="Line 125">
            <a:extLst>
              <a:ext uri="{FF2B5EF4-FFF2-40B4-BE49-F238E27FC236}">
                <a16:creationId xmlns:a16="http://schemas.microsoft.com/office/drawing/2014/main" id="{8F6743BD-0BD0-4677-BF16-E259E83AF3C4}"/>
              </a:ext>
            </a:extLst>
          </p:cNvPr>
          <p:cNvSpPr>
            <a:spLocks noChangeShapeType="1"/>
          </p:cNvSpPr>
          <p:nvPr/>
        </p:nvSpPr>
        <p:spPr bwMode="auto">
          <a:xfrm>
            <a:off x="4381101" y="4079353"/>
            <a:ext cx="707114" cy="1441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1633"/>
          </a:p>
        </p:txBody>
      </p:sp>
      <p:sp>
        <p:nvSpPr>
          <p:cNvPr id="154" name="Line 126">
            <a:extLst>
              <a:ext uri="{FF2B5EF4-FFF2-40B4-BE49-F238E27FC236}">
                <a16:creationId xmlns:a16="http://schemas.microsoft.com/office/drawing/2014/main" id="{52FDA580-4796-428C-965D-D61709323E92}"/>
              </a:ext>
            </a:extLst>
          </p:cNvPr>
          <p:cNvSpPr>
            <a:spLocks noChangeShapeType="1"/>
          </p:cNvSpPr>
          <p:nvPr/>
        </p:nvSpPr>
        <p:spPr bwMode="auto">
          <a:xfrm>
            <a:off x="4381101" y="4266574"/>
            <a:ext cx="707114" cy="1441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1633"/>
          </a:p>
        </p:txBody>
      </p:sp>
      <p:sp>
        <p:nvSpPr>
          <p:cNvPr id="155" name="Line 127">
            <a:extLst>
              <a:ext uri="{FF2B5EF4-FFF2-40B4-BE49-F238E27FC236}">
                <a16:creationId xmlns:a16="http://schemas.microsoft.com/office/drawing/2014/main" id="{C601FD21-6E55-4569-8341-FD0D1946F272}"/>
              </a:ext>
            </a:extLst>
          </p:cNvPr>
          <p:cNvSpPr>
            <a:spLocks noChangeShapeType="1"/>
          </p:cNvSpPr>
          <p:nvPr/>
        </p:nvSpPr>
        <p:spPr bwMode="auto">
          <a:xfrm>
            <a:off x="4381100" y="4079354"/>
            <a:ext cx="1441" cy="187219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1633"/>
          </a:p>
        </p:txBody>
      </p:sp>
      <p:sp>
        <p:nvSpPr>
          <p:cNvPr id="156" name="Text Box 128">
            <a:extLst>
              <a:ext uri="{FF2B5EF4-FFF2-40B4-BE49-F238E27FC236}">
                <a16:creationId xmlns:a16="http://schemas.microsoft.com/office/drawing/2014/main" id="{9FA58112-6E50-4C18-A875-405C1F4BED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60758" y="4397627"/>
            <a:ext cx="447887" cy="303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7" tIns="49625" rIns="81647" bIns="40823"/>
          <a:lstStyle/>
          <a:p>
            <a:r>
              <a:rPr lang="en-US" sz="998">
                <a:solidFill>
                  <a:srgbClr val="000000"/>
                </a:solidFill>
              </a:rPr>
              <a:t>He </a:t>
            </a:r>
          </a:p>
        </p:txBody>
      </p:sp>
      <p:sp>
        <p:nvSpPr>
          <p:cNvPr id="157" name="Line 129">
            <a:extLst>
              <a:ext uri="{FF2B5EF4-FFF2-40B4-BE49-F238E27FC236}">
                <a16:creationId xmlns:a16="http://schemas.microsoft.com/office/drawing/2014/main" id="{CAD94778-5460-4F92-A7CF-09AD7FDCE7E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379661" y="4243531"/>
            <a:ext cx="165617" cy="1627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1633"/>
          </a:p>
        </p:txBody>
      </p:sp>
      <p:sp>
        <p:nvSpPr>
          <p:cNvPr id="158" name="Text Box 130">
            <a:extLst>
              <a:ext uri="{FF2B5EF4-FFF2-40B4-BE49-F238E27FC236}">
                <a16:creationId xmlns:a16="http://schemas.microsoft.com/office/drawing/2014/main" id="{45DDE22B-2F62-4ACD-A16C-ECECFEDD3A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56619" y="4070713"/>
            <a:ext cx="970662" cy="303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7" tIns="49625" rIns="81647" bIns="40823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9pPr>
          </a:lstStyle>
          <a:p>
            <a:r>
              <a:rPr lang="en-US" sz="998"/>
              <a:t>does here</a:t>
            </a:r>
          </a:p>
        </p:txBody>
      </p:sp>
      <p:sp>
        <p:nvSpPr>
          <p:cNvPr id="159" name="Text Box 131">
            <a:extLst>
              <a:ext uri="{FF2B5EF4-FFF2-40B4-BE49-F238E27FC236}">
                <a16:creationId xmlns:a16="http://schemas.microsoft.com/office/drawing/2014/main" id="{212B8428-0284-4075-9924-5197FB0788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18726" y="4397627"/>
            <a:ext cx="447887" cy="303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7" tIns="49625" rIns="81647" bIns="40823"/>
          <a:lstStyle/>
          <a:p>
            <a:r>
              <a:rPr lang="en-US" sz="998">
                <a:solidFill>
                  <a:srgbClr val="000000"/>
                </a:solidFill>
              </a:rPr>
              <a:t>it</a:t>
            </a:r>
          </a:p>
        </p:txBody>
      </p:sp>
      <p:sp>
        <p:nvSpPr>
          <p:cNvPr id="160" name="Line 132">
            <a:extLst>
              <a:ext uri="{FF2B5EF4-FFF2-40B4-BE49-F238E27FC236}">
                <a16:creationId xmlns:a16="http://schemas.microsoft.com/office/drawing/2014/main" id="{D086680E-DCE1-42D5-8E53-E5C3DD4769D0}"/>
              </a:ext>
            </a:extLst>
          </p:cNvPr>
          <p:cNvSpPr>
            <a:spLocks noChangeShapeType="1"/>
          </p:cNvSpPr>
          <p:nvPr/>
        </p:nvSpPr>
        <p:spPr bwMode="auto">
          <a:xfrm>
            <a:off x="4543837" y="4243531"/>
            <a:ext cx="228984" cy="1627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1633"/>
          </a:p>
        </p:txBody>
      </p:sp>
      <p:sp>
        <p:nvSpPr>
          <p:cNvPr id="161" name="Freeform 133">
            <a:extLst>
              <a:ext uri="{FF2B5EF4-FFF2-40B4-BE49-F238E27FC236}">
                <a16:creationId xmlns:a16="http://schemas.microsoft.com/office/drawing/2014/main" id="{0F1C49B0-6228-4295-874D-3BF75F926EB0}"/>
              </a:ext>
            </a:extLst>
          </p:cNvPr>
          <p:cNvSpPr>
            <a:spLocks/>
          </p:cNvSpPr>
          <p:nvPr/>
        </p:nvSpPr>
        <p:spPr bwMode="auto">
          <a:xfrm>
            <a:off x="4624488" y="3798524"/>
            <a:ext cx="203060" cy="288030"/>
          </a:xfrm>
          <a:custGeom>
            <a:avLst/>
            <a:gdLst>
              <a:gd name="T0" fmla="*/ 0 w 622"/>
              <a:gd name="T1" fmla="*/ 823 h 883"/>
              <a:gd name="T2" fmla="*/ 596 w 622"/>
              <a:gd name="T3" fmla="*/ 852 h 883"/>
              <a:gd name="T4" fmla="*/ 596 w 622"/>
              <a:gd name="T5" fmla="*/ 882 h 883"/>
              <a:gd name="T6" fmla="*/ 621 w 622"/>
              <a:gd name="T7" fmla="*/ 882 h 8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22" h="883">
                <a:moveTo>
                  <a:pt x="0" y="823"/>
                </a:moveTo>
                <a:cubicBezTo>
                  <a:pt x="298" y="0"/>
                  <a:pt x="596" y="852"/>
                  <a:pt x="596" y="852"/>
                </a:cubicBezTo>
                <a:lnTo>
                  <a:pt x="596" y="882"/>
                </a:lnTo>
                <a:lnTo>
                  <a:pt x="621" y="882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1633"/>
          </a:p>
        </p:txBody>
      </p:sp>
      <p:sp>
        <p:nvSpPr>
          <p:cNvPr id="162" name="Line 135">
            <a:extLst>
              <a:ext uri="{FF2B5EF4-FFF2-40B4-BE49-F238E27FC236}">
                <a16:creationId xmlns:a16="http://schemas.microsoft.com/office/drawing/2014/main" id="{3BC3B2ED-D235-46D1-9E5E-4D3BC8A7384E}"/>
              </a:ext>
            </a:extLst>
          </p:cNvPr>
          <p:cNvSpPr>
            <a:spLocks noChangeShapeType="1"/>
          </p:cNvSpPr>
          <p:nvPr/>
        </p:nvSpPr>
        <p:spPr bwMode="auto">
          <a:xfrm>
            <a:off x="4087310" y="4079353"/>
            <a:ext cx="1441" cy="146895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1633"/>
          </a:p>
        </p:txBody>
      </p:sp>
      <p:sp>
        <p:nvSpPr>
          <p:cNvPr id="163" name="Line 136">
            <a:extLst>
              <a:ext uri="{FF2B5EF4-FFF2-40B4-BE49-F238E27FC236}">
                <a16:creationId xmlns:a16="http://schemas.microsoft.com/office/drawing/2014/main" id="{8860DAA0-E679-4640-B342-D177FF6154B9}"/>
              </a:ext>
            </a:extLst>
          </p:cNvPr>
          <p:cNvSpPr>
            <a:spLocks noChangeShapeType="1"/>
          </p:cNvSpPr>
          <p:nvPr/>
        </p:nvSpPr>
        <p:spPr bwMode="auto">
          <a:xfrm>
            <a:off x="4087309" y="5548308"/>
            <a:ext cx="1535201" cy="1441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1633"/>
          </a:p>
        </p:txBody>
      </p:sp>
      <p:sp>
        <p:nvSpPr>
          <p:cNvPr id="164" name="Line 137">
            <a:extLst>
              <a:ext uri="{FF2B5EF4-FFF2-40B4-BE49-F238E27FC236}">
                <a16:creationId xmlns:a16="http://schemas.microsoft.com/office/drawing/2014/main" id="{18C4D2BE-E379-4C2B-B594-E52C113A4853}"/>
              </a:ext>
            </a:extLst>
          </p:cNvPr>
          <p:cNvSpPr>
            <a:spLocks noChangeShapeType="1"/>
          </p:cNvSpPr>
          <p:nvPr/>
        </p:nvSpPr>
        <p:spPr bwMode="auto">
          <a:xfrm>
            <a:off x="5621071" y="4079353"/>
            <a:ext cx="1440" cy="146895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1633"/>
          </a:p>
        </p:txBody>
      </p:sp>
      <p:sp>
        <p:nvSpPr>
          <p:cNvPr id="165" name="Line 138">
            <a:extLst>
              <a:ext uri="{FF2B5EF4-FFF2-40B4-BE49-F238E27FC236}">
                <a16:creationId xmlns:a16="http://schemas.microsoft.com/office/drawing/2014/main" id="{82966543-6439-465F-80A9-943DDC09A910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783809" y="4469634"/>
            <a:ext cx="492532" cy="16561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1633"/>
          </a:p>
        </p:txBody>
      </p:sp>
      <p:sp>
        <p:nvSpPr>
          <p:cNvPr id="166" name="Line 139">
            <a:extLst>
              <a:ext uri="{FF2B5EF4-FFF2-40B4-BE49-F238E27FC236}">
                <a16:creationId xmlns:a16="http://schemas.microsoft.com/office/drawing/2014/main" id="{284457E9-5276-48FB-A761-D7CF78C5D29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783809" y="4633812"/>
            <a:ext cx="492532" cy="144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1633"/>
          </a:p>
        </p:txBody>
      </p:sp>
      <p:sp>
        <p:nvSpPr>
          <p:cNvPr id="167" name="Line 140">
            <a:extLst>
              <a:ext uri="{FF2B5EF4-FFF2-40B4-BE49-F238E27FC236}">
                <a16:creationId xmlns:a16="http://schemas.microsoft.com/office/drawing/2014/main" id="{B55E4EF6-DFDA-4033-A04D-33B667B9ACD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783809" y="5123464"/>
            <a:ext cx="492532" cy="144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1633"/>
          </a:p>
        </p:txBody>
      </p:sp>
      <p:sp>
        <p:nvSpPr>
          <p:cNvPr id="168" name="Line 141">
            <a:extLst>
              <a:ext uri="{FF2B5EF4-FFF2-40B4-BE49-F238E27FC236}">
                <a16:creationId xmlns:a16="http://schemas.microsoft.com/office/drawing/2014/main" id="{92573234-A8B3-43A0-8A8E-9BAF3721253B}"/>
              </a:ext>
            </a:extLst>
          </p:cNvPr>
          <p:cNvSpPr>
            <a:spLocks noChangeShapeType="1"/>
          </p:cNvSpPr>
          <p:nvPr/>
        </p:nvSpPr>
        <p:spPr bwMode="auto">
          <a:xfrm>
            <a:off x="4381101" y="5058656"/>
            <a:ext cx="707114" cy="1441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1633"/>
          </a:p>
        </p:txBody>
      </p:sp>
      <p:sp>
        <p:nvSpPr>
          <p:cNvPr id="169" name="Line 142">
            <a:extLst>
              <a:ext uri="{FF2B5EF4-FFF2-40B4-BE49-F238E27FC236}">
                <a16:creationId xmlns:a16="http://schemas.microsoft.com/office/drawing/2014/main" id="{203E518D-FDB4-47AD-BA09-8A7BD9372880}"/>
              </a:ext>
            </a:extLst>
          </p:cNvPr>
          <p:cNvSpPr>
            <a:spLocks noChangeShapeType="1"/>
          </p:cNvSpPr>
          <p:nvPr/>
        </p:nvSpPr>
        <p:spPr bwMode="auto">
          <a:xfrm>
            <a:off x="4381101" y="5245876"/>
            <a:ext cx="707114" cy="1441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1633"/>
          </a:p>
        </p:txBody>
      </p:sp>
      <p:sp>
        <p:nvSpPr>
          <p:cNvPr id="170" name="Line 143">
            <a:extLst>
              <a:ext uri="{FF2B5EF4-FFF2-40B4-BE49-F238E27FC236}">
                <a16:creationId xmlns:a16="http://schemas.microsoft.com/office/drawing/2014/main" id="{461E512D-E7F3-4C7D-B1F7-50665B783E57}"/>
              </a:ext>
            </a:extLst>
          </p:cNvPr>
          <p:cNvSpPr>
            <a:spLocks noChangeShapeType="1"/>
          </p:cNvSpPr>
          <p:nvPr/>
        </p:nvSpPr>
        <p:spPr bwMode="auto">
          <a:xfrm>
            <a:off x="4381100" y="5058657"/>
            <a:ext cx="1441" cy="187219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1633"/>
          </a:p>
        </p:txBody>
      </p:sp>
      <p:sp>
        <p:nvSpPr>
          <p:cNvPr id="171" name="Text Box 144">
            <a:extLst>
              <a:ext uri="{FF2B5EF4-FFF2-40B4-BE49-F238E27FC236}">
                <a16:creationId xmlns:a16="http://schemas.microsoft.com/office/drawing/2014/main" id="{2210CF37-1FCE-40B8-84BE-05EA777B8D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62198" y="5376931"/>
            <a:ext cx="1134839" cy="303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7" tIns="49625" rIns="81647" bIns="40823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9pPr>
          </a:lstStyle>
          <a:p>
            <a:r>
              <a:rPr lang="en-US" sz="998"/>
              <a:t>He </a:t>
            </a:r>
          </a:p>
        </p:txBody>
      </p:sp>
      <p:sp>
        <p:nvSpPr>
          <p:cNvPr id="172" name="Line 145">
            <a:extLst>
              <a:ext uri="{FF2B5EF4-FFF2-40B4-BE49-F238E27FC236}">
                <a16:creationId xmlns:a16="http://schemas.microsoft.com/office/drawing/2014/main" id="{382B845F-BC04-45D3-8F17-2A724438D10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381101" y="5222833"/>
            <a:ext cx="165618" cy="1627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1633"/>
          </a:p>
        </p:txBody>
      </p:sp>
      <p:sp>
        <p:nvSpPr>
          <p:cNvPr id="173" name="Text Box 146">
            <a:extLst>
              <a:ext uri="{FF2B5EF4-FFF2-40B4-BE49-F238E27FC236}">
                <a16:creationId xmlns:a16="http://schemas.microsoft.com/office/drawing/2014/main" id="{A7DD6E9C-1B09-4439-9D9C-7B6356A4FE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56619" y="5050016"/>
            <a:ext cx="1134839" cy="303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7" tIns="49625" rIns="81647" bIns="40823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9pPr>
          </a:lstStyle>
          <a:p>
            <a:r>
              <a:rPr lang="en-US" sz="998"/>
              <a:t>does it here</a:t>
            </a:r>
          </a:p>
        </p:txBody>
      </p:sp>
      <p:sp>
        <p:nvSpPr>
          <p:cNvPr id="174" name="Freeform 147">
            <a:extLst>
              <a:ext uri="{FF2B5EF4-FFF2-40B4-BE49-F238E27FC236}">
                <a16:creationId xmlns:a16="http://schemas.microsoft.com/office/drawing/2014/main" id="{1E451887-EBDB-4772-B4BF-BF6B52B38CF3}"/>
              </a:ext>
            </a:extLst>
          </p:cNvPr>
          <p:cNvSpPr>
            <a:spLocks/>
          </p:cNvSpPr>
          <p:nvPr/>
        </p:nvSpPr>
        <p:spPr bwMode="auto">
          <a:xfrm>
            <a:off x="4559678" y="4777827"/>
            <a:ext cx="203062" cy="288030"/>
          </a:xfrm>
          <a:custGeom>
            <a:avLst/>
            <a:gdLst>
              <a:gd name="T0" fmla="*/ 0 w 622"/>
              <a:gd name="T1" fmla="*/ 823 h 883"/>
              <a:gd name="T2" fmla="*/ 596 w 622"/>
              <a:gd name="T3" fmla="*/ 852 h 883"/>
              <a:gd name="T4" fmla="*/ 596 w 622"/>
              <a:gd name="T5" fmla="*/ 882 h 883"/>
              <a:gd name="T6" fmla="*/ 621 w 622"/>
              <a:gd name="T7" fmla="*/ 882 h 8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22" h="883">
                <a:moveTo>
                  <a:pt x="0" y="823"/>
                </a:moveTo>
                <a:cubicBezTo>
                  <a:pt x="298" y="0"/>
                  <a:pt x="596" y="852"/>
                  <a:pt x="596" y="852"/>
                </a:cubicBezTo>
                <a:lnTo>
                  <a:pt x="596" y="882"/>
                </a:lnTo>
                <a:lnTo>
                  <a:pt x="621" y="882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1633"/>
          </a:p>
        </p:txBody>
      </p:sp>
      <p:sp>
        <p:nvSpPr>
          <p:cNvPr id="175" name="Freeform 148">
            <a:extLst>
              <a:ext uri="{FF2B5EF4-FFF2-40B4-BE49-F238E27FC236}">
                <a16:creationId xmlns:a16="http://schemas.microsoft.com/office/drawing/2014/main" id="{A6D22171-4447-4486-A86A-C5D746BF7632}"/>
              </a:ext>
            </a:extLst>
          </p:cNvPr>
          <p:cNvSpPr>
            <a:spLocks/>
          </p:cNvSpPr>
          <p:nvPr/>
        </p:nvSpPr>
        <p:spPr bwMode="auto">
          <a:xfrm>
            <a:off x="4788665" y="4777827"/>
            <a:ext cx="203060" cy="288030"/>
          </a:xfrm>
          <a:custGeom>
            <a:avLst/>
            <a:gdLst>
              <a:gd name="T0" fmla="*/ 0 w 622"/>
              <a:gd name="T1" fmla="*/ 823 h 883"/>
              <a:gd name="T2" fmla="*/ 596 w 622"/>
              <a:gd name="T3" fmla="*/ 852 h 883"/>
              <a:gd name="T4" fmla="*/ 596 w 622"/>
              <a:gd name="T5" fmla="*/ 882 h 883"/>
              <a:gd name="T6" fmla="*/ 621 w 622"/>
              <a:gd name="T7" fmla="*/ 882 h 8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22" h="883">
                <a:moveTo>
                  <a:pt x="0" y="823"/>
                </a:moveTo>
                <a:cubicBezTo>
                  <a:pt x="298" y="0"/>
                  <a:pt x="596" y="852"/>
                  <a:pt x="596" y="852"/>
                </a:cubicBezTo>
                <a:lnTo>
                  <a:pt x="596" y="882"/>
                </a:lnTo>
                <a:lnTo>
                  <a:pt x="621" y="882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1633"/>
          </a:p>
        </p:txBody>
      </p:sp>
      <p:sp>
        <p:nvSpPr>
          <p:cNvPr id="176" name="Line 149">
            <a:extLst>
              <a:ext uri="{FF2B5EF4-FFF2-40B4-BE49-F238E27FC236}">
                <a16:creationId xmlns:a16="http://schemas.microsoft.com/office/drawing/2014/main" id="{239A78FB-4F81-4FC7-B43D-DA8E150C3816}"/>
              </a:ext>
            </a:extLst>
          </p:cNvPr>
          <p:cNvSpPr>
            <a:spLocks noChangeShapeType="1"/>
          </p:cNvSpPr>
          <p:nvPr/>
        </p:nvSpPr>
        <p:spPr bwMode="auto">
          <a:xfrm>
            <a:off x="4381101" y="4570445"/>
            <a:ext cx="707114" cy="144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1633"/>
          </a:p>
        </p:txBody>
      </p:sp>
      <p:sp>
        <p:nvSpPr>
          <p:cNvPr id="177" name="Line 150">
            <a:extLst>
              <a:ext uri="{FF2B5EF4-FFF2-40B4-BE49-F238E27FC236}">
                <a16:creationId xmlns:a16="http://schemas.microsoft.com/office/drawing/2014/main" id="{7C7FCAD1-6543-4245-B244-3F1047342388}"/>
              </a:ext>
            </a:extLst>
          </p:cNvPr>
          <p:cNvSpPr>
            <a:spLocks noChangeShapeType="1"/>
          </p:cNvSpPr>
          <p:nvPr/>
        </p:nvSpPr>
        <p:spPr bwMode="auto">
          <a:xfrm>
            <a:off x="4381101" y="4756225"/>
            <a:ext cx="707114" cy="1441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1633"/>
          </a:p>
        </p:txBody>
      </p:sp>
      <p:sp>
        <p:nvSpPr>
          <p:cNvPr id="178" name="Line 151">
            <a:extLst>
              <a:ext uri="{FF2B5EF4-FFF2-40B4-BE49-F238E27FC236}">
                <a16:creationId xmlns:a16="http://schemas.microsoft.com/office/drawing/2014/main" id="{C9F43552-129E-4CEE-8F9D-20841B8A995F}"/>
              </a:ext>
            </a:extLst>
          </p:cNvPr>
          <p:cNvSpPr>
            <a:spLocks noChangeShapeType="1"/>
          </p:cNvSpPr>
          <p:nvPr/>
        </p:nvSpPr>
        <p:spPr bwMode="auto">
          <a:xfrm>
            <a:off x="4381100" y="4570447"/>
            <a:ext cx="1441" cy="187219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1633"/>
          </a:p>
        </p:txBody>
      </p:sp>
      <p:sp>
        <p:nvSpPr>
          <p:cNvPr id="179" name="Text Box 152">
            <a:extLst>
              <a:ext uri="{FF2B5EF4-FFF2-40B4-BE49-F238E27FC236}">
                <a16:creationId xmlns:a16="http://schemas.microsoft.com/office/drawing/2014/main" id="{B1D2980E-BEE7-41C3-A277-21354D3AB2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60758" y="4887279"/>
            <a:ext cx="447887" cy="303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7" tIns="49625" rIns="81647" bIns="40823"/>
          <a:lstStyle/>
          <a:p>
            <a:r>
              <a:rPr lang="en-US" sz="998">
                <a:solidFill>
                  <a:srgbClr val="000000"/>
                </a:solidFill>
              </a:rPr>
              <a:t>He </a:t>
            </a:r>
          </a:p>
        </p:txBody>
      </p:sp>
      <p:sp>
        <p:nvSpPr>
          <p:cNvPr id="180" name="Line 153">
            <a:extLst>
              <a:ext uri="{FF2B5EF4-FFF2-40B4-BE49-F238E27FC236}">
                <a16:creationId xmlns:a16="http://schemas.microsoft.com/office/drawing/2014/main" id="{2A4832B4-C524-4825-8E2A-6E402B3B55F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379661" y="4733183"/>
            <a:ext cx="165617" cy="1627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1633"/>
          </a:p>
        </p:txBody>
      </p:sp>
      <p:sp>
        <p:nvSpPr>
          <p:cNvPr id="181" name="Text Box 154">
            <a:extLst>
              <a:ext uri="{FF2B5EF4-FFF2-40B4-BE49-F238E27FC236}">
                <a16:creationId xmlns:a16="http://schemas.microsoft.com/office/drawing/2014/main" id="{63FB90EC-D312-48C6-88D8-4A4FD8C7C2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56619" y="4560365"/>
            <a:ext cx="970662" cy="303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7" tIns="49625" rIns="81647" bIns="40823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9pPr>
          </a:lstStyle>
          <a:p>
            <a:r>
              <a:rPr lang="en-US" sz="998"/>
              <a:t>does here</a:t>
            </a:r>
          </a:p>
        </p:txBody>
      </p:sp>
      <p:sp>
        <p:nvSpPr>
          <p:cNvPr id="182" name="Text Box 155">
            <a:extLst>
              <a:ext uri="{FF2B5EF4-FFF2-40B4-BE49-F238E27FC236}">
                <a16:creationId xmlns:a16="http://schemas.microsoft.com/office/drawing/2014/main" id="{752F215E-A4A2-4F14-B49F-7707CDA3BE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0409" y="4888720"/>
            <a:ext cx="447887" cy="303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7" tIns="49625" rIns="81647" bIns="40823"/>
          <a:lstStyle/>
          <a:p>
            <a:r>
              <a:rPr lang="en-US" sz="998">
                <a:solidFill>
                  <a:srgbClr val="000000"/>
                </a:solidFill>
              </a:rPr>
              <a:t>it</a:t>
            </a:r>
          </a:p>
        </p:txBody>
      </p:sp>
      <p:sp>
        <p:nvSpPr>
          <p:cNvPr id="183" name="Line 156">
            <a:extLst>
              <a:ext uri="{FF2B5EF4-FFF2-40B4-BE49-F238E27FC236}">
                <a16:creationId xmlns:a16="http://schemas.microsoft.com/office/drawing/2014/main" id="{23B56BBE-50F1-4269-8F34-362637E9EF73}"/>
              </a:ext>
            </a:extLst>
          </p:cNvPr>
          <p:cNvSpPr>
            <a:spLocks noChangeShapeType="1"/>
          </p:cNvSpPr>
          <p:nvPr/>
        </p:nvSpPr>
        <p:spPr bwMode="auto">
          <a:xfrm>
            <a:off x="4543837" y="4733183"/>
            <a:ext cx="228984" cy="1627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1633"/>
          </a:p>
        </p:txBody>
      </p:sp>
      <p:sp>
        <p:nvSpPr>
          <p:cNvPr id="184" name="Oval 189">
            <a:extLst>
              <a:ext uri="{FF2B5EF4-FFF2-40B4-BE49-F238E27FC236}">
                <a16:creationId xmlns:a16="http://schemas.microsoft.com/office/drawing/2014/main" id="{1653F2E2-1939-42A2-A776-8D384A62B4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52117" y="3817246"/>
            <a:ext cx="1468955" cy="816566"/>
          </a:xfrm>
          <a:prstGeom prst="ellipse">
            <a:avLst/>
          </a:prstGeom>
          <a:solidFill>
            <a:srgbClr val="99CCFF">
              <a:alpha val="29999"/>
            </a:srgbClr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sz="1633"/>
          </a:p>
        </p:txBody>
      </p:sp>
      <p:sp>
        <p:nvSpPr>
          <p:cNvPr id="185" name="Line 187">
            <a:extLst>
              <a:ext uri="{FF2B5EF4-FFF2-40B4-BE49-F238E27FC236}">
                <a16:creationId xmlns:a16="http://schemas.microsoft.com/office/drawing/2014/main" id="{18A12036-31F4-41FF-B45C-DD4377317A97}"/>
              </a:ext>
            </a:extLst>
          </p:cNvPr>
          <p:cNvSpPr>
            <a:spLocks noChangeShapeType="1"/>
          </p:cNvSpPr>
          <p:nvPr/>
        </p:nvSpPr>
        <p:spPr bwMode="auto">
          <a:xfrm>
            <a:off x="2062457" y="4080794"/>
            <a:ext cx="707114" cy="144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1633"/>
          </a:p>
        </p:txBody>
      </p:sp>
      <p:sp>
        <p:nvSpPr>
          <p:cNvPr id="186" name="Line 188">
            <a:extLst>
              <a:ext uri="{FF2B5EF4-FFF2-40B4-BE49-F238E27FC236}">
                <a16:creationId xmlns:a16="http://schemas.microsoft.com/office/drawing/2014/main" id="{F246EE14-0B51-4273-BA95-3BB39BA94DC8}"/>
              </a:ext>
            </a:extLst>
          </p:cNvPr>
          <p:cNvSpPr>
            <a:spLocks noChangeShapeType="1"/>
          </p:cNvSpPr>
          <p:nvPr/>
        </p:nvSpPr>
        <p:spPr bwMode="auto">
          <a:xfrm>
            <a:off x="2062457" y="4266574"/>
            <a:ext cx="707114" cy="1441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1633"/>
          </a:p>
        </p:txBody>
      </p:sp>
      <p:sp>
        <p:nvSpPr>
          <p:cNvPr id="187" name="Line 189">
            <a:extLst>
              <a:ext uri="{FF2B5EF4-FFF2-40B4-BE49-F238E27FC236}">
                <a16:creationId xmlns:a16="http://schemas.microsoft.com/office/drawing/2014/main" id="{7315F418-003D-4454-BE65-724C3EBD9202}"/>
              </a:ext>
            </a:extLst>
          </p:cNvPr>
          <p:cNvSpPr>
            <a:spLocks noChangeShapeType="1"/>
          </p:cNvSpPr>
          <p:nvPr/>
        </p:nvSpPr>
        <p:spPr bwMode="auto">
          <a:xfrm>
            <a:off x="2062457" y="4080795"/>
            <a:ext cx="1441" cy="187219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1633"/>
          </a:p>
        </p:txBody>
      </p:sp>
      <p:sp>
        <p:nvSpPr>
          <p:cNvPr id="188" name="Text Box 190">
            <a:extLst>
              <a:ext uri="{FF2B5EF4-FFF2-40B4-BE49-F238E27FC236}">
                <a16:creationId xmlns:a16="http://schemas.microsoft.com/office/drawing/2014/main" id="{A31747C7-9D78-4BAD-ADFF-1CB06A636C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2115" y="4397627"/>
            <a:ext cx="447887" cy="303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7" tIns="49625" rIns="81647" bIns="40823"/>
          <a:lstStyle/>
          <a:p>
            <a:r>
              <a:rPr lang="en-US" sz="998">
                <a:solidFill>
                  <a:srgbClr val="000000"/>
                </a:solidFill>
              </a:rPr>
              <a:t>He </a:t>
            </a:r>
          </a:p>
        </p:txBody>
      </p:sp>
      <p:sp>
        <p:nvSpPr>
          <p:cNvPr id="189" name="Line 191">
            <a:extLst>
              <a:ext uri="{FF2B5EF4-FFF2-40B4-BE49-F238E27FC236}">
                <a16:creationId xmlns:a16="http://schemas.microsoft.com/office/drawing/2014/main" id="{298AD921-0044-4C42-B20E-7223DF12A92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061017" y="4243531"/>
            <a:ext cx="165617" cy="1627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1633"/>
          </a:p>
        </p:txBody>
      </p:sp>
      <p:sp>
        <p:nvSpPr>
          <p:cNvPr id="190" name="Text Box 192">
            <a:extLst>
              <a:ext uri="{FF2B5EF4-FFF2-40B4-BE49-F238E27FC236}">
                <a16:creationId xmlns:a16="http://schemas.microsoft.com/office/drawing/2014/main" id="{D6144FD8-F605-42E4-ADCC-DCD41A4E8B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7975" y="4070713"/>
            <a:ext cx="970662" cy="303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7" tIns="49625" rIns="81647" bIns="40823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9pPr>
          </a:lstStyle>
          <a:p>
            <a:r>
              <a:rPr lang="en-US" sz="998"/>
              <a:t>does </a:t>
            </a:r>
          </a:p>
        </p:txBody>
      </p:sp>
      <p:sp>
        <p:nvSpPr>
          <p:cNvPr id="191" name="Text Box 193">
            <a:extLst>
              <a:ext uri="{FF2B5EF4-FFF2-40B4-BE49-F238E27FC236}">
                <a16:creationId xmlns:a16="http://schemas.microsoft.com/office/drawing/2014/main" id="{806BDE74-4B5F-48B3-B688-F1228EE4B2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0083" y="4397627"/>
            <a:ext cx="447887" cy="303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7" tIns="49625" rIns="81647" bIns="40823"/>
          <a:lstStyle/>
          <a:p>
            <a:r>
              <a:rPr lang="en-US" sz="998">
                <a:solidFill>
                  <a:srgbClr val="000000"/>
                </a:solidFill>
              </a:rPr>
              <a:t>it</a:t>
            </a:r>
          </a:p>
        </p:txBody>
      </p:sp>
      <p:sp>
        <p:nvSpPr>
          <p:cNvPr id="192" name="Line 194">
            <a:extLst>
              <a:ext uri="{FF2B5EF4-FFF2-40B4-BE49-F238E27FC236}">
                <a16:creationId xmlns:a16="http://schemas.microsoft.com/office/drawing/2014/main" id="{08DE94D8-FFA3-4432-8D08-65E2C4CF819A}"/>
              </a:ext>
            </a:extLst>
          </p:cNvPr>
          <p:cNvSpPr>
            <a:spLocks noChangeShapeType="1"/>
          </p:cNvSpPr>
          <p:nvPr/>
        </p:nvSpPr>
        <p:spPr bwMode="auto">
          <a:xfrm>
            <a:off x="2225194" y="4243531"/>
            <a:ext cx="228984" cy="1627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1633"/>
          </a:p>
        </p:txBody>
      </p:sp>
      <p:sp>
        <p:nvSpPr>
          <p:cNvPr id="193" name="Line 195">
            <a:extLst>
              <a:ext uri="{FF2B5EF4-FFF2-40B4-BE49-F238E27FC236}">
                <a16:creationId xmlns:a16="http://schemas.microsoft.com/office/drawing/2014/main" id="{16100F08-6ED9-4C13-8F14-D3555EC9DD19}"/>
              </a:ext>
            </a:extLst>
          </p:cNvPr>
          <p:cNvSpPr>
            <a:spLocks noChangeShapeType="1"/>
          </p:cNvSpPr>
          <p:nvPr/>
        </p:nvSpPr>
        <p:spPr bwMode="auto">
          <a:xfrm>
            <a:off x="1768667" y="4079353"/>
            <a:ext cx="1441" cy="146895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1633"/>
          </a:p>
        </p:txBody>
      </p:sp>
      <p:sp>
        <p:nvSpPr>
          <p:cNvPr id="194" name="Line 196">
            <a:extLst>
              <a:ext uri="{FF2B5EF4-FFF2-40B4-BE49-F238E27FC236}">
                <a16:creationId xmlns:a16="http://schemas.microsoft.com/office/drawing/2014/main" id="{F0F43EC8-478C-4877-A4AB-3C19C8749A49}"/>
              </a:ext>
            </a:extLst>
          </p:cNvPr>
          <p:cNvSpPr>
            <a:spLocks noChangeShapeType="1"/>
          </p:cNvSpPr>
          <p:nvPr/>
        </p:nvSpPr>
        <p:spPr bwMode="auto">
          <a:xfrm>
            <a:off x="1768667" y="5548308"/>
            <a:ext cx="1535201" cy="1441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1633"/>
          </a:p>
        </p:txBody>
      </p:sp>
      <p:sp>
        <p:nvSpPr>
          <p:cNvPr id="195" name="Line 197">
            <a:extLst>
              <a:ext uri="{FF2B5EF4-FFF2-40B4-BE49-F238E27FC236}">
                <a16:creationId xmlns:a16="http://schemas.microsoft.com/office/drawing/2014/main" id="{D0391B10-1B6D-499F-818D-EF1B7399BD30}"/>
              </a:ext>
            </a:extLst>
          </p:cNvPr>
          <p:cNvSpPr>
            <a:spLocks noChangeShapeType="1"/>
          </p:cNvSpPr>
          <p:nvPr/>
        </p:nvSpPr>
        <p:spPr bwMode="auto">
          <a:xfrm>
            <a:off x="3302428" y="4079353"/>
            <a:ext cx="1440" cy="146895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1633"/>
          </a:p>
        </p:txBody>
      </p:sp>
      <p:sp>
        <p:nvSpPr>
          <p:cNvPr id="196" name="Line 198">
            <a:extLst>
              <a:ext uri="{FF2B5EF4-FFF2-40B4-BE49-F238E27FC236}">
                <a16:creationId xmlns:a16="http://schemas.microsoft.com/office/drawing/2014/main" id="{AE2447F1-2228-4674-A164-F71D4DD98E16}"/>
              </a:ext>
            </a:extLst>
          </p:cNvPr>
          <p:cNvSpPr>
            <a:spLocks noChangeShapeType="1"/>
          </p:cNvSpPr>
          <p:nvPr/>
        </p:nvSpPr>
        <p:spPr bwMode="auto">
          <a:xfrm>
            <a:off x="2062457" y="5060097"/>
            <a:ext cx="707114" cy="144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1633"/>
          </a:p>
        </p:txBody>
      </p:sp>
      <p:sp>
        <p:nvSpPr>
          <p:cNvPr id="197" name="Line 199">
            <a:extLst>
              <a:ext uri="{FF2B5EF4-FFF2-40B4-BE49-F238E27FC236}">
                <a16:creationId xmlns:a16="http://schemas.microsoft.com/office/drawing/2014/main" id="{2490D2BC-3EC5-4869-B827-7BFC0FD19C77}"/>
              </a:ext>
            </a:extLst>
          </p:cNvPr>
          <p:cNvSpPr>
            <a:spLocks noChangeShapeType="1"/>
          </p:cNvSpPr>
          <p:nvPr/>
        </p:nvSpPr>
        <p:spPr bwMode="auto">
          <a:xfrm>
            <a:off x="2062457" y="5245876"/>
            <a:ext cx="707114" cy="1441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1633"/>
          </a:p>
        </p:txBody>
      </p:sp>
      <p:sp>
        <p:nvSpPr>
          <p:cNvPr id="198" name="Line 200">
            <a:extLst>
              <a:ext uri="{FF2B5EF4-FFF2-40B4-BE49-F238E27FC236}">
                <a16:creationId xmlns:a16="http://schemas.microsoft.com/office/drawing/2014/main" id="{B487A84A-2C9D-4354-B38F-A263A0989CD9}"/>
              </a:ext>
            </a:extLst>
          </p:cNvPr>
          <p:cNvSpPr>
            <a:spLocks noChangeShapeType="1"/>
          </p:cNvSpPr>
          <p:nvPr/>
        </p:nvSpPr>
        <p:spPr bwMode="auto">
          <a:xfrm>
            <a:off x="2062457" y="5060097"/>
            <a:ext cx="1441" cy="187219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1633"/>
          </a:p>
        </p:txBody>
      </p:sp>
      <p:sp>
        <p:nvSpPr>
          <p:cNvPr id="199" name="Text Box 201">
            <a:extLst>
              <a:ext uri="{FF2B5EF4-FFF2-40B4-BE49-F238E27FC236}">
                <a16:creationId xmlns:a16="http://schemas.microsoft.com/office/drawing/2014/main" id="{49DDF7D9-7E22-478F-A594-3AC8522B93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2115" y="5376931"/>
            <a:ext cx="1134839" cy="303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7" tIns="49625" rIns="81647" bIns="40823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9pPr>
          </a:lstStyle>
          <a:p>
            <a:r>
              <a:rPr lang="en-US" sz="998" dirty="0"/>
              <a:t>He               here</a:t>
            </a:r>
          </a:p>
        </p:txBody>
      </p:sp>
      <p:sp>
        <p:nvSpPr>
          <p:cNvPr id="200" name="Line 202">
            <a:extLst>
              <a:ext uri="{FF2B5EF4-FFF2-40B4-BE49-F238E27FC236}">
                <a16:creationId xmlns:a16="http://schemas.microsoft.com/office/drawing/2014/main" id="{27A17511-548E-4282-ADA3-A9641924D90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061017" y="5222833"/>
            <a:ext cx="165617" cy="1627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1633"/>
          </a:p>
        </p:txBody>
      </p:sp>
      <p:sp>
        <p:nvSpPr>
          <p:cNvPr id="201" name="Text Box 203">
            <a:extLst>
              <a:ext uri="{FF2B5EF4-FFF2-40B4-BE49-F238E27FC236}">
                <a16:creationId xmlns:a16="http://schemas.microsoft.com/office/drawing/2014/main" id="{AE722A12-78DF-4ECC-9081-78BD9743AD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7975" y="5050016"/>
            <a:ext cx="1134839" cy="303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7" tIns="49625" rIns="81647" bIns="40823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9pPr>
          </a:lstStyle>
          <a:p>
            <a:r>
              <a:rPr lang="en-US" sz="998"/>
              <a:t>does it </a:t>
            </a:r>
          </a:p>
        </p:txBody>
      </p:sp>
      <p:sp>
        <p:nvSpPr>
          <p:cNvPr id="202" name="Freeform 204">
            <a:extLst>
              <a:ext uri="{FF2B5EF4-FFF2-40B4-BE49-F238E27FC236}">
                <a16:creationId xmlns:a16="http://schemas.microsoft.com/office/drawing/2014/main" id="{256A19BD-8F8A-4EEF-9947-26F2578FA590}"/>
              </a:ext>
            </a:extLst>
          </p:cNvPr>
          <p:cNvSpPr>
            <a:spLocks/>
          </p:cNvSpPr>
          <p:nvPr/>
        </p:nvSpPr>
        <p:spPr bwMode="auto">
          <a:xfrm>
            <a:off x="2241035" y="4777827"/>
            <a:ext cx="203062" cy="288030"/>
          </a:xfrm>
          <a:custGeom>
            <a:avLst/>
            <a:gdLst>
              <a:gd name="T0" fmla="*/ 0 w 622"/>
              <a:gd name="T1" fmla="*/ 823 h 883"/>
              <a:gd name="T2" fmla="*/ 596 w 622"/>
              <a:gd name="T3" fmla="*/ 852 h 883"/>
              <a:gd name="T4" fmla="*/ 596 w 622"/>
              <a:gd name="T5" fmla="*/ 882 h 883"/>
              <a:gd name="T6" fmla="*/ 621 w 622"/>
              <a:gd name="T7" fmla="*/ 882 h 8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22" h="883">
                <a:moveTo>
                  <a:pt x="0" y="823"/>
                </a:moveTo>
                <a:cubicBezTo>
                  <a:pt x="298" y="0"/>
                  <a:pt x="596" y="852"/>
                  <a:pt x="596" y="852"/>
                </a:cubicBezTo>
                <a:lnTo>
                  <a:pt x="596" y="882"/>
                </a:lnTo>
                <a:lnTo>
                  <a:pt x="621" y="882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1633"/>
          </a:p>
        </p:txBody>
      </p:sp>
      <p:sp>
        <p:nvSpPr>
          <p:cNvPr id="203" name="Text Box 205">
            <a:extLst>
              <a:ext uri="{FF2B5EF4-FFF2-40B4-BE49-F238E27FC236}">
                <a16:creationId xmlns:a16="http://schemas.microsoft.com/office/drawing/2014/main" id="{820E262C-788D-426F-889A-766C417134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58679" y="4399068"/>
            <a:ext cx="447888" cy="303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7" tIns="49625" rIns="81647" bIns="40823"/>
          <a:lstStyle/>
          <a:p>
            <a:r>
              <a:rPr lang="en-US" sz="998">
                <a:solidFill>
                  <a:srgbClr val="000000"/>
                </a:solidFill>
              </a:rPr>
              <a:t>here</a:t>
            </a:r>
          </a:p>
        </p:txBody>
      </p:sp>
      <p:sp>
        <p:nvSpPr>
          <p:cNvPr id="204" name="Line 206">
            <a:extLst>
              <a:ext uri="{FF2B5EF4-FFF2-40B4-BE49-F238E27FC236}">
                <a16:creationId xmlns:a16="http://schemas.microsoft.com/office/drawing/2014/main" id="{019A8388-E52B-41E3-9742-54CB56C2119E}"/>
              </a:ext>
            </a:extLst>
          </p:cNvPr>
          <p:cNvSpPr>
            <a:spLocks noChangeShapeType="1"/>
          </p:cNvSpPr>
          <p:nvPr/>
        </p:nvSpPr>
        <p:spPr bwMode="auto">
          <a:xfrm>
            <a:off x="2225194" y="4243530"/>
            <a:ext cx="456528" cy="227544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1633"/>
          </a:p>
        </p:txBody>
      </p:sp>
      <p:sp>
        <p:nvSpPr>
          <p:cNvPr id="205" name="Line 207">
            <a:extLst>
              <a:ext uri="{FF2B5EF4-FFF2-40B4-BE49-F238E27FC236}">
                <a16:creationId xmlns:a16="http://schemas.microsoft.com/office/drawing/2014/main" id="{5D2C9275-F0CE-434B-B042-9C9A4B80EFD3}"/>
              </a:ext>
            </a:extLst>
          </p:cNvPr>
          <p:cNvSpPr>
            <a:spLocks noChangeShapeType="1"/>
          </p:cNvSpPr>
          <p:nvPr/>
        </p:nvSpPr>
        <p:spPr bwMode="auto">
          <a:xfrm>
            <a:off x="2454179" y="5222833"/>
            <a:ext cx="228984" cy="1627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1633"/>
          </a:p>
        </p:txBody>
      </p:sp>
      <p:sp>
        <p:nvSpPr>
          <p:cNvPr id="206" name="Oval 208">
            <a:extLst>
              <a:ext uri="{FF2B5EF4-FFF2-40B4-BE49-F238E27FC236}">
                <a16:creationId xmlns:a16="http://schemas.microsoft.com/office/drawing/2014/main" id="{BCD3B55A-1BC9-41ED-9837-385B1404AF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66597" y="3817245"/>
            <a:ext cx="1306218" cy="979303"/>
          </a:xfrm>
          <a:prstGeom prst="ellipse">
            <a:avLst/>
          </a:prstGeom>
          <a:solidFill>
            <a:srgbClr val="99CCFF">
              <a:alpha val="29999"/>
            </a:srgbClr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sz="1633"/>
          </a:p>
        </p:txBody>
      </p:sp>
      <p:sp>
        <p:nvSpPr>
          <p:cNvPr id="207" name="Line 212">
            <a:extLst>
              <a:ext uri="{FF2B5EF4-FFF2-40B4-BE49-F238E27FC236}">
                <a16:creationId xmlns:a16="http://schemas.microsoft.com/office/drawing/2014/main" id="{61E21FAE-D719-4AD3-94ED-E797D8FA8A8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334112" y="4306897"/>
            <a:ext cx="656708" cy="1441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1633"/>
          </a:p>
        </p:txBody>
      </p:sp>
      <p:sp>
        <p:nvSpPr>
          <p:cNvPr id="208" name="矩形 5">
            <a:extLst>
              <a:ext uri="{FF2B5EF4-FFF2-40B4-BE49-F238E27FC236}">
                <a16:creationId xmlns:a16="http://schemas.microsoft.com/office/drawing/2014/main" id="{F4AE94CB-7DEE-4376-B8F5-8B37A1A3A610}"/>
              </a:ext>
            </a:extLst>
          </p:cNvPr>
          <p:cNvSpPr/>
          <p:nvPr/>
        </p:nvSpPr>
        <p:spPr>
          <a:xfrm>
            <a:off x="668615" y="217473"/>
            <a:ext cx="71487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Beam search decoding example</a:t>
            </a:r>
          </a:p>
        </p:txBody>
      </p:sp>
    </p:spTree>
    <p:extLst>
      <p:ext uri="{BB962C8B-B14F-4D97-AF65-F5344CB8AC3E}">
        <p14:creationId xmlns:p14="http://schemas.microsoft.com/office/powerpoint/2010/main" val="286362463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96DA29-3DEB-4674-B5DB-FC16E69E56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63</a:t>
            </a:fld>
            <a:endParaRPr lang="zh-CN" altLang="en-US"/>
          </a:p>
        </p:txBody>
      </p:sp>
      <p:sp>
        <p:nvSpPr>
          <p:cNvPr id="3" name="矩形 5">
            <a:extLst>
              <a:ext uri="{FF2B5EF4-FFF2-40B4-BE49-F238E27FC236}">
                <a16:creationId xmlns:a16="http://schemas.microsoft.com/office/drawing/2014/main" id="{E1BF4C49-D9BF-42F3-B713-48595D54AED3}"/>
              </a:ext>
            </a:extLst>
          </p:cNvPr>
          <p:cNvSpPr/>
          <p:nvPr/>
        </p:nvSpPr>
        <p:spPr>
          <a:xfrm>
            <a:off x="675085" y="260823"/>
            <a:ext cx="72854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Solution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8">
                <a:extLst>
                  <a:ext uri="{FF2B5EF4-FFF2-40B4-BE49-F238E27FC236}">
                    <a16:creationId xmlns:a16="http://schemas.microsoft.com/office/drawing/2014/main" id="{2918002F-8C64-4968-9ECA-DC63D9D4E45B}"/>
                  </a:ext>
                </a:extLst>
              </p:cNvPr>
              <p:cNvSpPr/>
              <p:nvPr/>
            </p:nvSpPr>
            <p:spPr>
              <a:xfrm>
                <a:off x="1089422" y="1543338"/>
                <a:ext cx="8206978" cy="22112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Use global linear model to calculate </a:t>
                </a:r>
                <a14:m>
                  <m:oMath xmlns:m="http://schemas.openxmlformats.org/officeDocument/2006/math">
                    <m:r>
                      <a:rPr lang="en-US" altLang="zh-CN" sz="2400" i="1" dirty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𝑠𝑐𝑜𝑟𝑒</m:t>
                    </m:r>
                    <m:r>
                      <a:rPr lang="en-US" altLang="zh-CN" sz="2400" i="1" dirty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(</m:t>
                    </m:r>
                    <m:r>
                      <a:rPr lang="en-US" altLang="zh-CN" sz="2400" i="1" dirty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𝐴</m:t>
                    </m:r>
                    <m:r>
                      <a:rPr lang="en-US" altLang="zh-CN" sz="2400" i="1" dirty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|</m:t>
                    </m:r>
                    <m:r>
                      <a:rPr lang="en-US" altLang="zh-CN" sz="2400" i="1" dirty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𝑋</m:t>
                    </m:r>
                    <m:r>
                      <a:rPr lang="en-US" altLang="zh-CN" sz="2400" i="1" dirty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)</m:t>
                    </m:r>
                  </m:oMath>
                </a14:m>
                <a:endParaRPr lang="en-US" altLang="zh-CN" sz="24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>
                  <a:lnSpc>
                    <a:spcPct val="150000"/>
                  </a:lnSpc>
                  <a:buSzPct val="100000"/>
                </a:pPr>
                <a:r>
                  <a:rPr lang="en-US" altLang="zh-CN" sz="2400" dirty="0"/>
                  <a:t>		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400">
                        <a:latin typeface="Cambria Math" panose="02040503050406030204" pitchFamily="18" charset="0"/>
                      </a:rPr>
                      <m:t>sc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𝑜𝑟𝑒</m:t>
                    </m:r>
                    <m:d>
                      <m:dPr>
                        <m:ctrlPr>
                          <a:rPr lang="zh-CN" altLang="zh-CN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altLang="zh-CN" sz="2400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zh-CN" altLang="zh-CN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altLang="zh-CN" sz="2400">
                            <a:latin typeface="Cambria Math" panose="02040503050406030204" pitchFamily="18" charset="0"/>
                          </a:rPr>
                          <m:t>θ</m:t>
                        </m:r>
                      </m:e>
                    </m:acc>
                    <m:r>
                      <a:rPr lang="en-US" altLang="zh-CN" sz="2400">
                        <a:latin typeface="Cambria Math" panose="02040503050406030204" pitchFamily="18" charset="0"/>
                      </a:rPr>
                      <m:t>⋅</m:t>
                    </m:r>
                    <m:acc>
                      <m:accPr>
                        <m:chr m:val="⃗"/>
                        <m:ctrlPr>
                          <a:rPr lang="zh-CN" altLang="zh-CN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altLang="zh-CN" sz="2400">
                            <a:latin typeface="Cambria Math" panose="02040503050406030204" pitchFamily="18" charset="0"/>
                          </a:rPr>
                          <m:t>ϕ</m:t>
                        </m:r>
                      </m:e>
                    </m:acc>
                    <m:d>
                      <m:dPr>
                        <m:ctrlPr>
                          <a:rPr lang="zh-CN" altLang="zh-CN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r>
                  <a:rPr lang="en-US" altLang="zh-CN" sz="32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</a:p>
              <a:p>
                <a:pPr>
                  <a:lnSpc>
                    <a:spcPct val="150000"/>
                  </a:lnSpc>
                  <a:buSzPct val="100000"/>
                </a:pPr>
                <a:r>
                  <a:rPr lang="en-US" altLang="zh-CN" sz="1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						</a:t>
                </a:r>
                <a:r>
                  <a:rPr lang="en-US" altLang="zh-CN" sz="16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decompose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zh-CN" altLang="zh-CN" sz="1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altLang="zh-CN" sz="1600">
                            <a:latin typeface="Cambria Math" panose="02040503050406030204" pitchFamily="18" charset="0"/>
                          </a:rPr>
                          <m:t>ϕ</m:t>
                        </m:r>
                      </m:e>
                    </m:acc>
                    <m:d>
                      <m:dPr>
                        <m:ctrlPr>
                          <a:rPr lang="zh-CN" altLang="zh-CN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altLang="zh-CN" sz="16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sz="16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for incremental decoding</a:t>
                </a:r>
                <a:endParaRPr lang="en-US" altLang="zh-CN" sz="14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>
                  <a:lnSpc>
                    <a:spcPct val="150000"/>
                  </a:lnSpc>
                  <a:buSzPct val="100000"/>
                </a:pPr>
                <a:r>
                  <a:rPr lang="en-US" altLang="zh-CN" sz="1400" dirty="0"/>
                  <a:t>						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zh-CN" altLang="zh-CN" sz="1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altLang="zh-CN" sz="1600">
                            <a:latin typeface="Cambria Math" panose="02040503050406030204" pitchFamily="18" charset="0"/>
                          </a:rPr>
                          <m:t>ϕ</m:t>
                        </m:r>
                      </m:e>
                    </m:acc>
                    <m:d>
                      <m:dPr>
                        <m:ctrlPr>
                          <a:rPr lang="zh-CN" altLang="zh-CN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e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altLang="zh-CN" sz="1600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zh-CN" altLang="zh-CN" sz="16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d>
                          <m:dPr>
                            <m:begChr m:val="|"/>
                            <m:endChr m:val="|"/>
                            <m:ctrlPr>
                              <a:rPr lang="zh-CN" altLang="zh-CN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16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d>
                      </m:sup>
                      <m:e>
                        <m:acc>
                          <m:accPr>
                            <m:chr m:val="⃗"/>
                            <m:ctrlPr>
                              <a:rPr lang="zh-CN" altLang="zh-CN" sz="16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altLang="zh-CN" sz="1600">
                                <a:latin typeface="Cambria Math" panose="02040503050406030204" pitchFamily="18" charset="0"/>
                              </a:rPr>
                              <m:t>ϕ</m:t>
                            </m:r>
                          </m:e>
                        </m:acc>
                        <m:d>
                          <m:dPr>
                            <m:ctrlPr>
                              <a:rPr lang="zh-CN" altLang="zh-CN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zh-CN" altLang="zh-CN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6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altLang="zh-CN" sz="16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altLang="zh-CN" sz="16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zh-CN" altLang="zh-CN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600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altLang="zh-CN" sz="16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altLang="zh-CN" sz="1600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b>
                            </m:sSub>
                          </m:e>
                        </m:d>
                      </m:e>
                    </m:nary>
                  </m:oMath>
                </a14:m>
                <a:r>
                  <a:rPr lang="en-US" altLang="zh-CN" sz="1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4" name="矩形 8">
                <a:extLst>
                  <a:ext uri="{FF2B5EF4-FFF2-40B4-BE49-F238E27FC236}">
                    <a16:creationId xmlns:a16="http://schemas.microsoft.com/office/drawing/2014/main" id="{2918002F-8C64-4968-9ECA-DC63D9D4E45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9422" y="1543338"/>
                <a:ext cx="8206978" cy="2211246"/>
              </a:xfrm>
              <a:prstGeom prst="rect">
                <a:avLst/>
              </a:prstGeom>
              <a:blipFill>
                <a:blip r:embed="rId2"/>
                <a:stretch>
                  <a:fillRect l="-1040" b="-3168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箭头: 下 4">
            <a:extLst>
              <a:ext uri="{FF2B5EF4-FFF2-40B4-BE49-F238E27FC236}">
                <a16:creationId xmlns:a16="http://schemas.microsoft.com/office/drawing/2014/main" id="{83B91975-C696-4704-99C7-3DE77039EE6B}"/>
              </a:ext>
            </a:extLst>
          </p:cNvPr>
          <p:cNvSpPr/>
          <p:nvPr/>
        </p:nvSpPr>
        <p:spPr>
          <a:xfrm>
            <a:off x="3433897" y="2894505"/>
            <a:ext cx="374559" cy="3383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箭头: 下 7">
            <a:extLst>
              <a:ext uri="{FF2B5EF4-FFF2-40B4-BE49-F238E27FC236}">
                <a16:creationId xmlns:a16="http://schemas.microsoft.com/office/drawing/2014/main" id="{D13873A6-CF81-4B66-88C0-83FE5656EF7B}"/>
              </a:ext>
            </a:extLst>
          </p:cNvPr>
          <p:cNvSpPr/>
          <p:nvPr/>
        </p:nvSpPr>
        <p:spPr>
          <a:xfrm>
            <a:off x="3469616" y="3374970"/>
            <a:ext cx="374559" cy="3383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箭头: 下 8">
            <a:extLst>
              <a:ext uri="{FF2B5EF4-FFF2-40B4-BE49-F238E27FC236}">
                <a16:creationId xmlns:a16="http://schemas.microsoft.com/office/drawing/2014/main" id="{F5078080-A4D7-420D-9532-B727EDCC6704}"/>
              </a:ext>
            </a:extLst>
          </p:cNvPr>
          <p:cNvSpPr/>
          <p:nvPr/>
        </p:nvSpPr>
        <p:spPr>
          <a:xfrm>
            <a:off x="3458196" y="3896721"/>
            <a:ext cx="374559" cy="3383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8">
                <a:extLst>
                  <a:ext uri="{FF2B5EF4-FFF2-40B4-BE49-F238E27FC236}">
                    <a16:creationId xmlns:a16="http://schemas.microsoft.com/office/drawing/2014/main" id="{D83E5407-779A-4DC3-B5B9-CB9676673228}"/>
                  </a:ext>
                </a:extLst>
              </p:cNvPr>
              <p:cNvSpPr/>
              <p:nvPr/>
            </p:nvSpPr>
            <p:spPr>
              <a:xfrm>
                <a:off x="2637282" y="4038744"/>
                <a:ext cx="7045452" cy="16814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buSzPct val="100000"/>
                </a:pP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𝑠𝑐𝑜𝑟𝑒</m:t>
                    </m:r>
                    <m:d>
                      <m:dPr>
                        <m:ctrlPr>
                          <a:rPr lang="zh-CN" altLang="zh-CN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altLang="zh-CN" sz="2400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zh-CN" altLang="zh-CN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altLang="zh-CN" sz="2400">
                            <a:latin typeface="Cambria Math" panose="02040503050406030204" pitchFamily="18" charset="0"/>
                          </a:rPr>
                          <m:t>θ</m:t>
                        </m:r>
                      </m:e>
                    </m:acc>
                    <m:r>
                      <a:rPr lang="en-US" altLang="zh-CN" sz="2400">
                        <a:latin typeface="Cambria Math" panose="02040503050406030204" pitchFamily="18" charset="0"/>
                      </a:rPr>
                      <m:t>⋅</m:t>
                    </m:r>
                    <m:acc>
                      <m:accPr>
                        <m:chr m:val="⃗"/>
                        <m:ctrlPr>
                          <a:rPr lang="zh-CN" altLang="zh-CN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altLang="zh-CN" sz="2400">
                            <a:latin typeface="Cambria Math" panose="02040503050406030204" pitchFamily="18" charset="0"/>
                          </a:rPr>
                          <m:t>ϕ</m:t>
                        </m:r>
                      </m:e>
                    </m:acc>
                    <m:d>
                      <m:dPr>
                        <m:ctrlPr>
                          <a:rPr lang="zh-CN" altLang="zh-CN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altLang="zh-CN" sz="2400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zh-CN" altLang="zh-CN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altLang="zh-CN" sz="2400">
                            <a:latin typeface="Cambria Math" panose="02040503050406030204" pitchFamily="18" charset="0"/>
                          </a:rPr>
                          <m:t>θ</m:t>
                        </m:r>
                      </m:e>
                    </m:acc>
                    <m:r>
                      <a:rPr lang="en-US" altLang="zh-CN" sz="2400"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ctrlPr>
                          <a:rPr lang="zh-CN" altLang="zh-CN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nary>
                          <m:naryPr>
                            <m:chr m:val="∑"/>
                            <m:ctrlPr>
                              <a:rPr lang="zh-CN" altLang="zh-CN" sz="24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d>
                              <m:dPr>
                                <m:begChr m:val="|"/>
                                <m:endChr m:val="|"/>
                                <m:ctrlPr>
                                  <a:rPr lang="zh-CN" altLang="zh-CN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</m:d>
                          </m:sup>
                          <m:e>
                            <m:acc>
                              <m:accPr>
                                <m:chr m:val="⃗"/>
                                <m:ctrlPr>
                                  <a:rPr lang="zh-CN" altLang="zh-CN" sz="24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CN" sz="2400">
                                    <a:latin typeface="Cambria Math" panose="02040503050406030204" pitchFamily="18" charset="0"/>
                                  </a:rPr>
                                  <m:t>ϕ</m:t>
                                </m:r>
                              </m:e>
                            </m:acc>
                            <m:d>
                              <m:dPr>
                                <m:ctrlPr>
                                  <a:rPr lang="zh-CN" altLang="zh-CN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zh-CN" altLang="zh-CN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4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CN" sz="24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zh-CN" altLang="zh-CN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400" i="1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US" altLang="zh-CN" sz="24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altLang="zh-CN" sz="2400" i="1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b>
                                </m:sSub>
                              </m:e>
                            </m:d>
                          </m:e>
                        </m:nary>
                      </m:e>
                    </m:d>
                  </m:oMath>
                </a14:m>
                <a:r>
                  <a:rPr lang="en-US" altLang="zh-CN" sz="2400" i="1"/>
                  <a:t> </a:t>
                </a:r>
              </a:p>
              <a:p>
                <a:pPr>
                  <a:lnSpc>
                    <a:spcPct val="150000"/>
                  </a:lnSpc>
                  <a:buSzPct val="100000"/>
                </a:pPr>
                <a:r>
                  <a:rPr lang="en-US" altLang="zh-CN" sz="2400"/>
                  <a:t>							 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zh-CN" altLang="zh-CN" sz="24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d>
                          <m:dPr>
                            <m:begChr m:val="|"/>
                            <m:endChr m:val="|"/>
                            <m:ctrlPr>
                              <a:rPr lang="zh-CN" altLang="zh-CN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d>
                      </m:sup>
                      <m:e>
                        <m:d>
                          <m:dPr>
                            <m:endChr m:val="}"/>
                            <m:ctrlPr>
                              <a:rPr lang="zh-CN" altLang="zh-CN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zh-CN" altLang="zh-CN" sz="24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CN" sz="2400">
                                    <a:latin typeface="Cambria Math" panose="02040503050406030204" pitchFamily="18" charset="0"/>
                                  </a:rPr>
                                  <m:t>θ</m:t>
                                </m:r>
                              </m:e>
                            </m:acc>
                          </m:e>
                        </m:d>
                        <m:r>
                          <a:rPr lang="en-US" altLang="zh-CN" sz="2400">
                            <a:latin typeface="Cambria Math" panose="02040503050406030204" pitchFamily="18" charset="0"/>
                          </a:rPr>
                          <m:t>⋅</m:t>
                        </m:r>
                        <m:d>
                          <m:dPr>
                            <m:begChr m:val="{"/>
                            <m:ctrlPr>
                              <a:rPr lang="zh-CN" altLang="zh-CN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zh-CN" altLang="zh-CN" sz="24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CN" sz="2400">
                                    <a:latin typeface="Cambria Math" panose="02040503050406030204" pitchFamily="18" charset="0"/>
                                  </a:rPr>
                                  <m:t>ϕ</m:t>
                                </m:r>
                              </m:e>
                            </m:acc>
                            <m:d>
                              <m:dPr>
                                <m:ctrlPr>
                                  <a:rPr lang="zh-CN" altLang="zh-CN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zh-CN" altLang="zh-CN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4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CN" sz="24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zh-CN" altLang="zh-CN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400" i="1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US" altLang="zh-CN" sz="24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altLang="zh-CN" sz="2400" i="1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e>
                    </m:nary>
                  </m:oMath>
                </a14:m>
                <a:r>
                  <a:rPr lang="en-US" altLang="zh-CN" sz="240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0" name="矩形 8">
                <a:extLst>
                  <a:ext uri="{FF2B5EF4-FFF2-40B4-BE49-F238E27FC236}">
                    <a16:creationId xmlns:a16="http://schemas.microsoft.com/office/drawing/2014/main" id="{D83E5407-779A-4DC3-B5B9-CB967667322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7282" y="4038744"/>
                <a:ext cx="7045452" cy="168142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4838264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96DA29-3DEB-4674-B5DB-FC16E69E56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64</a:t>
            </a:fld>
            <a:endParaRPr lang="zh-CN" altLang="en-US"/>
          </a:p>
        </p:txBody>
      </p:sp>
      <p:sp>
        <p:nvSpPr>
          <p:cNvPr id="3" name="矩形 5">
            <a:extLst>
              <a:ext uri="{FF2B5EF4-FFF2-40B4-BE49-F238E27FC236}">
                <a16:creationId xmlns:a16="http://schemas.microsoft.com/office/drawing/2014/main" id="{E1BF4C49-D9BF-42F3-B713-48595D54AED3}"/>
              </a:ext>
            </a:extLst>
          </p:cNvPr>
          <p:cNvSpPr/>
          <p:nvPr/>
        </p:nvSpPr>
        <p:spPr>
          <a:xfrm>
            <a:off x="714375" y="217473"/>
            <a:ext cx="710298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Beam search decoding algorithm</a:t>
            </a:r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59A5908C-C935-4B1D-B23A-EC0591C532B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39"/>
          <a:stretch/>
        </p:blipFill>
        <p:spPr>
          <a:xfrm>
            <a:off x="1602582" y="1457533"/>
            <a:ext cx="7816703" cy="4713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56214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5">
            <a:extLst>
              <a:ext uri="{FF2B5EF4-FFF2-40B4-BE49-F238E27FC236}">
                <a16:creationId xmlns:a16="http://schemas.microsoft.com/office/drawing/2014/main" id="{E1BF4C49-D9BF-42F3-B713-48595D54AED3}"/>
              </a:ext>
            </a:extLst>
          </p:cNvPr>
          <p:cNvSpPr/>
          <p:nvPr/>
        </p:nvSpPr>
        <p:spPr>
          <a:xfrm>
            <a:off x="692944" y="217473"/>
            <a:ext cx="71244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Beam search decoding example</a:t>
            </a:r>
          </a:p>
        </p:txBody>
      </p:sp>
      <p:grpSp>
        <p:nvGrpSpPr>
          <p:cNvPr id="208" name="组合 207">
            <a:extLst>
              <a:ext uri="{FF2B5EF4-FFF2-40B4-BE49-F238E27FC236}">
                <a16:creationId xmlns:a16="http://schemas.microsoft.com/office/drawing/2014/main" id="{D94AF15F-A80E-4E56-AF97-FF1A0D5F504B}"/>
              </a:ext>
            </a:extLst>
          </p:cNvPr>
          <p:cNvGrpSpPr/>
          <p:nvPr/>
        </p:nvGrpSpPr>
        <p:grpSpPr>
          <a:xfrm>
            <a:off x="3323207" y="2560321"/>
            <a:ext cx="4533443" cy="3639312"/>
            <a:chOff x="1913807" y="941833"/>
            <a:chExt cx="3542353" cy="3303736"/>
          </a:xfrm>
        </p:grpSpPr>
        <p:sp>
          <p:nvSpPr>
            <p:cNvPr id="9" name="Line 7">
              <a:extLst>
                <a:ext uri="{FF2B5EF4-FFF2-40B4-BE49-F238E27FC236}">
                  <a16:creationId xmlns:a16="http://schemas.microsoft.com/office/drawing/2014/main" id="{F8FFD572-012A-4355-AFF3-812F1A8F6C1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13807" y="941833"/>
              <a:ext cx="2879" cy="330373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633"/>
            </a:p>
          </p:txBody>
        </p:sp>
        <p:sp>
          <p:nvSpPr>
            <p:cNvPr id="10" name="Line 8">
              <a:extLst>
                <a:ext uri="{FF2B5EF4-FFF2-40B4-BE49-F238E27FC236}">
                  <a16:creationId xmlns:a16="http://schemas.microsoft.com/office/drawing/2014/main" id="{81DF982A-7DC1-4019-AA82-B6037D7905D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13808" y="4245569"/>
              <a:ext cx="354091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633"/>
            </a:p>
          </p:txBody>
        </p:sp>
        <p:sp>
          <p:nvSpPr>
            <p:cNvPr id="11" name="Line 9">
              <a:extLst>
                <a:ext uri="{FF2B5EF4-FFF2-40B4-BE49-F238E27FC236}">
                  <a16:creationId xmlns:a16="http://schemas.microsoft.com/office/drawing/2014/main" id="{0C6DCFF7-CC73-46CC-A0D8-6A36A100B34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54719" y="941833"/>
              <a:ext cx="1441" cy="330373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633"/>
            </a:p>
          </p:txBody>
        </p:sp>
      </p:grpSp>
      <p:sp>
        <p:nvSpPr>
          <p:cNvPr id="207" name="矩形 8">
            <a:extLst>
              <a:ext uri="{FF2B5EF4-FFF2-40B4-BE49-F238E27FC236}">
                <a16:creationId xmlns:a16="http://schemas.microsoft.com/office/drawing/2014/main" id="{B343357F-CDBB-4D86-AEB7-832EB0ADFAE5}"/>
              </a:ext>
            </a:extLst>
          </p:cNvPr>
          <p:cNvSpPr/>
          <p:nvPr/>
        </p:nvSpPr>
        <p:spPr>
          <a:xfrm>
            <a:off x="2250948" y="1543339"/>
            <a:ext cx="7045452" cy="589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Dependency parsing</a:t>
            </a:r>
            <a:endParaRPr lang="en-US" altLang="zh-CN" sz="140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</p:txBody>
      </p:sp>
      <p:grpSp>
        <p:nvGrpSpPr>
          <p:cNvPr id="214" name="组合 213">
            <a:extLst>
              <a:ext uri="{FF2B5EF4-FFF2-40B4-BE49-F238E27FC236}">
                <a16:creationId xmlns:a16="http://schemas.microsoft.com/office/drawing/2014/main" id="{9EEB872A-AE0B-4953-842E-157C32422786}"/>
              </a:ext>
            </a:extLst>
          </p:cNvPr>
          <p:cNvGrpSpPr/>
          <p:nvPr/>
        </p:nvGrpSpPr>
        <p:grpSpPr>
          <a:xfrm>
            <a:off x="3619535" y="2606043"/>
            <a:ext cx="4127387" cy="497999"/>
            <a:chOff x="2257491" y="3571882"/>
            <a:chExt cx="4127387" cy="497999"/>
          </a:xfrm>
        </p:grpSpPr>
        <p:sp>
          <p:nvSpPr>
            <p:cNvPr id="209" name="Text Box 4">
              <a:extLst>
                <a:ext uri="{FF2B5EF4-FFF2-40B4-BE49-F238E27FC236}">
                  <a16:creationId xmlns:a16="http://schemas.microsoft.com/office/drawing/2014/main" id="{DDE909FB-F378-4927-B5F0-927A16F27BE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20707" y="3579538"/>
              <a:ext cx="2364171" cy="4903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89999" tIns="51929" rIns="89999" bIns="45000"/>
            <a:lstStyle>
              <a:lvl1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1pPr>
              <a:lvl2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2pPr>
              <a:lvl3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3pPr>
              <a:lvl4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4pPr>
              <a:lvl5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5pPr>
              <a:lvl6pPr marL="2514600" indent="-228600" defTabSz="45720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6pPr>
              <a:lvl7pPr marL="2971800" indent="-228600" defTabSz="45720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7pPr>
              <a:lvl8pPr marL="3429000" indent="-228600" defTabSz="45720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8pPr>
              <a:lvl9pPr marL="3886200" indent="-228600" defTabSz="45720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9pPr>
            </a:lstStyle>
            <a:p>
              <a:r>
                <a:rPr lang="en-US" sz="2400">
                  <a:latin typeface="Palatino"/>
                </a:rPr>
                <a:t>He does it here</a:t>
              </a:r>
            </a:p>
          </p:txBody>
        </p:sp>
        <p:grpSp>
          <p:nvGrpSpPr>
            <p:cNvPr id="210" name="组合 209">
              <a:extLst>
                <a:ext uri="{FF2B5EF4-FFF2-40B4-BE49-F238E27FC236}">
                  <a16:creationId xmlns:a16="http://schemas.microsoft.com/office/drawing/2014/main" id="{0DE2996D-9DEB-4AE1-B47C-8F350D51FFDC}"/>
                </a:ext>
              </a:extLst>
            </p:cNvPr>
            <p:cNvGrpSpPr/>
            <p:nvPr/>
          </p:nvGrpSpPr>
          <p:grpSpPr>
            <a:xfrm>
              <a:off x="2257491" y="3571882"/>
              <a:ext cx="1613938" cy="466345"/>
              <a:chOff x="2756255" y="3267082"/>
              <a:chExt cx="1613938" cy="466345"/>
            </a:xfrm>
          </p:grpSpPr>
          <p:sp>
            <p:nvSpPr>
              <p:cNvPr id="211" name="Line 5">
                <a:extLst>
                  <a:ext uri="{FF2B5EF4-FFF2-40B4-BE49-F238E27FC236}">
                    <a16:creationId xmlns:a16="http://schemas.microsoft.com/office/drawing/2014/main" id="{8C0EA1BC-B51D-4EC6-88FD-FBF9DC413B1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756255" y="3267082"/>
                <a:ext cx="1613938" cy="1079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1439" tIns="45719" rIns="91439" bIns="45719"/>
              <a:lstStyle/>
              <a:p>
                <a:endParaRPr lang="zh-CN" altLang="en-US" sz="2400"/>
              </a:p>
            </p:txBody>
          </p:sp>
          <p:sp>
            <p:nvSpPr>
              <p:cNvPr id="212" name="Line 6">
                <a:extLst>
                  <a:ext uri="{FF2B5EF4-FFF2-40B4-BE49-F238E27FC236}">
                    <a16:creationId xmlns:a16="http://schemas.microsoft.com/office/drawing/2014/main" id="{ED1ADDF8-487F-43D0-BCB5-12972F459CC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65399" y="3274738"/>
                <a:ext cx="1588" cy="458689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1439" tIns="45719" rIns="91439" bIns="45719"/>
              <a:lstStyle/>
              <a:p>
                <a:endParaRPr lang="zh-CN" altLang="en-US" sz="2400"/>
              </a:p>
            </p:txBody>
          </p:sp>
          <p:sp>
            <p:nvSpPr>
              <p:cNvPr id="213" name="Line 5">
                <a:extLst>
                  <a:ext uri="{FF2B5EF4-FFF2-40B4-BE49-F238E27FC236}">
                    <a16:creationId xmlns:a16="http://schemas.microsoft.com/office/drawing/2014/main" id="{0AE39624-E057-407C-AA04-3DAA364943D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756255" y="3727309"/>
                <a:ext cx="1613938" cy="1079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1439" tIns="45719" rIns="91439" bIns="45719"/>
              <a:lstStyle/>
              <a:p>
                <a:endParaRPr lang="zh-CN" altLang="en-US" sz="2400"/>
              </a:p>
            </p:txBody>
          </p:sp>
        </p:grpSp>
      </p:grpSp>
      <p:sp>
        <p:nvSpPr>
          <p:cNvPr id="215" name="Slide Number Placeholder 1">
            <a:extLst>
              <a:ext uri="{FF2B5EF4-FFF2-40B4-BE49-F238E27FC236}">
                <a16:creationId xmlns:a16="http://schemas.microsoft.com/office/drawing/2014/main" id="{B1090202-3D44-42DB-A213-83B14629B65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981950" y="6356352"/>
            <a:ext cx="2057400" cy="365125"/>
          </a:xfrm>
        </p:spPr>
        <p:txBody>
          <a:bodyPr/>
          <a:lstStyle/>
          <a:p>
            <a:fld id="{11D8FA19-E13B-4121-8BBF-5D41F5A04330}" type="slidenum">
              <a:rPr lang="zh-CN" altLang="en-US" smtClean="0"/>
              <a:t>65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7067370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5">
            <a:extLst>
              <a:ext uri="{FF2B5EF4-FFF2-40B4-BE49-F238E27FC236}">
                <a16:creationId xmlns:a16="http://schemas.microsoft.com/office/drawing/2014/main" id="{E1BF4C49-D9BF-42F3-B713-48595D54AED3}"/>
              </a:ext>
            </a:extLst>
          </p:cNvPr>
          <p:cNvSpPr/>
          <p:nvPr/>
        </p:nvSpPr>
        <p:spPr>
          <a:xfrm>
            <a:off x="647184" y="217473"/>
            <a:ext cx="71701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Beam search decoding example</a:t>
            </a:r>
          </a:p>
        </p:txBody>
      </p:sp>
      <p:grpSp>
        <p:nvGrpSpPr>
          <p:cNvPr id="208" name="组合 207">
            <a:extLst>
              <a:ext uri="{FF2B5EF4-FFF2-40B4-BE49-F238E27FC236}">
                <a16:creationId xmlns:a16="http://schemas.microsoft.com/office/drawing/2014/main" id="{D94AF15F-A80E-4E56-AF97-FF1A0D5F504B}"/>
              </a:ext>
            </a:extLst>
          </p:cNvPr>
          <p:cNvGrpSpPr/>
          <p:nvPr/>
        </p:nvGrpSpPr>
        <p:grpSpPr>
          <a:xfrm>
            <a:off x="2250948" y="2490673"/>
            <a:ext cx="3206780" cy="3255264"/>
            <a:chOff x="1913807" y="941833"/>
            <a:chExt cx="3542353" cy="3303736"/>
          </a:xfrm>
        </p:grpSpPr>
        <p:sp>
          <p:nvSpPr>
            <p:cNvPr id="9" name="Line 7">
              <a:extLst>
                <a:ext uri="{FF2B5EF4-FFF2-40B4-BE49-F238E27FC236}">
                  <a16:creationId xmlns:a16="http://schemas.microsoft.com/office/drawing/2014/main" id="{F8FFD572-012A-4355-AFF3-812F1A8F6C1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13807" y="941833"/>
              <a:ext cx="2879" cy="330373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633"/>
            </a:p>
          </p:txBody>
        </p:sp>
        <p:sp>
          <p:nvSpPr>
            <p:cNvPr id="10" name="Line 8">
              <a:extLst>
                <a:ext uri="{FF2B5EF4-FFF2-40B4-BE49-F238E27FC236}">
                  <a16:creationId xmlns:a16="http://schemas.microsoft.com/office/drawing/2014/main" id="{81DF982A-7DC1-4019-AA82-B6037D7905D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13808" y="4245569"/>
              <a:ext cx="354091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633"/>
            </a:p>
          </p:txBody>
        </p:sp>
        <p:sp>
          <p:nvSpPr>
            <p:cNvPr id="11" name="Line 9">
              <a:extLst>
                <a:ext uri="{FF2B5EF4-FFF2-40B4-BE49-F238E27FC236}">
                  <a16:creationId xmlns:a16="http://schemas.microsoft.com/office/drawing/2014/main" id="{0C6DCFF7-CC73-46CC-A0D8-6A36A100B34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54719" y="941833"/>
              <a:ext cx="1441" cy="330373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633"/>
            </a:p>
          </p:txBody>
        </p:sp>
      </p:grpSp>
      <p:sp>
        <p:nvSpPr>
          <p:cNvPr id="207" name="矩形 8">
            <a:extLst>
              <a:ext uri="{FF2B5EF4-FFF2-40B4-BE49-F238E27FC236}">
                <a16:creationId xmlns:a16="http://schemas.microsoft.com/office/drawing/2014/main" id="{B343357F-CDBB-4D86-AEB7-832EB0ADFAE5}"/>
              </a:ext>
            </a:extLst>
          </p:cNvPr>
          <p:cNvSpPr/>
          <p:nvPr/>
        </p:nvSpPr>
        <p:spPr>
          <a:xfrm>
            <a:off x="2250948" y="1543339"/>
            <a:ext cx="7045452" cy="589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Dependency parsing</a:t>
            </a:r>
            <a:endParaRPr lang="en-US" altLang="zh-CN" sz="140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</p:txBody>
      </p:sp>
      <p:grpSp>
        <p:nvGrpSpPr>
          <p:cNvPr id="214" name="组合 213">
            <a:extLst>
              <a:ext uri="{FF2B5EF4-FFF2-40B4-BE49-F238E27FC236}">
                <a16:creationId xmlns:a16="http://schemas.microsoft.com/office/drawing/2014/main" id="{9EEB872A-AE0B-4953-842E-157C32422786}"/>
              </a:ext>
            </a:extLst>
          </p:cNvPr>
          <p:cNvGrpSpPr/>
          <p:nvPr/>
        </p:nvGrpSpPr>
        <p:grpSpPr>
          <a:xfrm>
            <a:off x="2462327" y="2715768"/>
            <a:ext cx="3068559" cy="365758"/>
            <a:chOff x="2257491" y="3571882"/>
            <a:chExt cx="4127387" cy="497999"/>
          </a:xfrm>
        </p:grpSpPr>
        <p:sp>
          <p:nvSpPr>
            <p:cNvPr id="209" name="Text Box 4">
              <a:extLst>
                <a:ext uri="{FF2B5EF4-FFF2-40B4-BE49-F238E27FC236}">
                  <a16:creationId xmlns:a16="http://schemas.microsoft.com/office/drawing/2014/main" id="{DDE909FB-F378-4927-B5F0-927A16F27BE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20707" y="3579538"/>
              <a:ext cx="2364171" cy="4903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89999" tIns="51929" rIns="89999" bIns="45000"/>
            <a:lstStyle>
              <a:lvl1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1pPr>
              <a:lvl2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2pPr>
              <a:lvl3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3pPr>
              <a:lvl4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4pPr>
              <a:lvl5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5pPr>
              <a:lvl6pPr marL="2514600" indent="-228600" defTabSz="45720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6pPr>
              <a:lvl7pPr marL="2971800" indent="-228600" defTabSz="45720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7pPr>
              <a:lvl8pPr marL="3429000" indent="-228600" defTabSz="45720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8pPr>
              <a:lvl9pPr marL="3886200" indent="-228600" defTabSz="45720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9pPr>
            </a:lstStyle>
            <a:p>
              <a:r>
                <a:rPr lang="en-US" altLang="zh-CN" dirty="0">
                  <a:latin typeface="Palatino"/>
                </a:rPr>
                <a:t>He</a:t>
              </a:r>
              <a:r>
                <a:rPr lang="zh-CN" altLang="en-US" dirty="0"/>
                <a:t> </a:t>
              </a:r>
              <a:r>
                <a:rPr lang="en-US" dirty="0">
                  <a:latin typeface="Palatino"/>
                </a:rPr>
                <a:t>does it here</a:t>
              </a:r>
            </a:p>
          </p:txBody>
        </p:sp>
        <p:grpSp>
          <p:nvGrpSpPr>
            <p:cNvPr id="210" name="组合 209">
              <a:extLst>
                <a:ext uri="{FF2B5EF4-FFF2-40B4-BE49-F238E27FC236}">
                  <a16:creationId xmlns:a16="http://schemas.microsoft.com/office/drawing/2014/main" id="{0DE2996D-9DEB-4AE1-B47C-8F350D51FFDC}"/>
                </a:ext>
              </a:extLst>
            </p:cNvPr>
            <p:cNvGrpSpPr/>
            <p:nvPr/>
          </p:nvGrpSpPr>
          <p:grpSpPr>
            <a:xfrm>
              <a:off x="2257491" y="3571882"/>
              <a:ext cx="1613938" cy="466345"/>
              <a:chOff x="2756255" y="3267082"/>
              <a:chExt cx="1613938" cy="466345"/>
            </a:xfrm>
          </p:grpSpPr>
          <p:sp>
            <p:nvSpPr>
              <p:cNvPr id="211" name="Line 5">
                <a:extLst>
                  <a:ext uri="{FF2B5EF4-FFF2-40B4-BE49-F238E27FC236}">
                    <a16:creationId xmlns:a16="http://schemas.microsoft.com/office/drawing/2014/main" id="{8C0EA1BC-B51D-4EC6-88FD-FBF9DC413B1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756255" y="3267082"/>
                <a:ext cx="1613938" cy="1079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1439" tIns="45719" rIns="91439" bIns="45719"/>
              <a:lstStyle/>
              <a:p>
                <a:endParaRPr lang="zh-CN" altLang="en-US" sz="2400"/>
              </a:p>
            </p:txBody>
          </p:sp>
          <p:sp>
            <p:nvSpPr>
              <p:cNvPr id="212" name="Line 6">
                <a:extLst>
                  <a:ext uri="{FF2B5EF4-FFF2-40B4-BE49-F238E27FC236}">
                    <a16:creationId xmlns:a16="http://schemas.microsoft.com/office/drawing/2014/main" id="{ED1ADDF8-487F-43D0-BCB5-12972F459CC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65399" y="3274738"/>
                <a:ext cx="1588" cy="458689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1439" tIns="45719" rIns="91439" bIns="45719"/>
              <a:lstStyle/>
              <a:p>
                <a:endParaRPr lang="zh-CN" altLang="en-US" sz="2400"/>
              </a:p>
            </p:txBody>
          </p:sp>
          <p:sp>
            <p:nvSpPr>
              <p:cNvPr id="213" name="Line 5">
                <a:extLst>
                  <a:ext uri="{FF2B5EF4-FFF2-40B4-BE49-F238E27FC236}">
                    <a16:creationId xmlns:a16="http://schemas.microsoft.com/office/drawing/2014/main" id="{0AE39624-E057-407C-AA04-3DAA364943D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756255" y="3727309"/>
                <a:ext cx="1613938" cy="1079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1439" tIns="45719" rIns="91439" bIns="45719"/>
              <a:lstStyle/>
              <a:p>
                <a:endParaRPr lang="zh-CN" altLang="en-US" sz="2400"/>
              </a:p>
            </p:txBody>
          </p:sp>
        </p:grpSp>
      </p:grpSp>
      <p:grpSp>
        <p:nvGrpSpPr>
          <p:cNvPr id="18" name="Group 11">
            <a:extLst>
              <a:ext uri="{FF2B5EF4-FFF2-40B4-BE49-F238E27FC236}">
                <a16:creationId xmlns:a16="http://schemas.microsoft.com/office/drawing/2014/main" id="{A5E11DA6-7E1B-42A2-BEB4-36C208A30EC2}"/>
              </a:ext>
            </a:extLst>
          </p:cNvPr>
          <p:cNvGrpSpPr>
            <a:grpSpLocks/>
          </p:cNvGrpSpPr>
          <p:nvPr/>
        </p:nvGrpSpPr>
        <p:grpSpPr bwMode="auto">
          <a:xfrm>
            <a:off x="5954702" y="2715425"/>
            <a:ext cx="493871" cy="338360"/>
            <a:chOff x="1565" y="-184490"/>
            <a:chExt cx="341" cy="372976"/>
          </a:xfrm>
        </p:grpSpPr>
        <p:sp>
          <p:nvSpPr>
            <p:cNvPr id="19" name="Line 12">
              <a:extLst>
                <a:ext uri="{FF2B5EF4-FFF2-40B4-BE49-F238E27FC236}">
                  <a16:creationId xmlns:a16="http://schemas.microsoft.com/office/drawing/2014/main" id="{97D18FCE-8FD5-4DD5-875F-443B5A02109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65" y="1996"/>
              <a:ext cx="34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633"/>
            </a:p>
          </p:txBody>
        </p:sp>
        <p:sp>
          <p:nvSpPr>
            <p:cNvPr id="20" name="Text Box 13">
              <a:extLst>
                <a:ext uri="{FF2B5EF4-FFF2-40B4-BE49-F238E27FC236}">
                  <a16:creationId xmlns:a16="http://schemas.microsoft.com/office/drawing/2014/main" id="{F9413A45-F458-42EE-9DD6-AE0D48F9E08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65" y="-184490"/>
              <a:ext cx="341" cy="3729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1647" tIns="50425" rIns="81647" bIns="40823" anchor="ctr" anchorCtr="1">
              <a:spAutoFit/>
            </a:bodyPr>
            <a:lstStyle/>
            <a:p>
              <a:pPr algn="ctr"/>
              <a:r>
                <a:rPr lang="en-US" sz="1600">
                  <a:solidFill>
                    <a:srgbClr val="000000"/>
                  </a:solidFill>
                </a:rPr>
                <a:t>S</a:t>
              </a:r>
            </a:p>
          </p:txBody>
        </p:sp>
      </p:grp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8B65C9F3-7560-407D-A935-D9EBE1BBFC3A}"/>
              </a:ext>
            </a:extLst>
          </p:cNvPr>
          <p:cNvGrpSpPr/>
          <p:nvPr/>
        </p:nvGrpSpPr>
        <p:grpSpPr>
          <a:xfrm>
            <a:off x="6987540" y="2490672"/>
            <a:ext cx="3206780" cy="3255264"/>
            <a:chOff x="1913807" y="941833"/>
            <a:chExt cx="3542353" cy="3303736"/>
          </a:xfrm>
        </p:grpSpPr>
        <p:sp>
          <p:nvSpPr>
            <p:cNvPr id="22" name="Line 7">
              <a:extLst>
                <a:ext uri="{FF2B5EF4-FFF2-40B4-BE49-F238E27FC236}">
                  <a16:creationId xmlns:a16="http://schemas.microsoft.com/office/drawing/2014/main" id="{82D41FE9-9B64-41FC-A580-E779D56B5A8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13807" y="941833"/>
              <a:ext cx="2879" cy="330373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633"/>
            </a:p>
          </p:txBody>
        </p:sp>
        <p:sp>
          <p:nvSpPr>
            <p:cNvPr id="23" name="Line 8">
              <a:extLst>
                <a:ext uri="{FF2B5EF4-FFF2-40B4-BE49-F238E27FC236}">
                  <a16:creationId xmlns:a16="http://schemas.microsoft.com/office/drawing/2014/main" id="{56A1C82B-D860-4591-9A78-49F99EEDC12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13808" y="4245569"/>
              <a:ext cx="354091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633"/>
            </a:p>
          </p:txBody>
        </p:sp>
        <p:sp>
          <p:nvSpPr>
            <p:cNvPr id="24" name="Line 9">
              <a:extLst>
                <a:ext uri="{FF2B5EF4-FFF2-40B4-BE49-F238E27FC236}">
                  <a16:creationId xmlns:a16="http://schemas.microsoft.com/office/drawing/2014/main" id="{0ABCF523-E445-48FE-8E45-E7CA61BC876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54719" y="941833"/>
              <a:ext cx="1441" cy="330373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633"/>
            </a:p>
          </p:txBody>
        </p:sp>
      </p:grp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DC49DE83-CEE5-4BCC-9DA4-FBB9BB5447FB}"/>
              </a:ext>
            </a:extLst>
          </p:cNvPr>
          <p:cNvGrpSpPr/>
          <p:nvPr/>
        </p:nvGrpSpPr>
        <p:grpSpPr>
          <a:xfrm>
            <a:off x="7288614" y="2751770"/>
            <a:ext cx="3095923" cy="329750"/>
            <a:chOff x="2257491" y="3571882"/>
            <a:chExt cx="4127387" cy="497999"/>
          </a:xfrm>
        </p:grpSpPr>
        <p:sp>
          <p:nvSpPr>
            <p:cNvPr id="26" name="Text Box 4">
              <a:extLst>
                <a:ext uri="{FF2B5EF4-FFF2-40B4-BE49-F238E27FC236}">
                  <a16:creationId xmlns:a16="http://schemas.microsoft.com/office/drawing/2014/main" id="{2E3D6490-2AD7-4843-BA07-6F7D96167F7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20707" y="3579538"/>
              <a:ext cx="2364171" cy="4903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89999" tIns="51929" rIns="89999" bIns="45000"/>
            <a:lstStyle>
              <a:lvl1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1pPr>
              <a:lvl2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2pPr>
              <a:lvl3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3pPr>
              <a:lvl4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4pPr>
              <a:lvl5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5pPr>
              <a:lvl6pPr marL="2514600" indent="-228600" defTabSz="45720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6pPr>
              <a:lvl7pPr marL="2971800" indent="-228600" defTabSz="45720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7pPr>
              <a:lvl8pPr marL="3429000" indent="-228600" defTabSz="45720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8pPr>
              <a:lvl9pPr marL="3886200" indent="-228600" defTabSz="45720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9pPr>
            </a:lstStyle>
            <a:p>
              <a:r>
                <a:rPr lang="en-US" sz="1600">
                  <a:latin typeface="Palatino"/>
                </a:rPr>
                <a:t>does it here</a:t>
              </a:r>
            </a:p>
          </p:txBody>
        </p:sp>
        <p:grpSp>
          <p:nvGrpSpPr>
            <p:cNvPr id="27" name="组合 26">
              <a:extLst>
                <a:ext uri="{FF2B5EF4-FFF2-40B4-BE49-F238E27FC236}">
                  <a16:creationId xmlns:a16="http://schemas.microsoft.com/office/drawing/2014/main" id="{878655F2-08B8-4E2B-A2EB-BF0DD7FFCC76}"/>
                </a:ext>
              </a:extLst>
            </p:cNvPr>
            <p:cNvGrpSpPr/>
            <p:nvPr/>
          </p:nvGrpSpPr>
          <p:grpSpPr>
            <a:xfrm>
              <a:off x="2257491" y="3571882"/>
              <a:ext cx="1613938" cy="466345"/>
              <a:chOff x="2756255" y="3267082"/>
              <a:chExt cx="1613938" cy="466345"/>
            </a:xfrm>
          </p:grpSpPr>
          <p:sp>
            <p:nvSpPr>
              <p:cNvPr id="29" name="Line 5">
                <a:extLst>
                  <a:ext uri="{FF2B5EF4-FFF2-40B4-BE49-F238E27FC236}">
                    <a16:creationId xmlns:a16="http://schemas.microsoft.com/office/drawing/2014/main" id="{FF6A7D67-65D2-4D9F-9A21-4038AE3B522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756255" y="3267082"/>
                <a:ext cx="1613938" cy="1079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1439" tIns="45719" rIns="91439" bIns="45719"/>
              <a:lstStyle/>
              <a:p>
                <a:endParaRPr lang="zh-CN" altLang="en-US" sz="1600"/>
              </a:p>
            </p:txBody>
          </p:sp>
          <p:sp>
            <p:nvSpPr>
              <p:cNvPr id="30" name="Line 6">
                <a:extLst>
                  <a:ext uri="{FF2B5EF4-FFF2-40B4-BE49-F238E27FC236}">
                    <a16:creationId xmlns:a16="http://schemas.microsoft.com/office/drawing/2014/main" id="{69B7D353-38C1-4FF5-9159-845332801CE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65399" y="3274738"/>
                <a:ext cx="1588" cy="458689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1439" tIns="45719" rIns="91439" bIns="45719"/>
              <a:lstStyle/>
              <a:p>
                <a:endParaRPr lang="zh-CN" altLang="en-US" sz="1600"/>
              </a:p>
            </p:txBody>
          </p:sp>
          <p:sp>
            <p:nvSpPr>
              <p:cNvPr id="31" name="Line 5">
                <a:extLst>
                  <a:ext uri="{FF2B5EF4-FFF2-40B4-BE49-F238E27FC236}">
                    <a16:creationId xmlns:a16="http://schemas.microsoft.com/office/drawing/2014/main" id="{C4580C82-6AA9-4413-8924-4CB099F01E9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756255" y="3727309"/>
                <a:ext cx="1613938" cy="1079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1439" tIns="45719" rIns="91439" bIns="45719"/>
              <a:lstStyle/>
              <a:p>
                <a:endParaRPr lang="zh-CN" altLang="en-US" sz="1600"/>
              </a:p>
            </p:txBody>
          </p:sp>
        </p:grpSp>
        <p:sp>
          <p:nvSpPr>
            <p:cNvPr id="28" name="Text Box 4">
              <a:extLst>
                <a:ext uri="{FF2B5EF4-FFF2-40B4-BE49-F238E27FC236}">
                  <a16:creationId xmlns:a16="http://schemas.microsoft.com/office/drawing/2014/main" id="{16A6B0A3-1D2E-4D26-A876-B1E04A4E1C6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08861" y="3571882"/>
              <a:ext cx="2364171" cy="4903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89999" tIns="51929" rIns="89999" bIns="45000"/>
            <a:lstStyle>
              <a:lvl1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1pPr>
              <a:lvl2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2pPr>
              <a:lvl3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3pPr>
              <a:lvl4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4pPr>
              <a:lvl5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5pPr>
              <a:lvl6pPr marL="2514600" indent="-228600" defTabSz="45720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6pPr>
              <a:lvl7pPr marL="2971800" indent="-228600" defTabSz="45720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7pPr>
              <a:lvl8pPr marL="3429000" indent="-228600" defTabSz="45720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8pPr>
              <a:lvl9pPr marL="3886200" indent="-228600" defTabSz="45720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9pPr>
            </a:lstStyle>
            <a:p>
              <a:r>
                <a:rPr lang="en-US" sz="1600">
                  <a:latin typeface="Palatino"/>
                </a:rPr>
                <a:t>He</a:t>
              </a:r>
            </a:p>
          </p:txBody>
        </p:sp>
      </p:grpSp>
      <p:sp>
        <p:nvSpPr>
          <p:cNvPr id="32" name="矩形 8">
            <a:extLst>
              <a:ext uri="{FF2B5EF4-FFF2-40B4-BE49-F238E27FC236}">
                <a16:creationId xmlns:a16="http://schemas.microsoft.com/office/drawing/2014/main" id="{2C1E9563-B4FC-485A-BC01-C5AE89AB47F6}"/>
              </a:ext>
            </a:extLst>
          </p:cNvPr>
          <p:cNvSpPr/>
          <p:nvPr/>
        </p:nvSpPr>
        <p:spPr>
          <a:xfrm>
            <a:off x="2323763" y="5899827"/>
            <a:ext cx="7045452" cy="4654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SzPct val="100000"/>
            </a:pPr>
            <a:r>
              <a:rPr lang="en-US" altLang="zh-CN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S-SHIFT</a:t>
            </a:r>
          </a:p>
        </p:txBody>
      </p:sp>
      <p:sp>
        <p:nvSpPr>
          <p:cNvPr id="33" name="Slide Number Placeholder 1">
            <a:extLst>
              <a:ext uri="{FF2B5EF4-FFF2-40B4-BE49-F238E27FC236}">
                <a16:creationId xmlns:a16="http://schemas.microsoft.com/office/drawing/2014/main" id="{6BC10056-38FF-42EB-A52D-CDE7019DB25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981950" y="6356352"/>
            <a:ext cx="2057400" cy="365125"/>
          </a:xfrm>
        </p:spPr>
        <p:txBody>
          <a:bodyPr/>
          <a:lstStyle/>
          <a:p>
            <a:fld id="{11D8FA19-E13B-4121-8BBF-5D41F5A04330}" type="slidenum">
              <a:rPr lang="zh-CN" altLang="en-US" smtClean="0"/>
              <a:t>66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2802763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5">
            <a:extLst>
              <a:ext uri="{FF2B5EF4-FFF2-40B4-BE49-F238E27FC236}">
                <a16:creationId xmlns:a16="http://schemas.microsoft.com/office/drawing/2014/main" id="{E1BF4C49-D9BF-42F3-B713-48595D54AED3}"/>
              </a:ext>
            </a:extLst>
          </p:cNvPr>
          <p:cNvSpPr/>
          <p:nvPr/>
        </p:nvSpPr>
        <p:spPr>
          <a:xfrm>
            <a:off x="671513" y="217473"/>
            <a:ext cx="71458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Beam search decoding example</a:t>
            </a:r>
          </a:p>
        </p:txBody>
      </p:sp>
      <p:grpSp>
        <p:nvGrpSpPr>
          <p:cNvPr id="208" name="组合 207">
            <a:extLst>
              <a:ext uri="{FF2B5EF4-FFF2-40B4-BE49-F238E27FC236}">
                <a16:creationId xmlns:a16="http://schemas.microsoft.com/office/drawing/2014/main" id="{D94AF15F-A80E-4E56-AF97-FF1A0D5F504B}"/>
              </a:ext>
            </a:extLst>
          </p:cNvPr>
          <p:cNvGrpSpPr/>
          <p:nvPr/>
        </p:nvGrpSpPr>
        <p:grpSpPr>
          <a:xfrm>
            <a:off x="2250948" y="2490673"/>
            <a:ext cx="3206780" cy="3255264"/>
            <a:chOff x="1913807" y="941833"/>
            <a:chExt cx="3542353" cy="3303736"/>
          </a:xfrm>
        </p:grpSpPr>
        <p:sp>
          <p:nvSpPr>
            <p:cNvPr id="9" name="Line 7">
              <a:extLst>
                <a:ext uri="{FF2B5EF4-FFF2-40B4-BE49-F238E27FC236}">
                  <a16:creationId xmlns:a16="http://schemas.microsoft.com/office/drawing/2014/main" id="{F8FFD572-012A-4355-AFF3-812F1A8F6C1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13807" y="941833"/>
              <a:ext cx="2879" cy="330373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633"/>
            </a:p>
          </p:txBody>
        </p:sp>
        <p:sp>
          <p:nvSpPr>
            <p:cNvPr id="10" name="Line 8">
              <a:extLst>
                <a:ext uri="{FF2B5EF4-FFF2-40B4-BE49-F238E27FC236}">
                  <a16:creationId xmlns:a16="http://schemas.microsoft.com/office/drawing/2014/main" id="{81DF982A-7DC1-4019-AA82-B6037D7905D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13808" y="4245569"/>
              <a:ext cx="354091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633"/>
            </a:p>
          </p:txBody>
        </p:sp>
        <p:sp>
          <p:nvSpPr>
            <p:cNvPr id="11" name="Line 9">
              <a:extLst>
                <a:ext uri="{FF2B5EF4-FFF2-40B4-BE49-F238E27FC236}">
                  <a16:creationId xmlns:a16="http://schemas.microsoft.com/office/drawing/2014/main" id="{0C6DCFF7-CC73-46CC-A0D8-6A36A100B34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54719" y="941833"/>
              <a:ext cx="1441" cy="330373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633"/>
            </a:p>
          </p:txBody>
        </p:sp>
      </p:grpSp>
      <p:sp>
        <p:nvSpPr>
          <p:cNvPr id="207" name="矩形 8">
            <a:extLst>
              <a:ext uri="{FF2B5EF4-FFF2-40B4-BE49-F238E27FC236}">
                <a16:creationId xmlns:a16="http://schemas.microsoft.com/office/drawing/2014/main" id="{B343357F-CDBB-4D86-AEB7-832EB0ADFAE5}"/>
              </a:ext>
            </a:extLst>
          </p:cNvPr>
          <p:cNvSpPr/>
          <p:nvPr/>
        </p:nvSpPr>
        <p:spPr>
          <a:xfrm>
            <a:off x="2250948" y="1543339"/>
            <a:ext cx="7045452" cy="589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Dependency parsing</a:t>
            </a:r>
            <a:endParaRPr lang="en-US" altLang="zh-CN" sz="140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</p:txBody>
      </p:sp>
      <p:grpSp>
        <p:nvGrpSpPr>
          <p:cNvPr id="214" name="组合 213">
            <a:extLst>
              <a:ext uri="{FF2B5EF4-FFF2-40B4-BE49-F238E27FC236}">
                <a16:creationId xmlns:a16="http://schemas.microsoft.com/office/drawing/2014/main" id="{9EEB872A-AE0B-4953-842E-157C32422786}"/>
              </a:ext>
            </a:extLst>
          </p:cNvPr>
          <p:cNvGrpSpPr/>
          <p:nvPr/>
        </p:nvGrpSpPr>
        <p:grpSpPr>
          <a:xfrm>
            <a:off x="2481641" y="2715768"/>
            <a:ext cx="3049245" cy="365758"/>
            <a:chOff x="2257491" y="3571882"/>
            <a:chExt cx="4127387" cy="497999"/>
          </a:xfrm>
        </p:grpSpPr>
        <p:sp>
          <p:nvSpPr>
            <p:cNvPr id="209" name="Text Box 4">
              <a:extLst>
                <a:ext uri="{FF2B5EF4-FFF2-40B4-BE49-F238E27FC236}">
                  <a16:creationId xmlns:a16="http://schemas.microsoft.com/office/drawing/2014/main" id="{DDE909FB-F378-4927-B5F0-927A16F27BE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20707" y="3579538"/>
              <a:ext cx="2364171" cy="4903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89999" tIns="51929" rIns="89999" bIns="45000"/>
            <a:lstStyle>
              <a:lvl1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1pPr>
              <a:lvl2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2pPr>
              <a:lvl3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3pPr>
              <a:lvl4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4pPr>
              <a:lvl5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5pPr>
              <a:lvl6pPr marL="2514600" indent="-228600" defTabSz="45720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6pPr>
              <a:lvl7pPr marL="2971800" indent="-228600" defTabSz="45720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7pPr>
              <a:lvl8pPr marL="3429000" indent="-228600" defTabSz="45720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8pPr>
              <a:lvl9pPr marL="3886200" indent="-228600" defTabSz="45720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9pPr>
            </a:lstStyle>
            <a:p>
              <a:r>
                <a:rPr lang="en-US" dirty="0">
                  <a:latin typeface="Palatino"/>
                </a:rPr>
                <a:t>does it here</a:t>
              </a:r>
            </a:p>
          </p:txBody>
        </p:sp>
        <p:grpSp>
          <p:nvGrpSpPr>
            <p:cNvPr id="210" name="组合 209">
              <a:extLst>
                <a:ext uri="{FF2B5EF4-FFF2-40B4-BE49-F238E27FC236}">
                  <a16:creationId xmlns:a16="http://schemas.microsoft.com/office/drawing/2014/main" id="{0DE2996D-9DEB-4AE1-B47C-8F350D51FFDC}"/>
                </a:ext>
              </a:extLst>
            </p:cNvPr>
            <p:cNvGrpSpPr/>
            <p:nvPr/>
          </p:nvGrpSpPr>
          <p:grpSpPr>
            <a:xfrm>
              <a:off x="2257491" y="3571882"/>
              <a:ext cx="1613938" cy="466345"/>
              <a:chOff x="2756255" y="3267082"/>
              <a:chExt cx="1613938" cy="466345"/>
            </a:xfrm>
          </p:grpSpPr>
          <p:sp>
            <p:nvSpPr>
              <p:cNvPr id="211" name="Line 5">
                <a:extLst>
                  <a:ext uri="{FF2B5EF4-FFF2-40B4-BE49-F238E27FC236}">
                    <a16:creationId xmlns:a16="http://schemas.microsoft.com/office/drawing/2014/main" id="{8C0EA1BC-B51D-4EC6-88FD-FBF9DC413B1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756255" y="3267082"/>
                <a:ext cx="1613938" cy="1079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1439" tIns="45719" rIns="91439" bIns="45719"/>
              <a:lstStyle/>
              <a:p>
                <a:endParaRPr lang="zh-CN" altLang="en-US" sz="2400"/>
              </a:p>
            </p:txBody>
          </p:sp>
          <p:sp>
            <p:nvSpPr>
              <p:cNvPr id="212" name="Line 6">
                <a:extLst>
                  <a:ext uri="{FF2B5EF4-FFF2-40B4-BE49-F238E27FC236}">
                    <a16:creationId xmlns:a16="http://schemas.microsoft.com/office/drawing/2014/main" id="{ED1ADDF8-487F-43D0-BCB5-12972F459CC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65399" y="3274738"/>
                <a:ext cx="1588" cy="458689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1439" tIns="45719" rIns="91439" bIns="45719"/>
              <a:lstStyle/>
              <a:p>
                <a:endParaRPr lang="zh-CN" altLang="en-US" sz="2400"/>
              </a:p>
            </p:txBody>
          </p:sp>
          <p:sp>
            <p:nvSpPr>
              <p:cNvPr id="213" name="Line 5">
                <a:extLst>
                  <a:ext uri="{FF2B5EF4-FFF2-40B4-BE49-F238E27FC236}">
                    <a16:creationId xmlns:a16="http://schemas.microsoft.com/office/drawing/2014/main" id="{0AE39624-E057-407C-AA04-3DAA364943D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756255" y="3727309"/>
                <a:ext cx="1613938" cy="1079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1439" tIns="45719" rIns="91439" bIns="45719"/>
              <a:lstStyle/>
              <a:p>
                <a:endParaRPr lang="zh-CN" altLang="en-US" sz="2400"/>
              </a:p>
            </p:txBody>
          </p:sp>
        </p:grpSp>
      </p:grp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8B65C9F3-7560-407D-A935-D9EBE1BBFC3A}"/>
              </a:ext>
            </a:extLst>
          </p:cNvPr>
          <p:cNvGrpSpPr/>
          <p:nvPr/>
        </p:nvGrpSpPr>
        <p:grpSpPr>
          <a:xfrm>
            <a:off x="6987540" y="2490672"/>
            <a:ext cx="3206780" cy="3255264"/>
            <a:chOff x="1913807" y="941833"/>
            <a:chExt cx="3542353" cy="3303736"/>
          </a:xfrm>
        </p:grpSpPr>
        <p:sp>
          <p:nvSpPr>
            <p:cNvPr id="22" name="Line 7">
              <a:extLst>
                <a:ext uri="{FF2B5EF4-FFF2-40B4-BE49-F238E27FC236}">
                  <a16:creationId xmlns:a16="http://schemas.microsoft.com/office/drawing/2014/main" id="{82D41FE9-9B64-41FC-A580-E779D56B5A8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13807" y="941833"/>
              <a:ext cx="2879" cy="330373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633"/>
            </a:p>
          </p:txBody>
        </p:sp>
        <p:sp>
          <p:nvSpPr>
            <p:cNvPr id="23" name="Line 8">
              <a:extLst>
                <a:ext uri="{FF2B5EF4-FFF2-40B4-BE49-F238E27FC236}">
                  <a16:creationId xmlns:a16="http://schemas.microsoft.com/office/drawing/2014/main" id="{56A1C82B-D860-4591-9A78-49F99EEDC12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13808" y="4245569"/>
              <a:ext cx="354091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633"/>
            </a:p>
          </p:txBody>
        </p:sp>
        <p:sp>
          <p:nvSpPr>
            <p:cNvPr id="24" name="Line 9">
              <a:extLst>
                <a:ext uri="{FF2B5EF4-FFF2-40B4-BE49-F238E27FC236}">
                  <a16:creationId xmlns:a16="http://schemas.microsoft.com/office/drawing/2014/main" id="{0ABCF523-E445-48FE-8E45-E7CA61BC876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54719" y="941833"/>
              <a:ext cx="1441" cy="330373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633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矩形 8">
                <a:extLst>
                  <a:ext uri="{FF2B5EF4-FFF2-40B4-BE49-F238E27FC236}">
                    <a16:creationId xmlns:a16="http://schemas.microsoft.com/office/drawing/2014/main" id="{2C1E9563-B4FC-485A-BC01-C5AE89AB47F6}"/>
                  </a:ext>
                </a:extLst>
              </p:cNvPr>
              <p:cNvSpPr/>
              <p:nvPr/>
            </p:nvSpPr>
            <p:spPr>
              <a:xfrm>
                <a:off x="2250948" y="5815934"/>
                <a:ext cx="7045452" cy="8809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buSzPct val="100000"/>
                </a:pPr>
                <a:r>
                  <a:rPr lang="en-US" altLang="zh-CN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AL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−</m:t>
                    </m:r>
                  </m:oMath>
                </a14:m>
                <a:r>
                  <a:rPr lang="en-US" altLang="zh-CN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LEFT-ARC</a:t>
                </a:r>
              </a:p>
              <a:p>
                <a:pPr>
                  <a:lnSpc>
                    <a:spcPct val="150000"/>
                  </a:lnSpc>
                  <a:buSzPct val="100000"/>
                </a:pPr>
                <a:r>
                  <a:rPr lang="en-US" altLang="zh-CN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AR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−</m:t>
                    </m:r>
                  </m:oMath>
                </a14:m>
                <a:r>
                  <a:rPr lang="en-US" altLang="zh-CN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RIGHT-ARC</a:t>
                </a:r>
              </a:p>
            </p:txBody>
          </p:sp>
        </mc:Choice>
        <mc:Fallback xmlns="">
          <p:sp>
            <p:nvSpPr>
              <p:cNvPr id="32" name="矩形 8">
                <a:extLst>
                  <a:ext uri="{FF2B5EF4-FFF2-40B4-BE49-F238E27FC236}">
                    <a16:creationId xmlns:a16="http://schemas.microsoft.com/office/drawing/2014/main" id="{2C1E9563-B4FC-485A-BC01-C5AE89AB47F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0948" y="5815934"/>
                <a:ext cx="7045452" cy="880947"/>
              </a:xfrm>
              <a:prstGeom prst="rect">
                <a:avLst/>
              </a:prstGeom>
              <a:blipFill>
                <a:blip r:embed="rId2"/>
                <a:stretch>
                  <a:fillRect l="-692" b="-965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组合 1">
            <a:extLst>
              <a:ext uri="{FF2B5EF4-FFF2-40B4-BE49-F238E27FC236}">
                <a16:creationId xmlns:a16="http://schemas.microsoft.com/office/drawing/2014/main" id="{28015AD2-B2D6-4751-8243-999A03933128}"/>
              </a:ext>
            </a:extLst>
          </p:cNvPr>
          <p:cNvGrpSpPr/>
          <p:nvPr/>
        </p:nvGrpSpPr>
        <p:grpSpPr>
          <a:xfrm>
            <a:off x="5798436" y="2678619"/>
            <a:ext cx="746503" cy="2723209"/>
            <a:chOff x="6029749" y="2725613"/>
            <a:chExt cx="555899" cy="1263608"/>
          </a:xfrm>
        </p:grpSpPr>
        <p:grpSp>
          <p:nvGrpSpPr>
            <p:cNvPr id="36" name="Group 18">
              <a:extLst>
                <a:ext uri="{FF2B5EF4-FFF2-40B4-BE49-F238E27FC236}">
                  <a16:creationId xmlns:a16="http://schemas.microsoft.com/office/drawing/2014/main" id="{AC17B3B8-293A-40A7-A11B-ED4E8104F2C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029755" y="2725613"/>
              <a:ext cx="509814" cy="157004"/>
              <a:chOff x="3129" y="-162171"/>
              <a:chExt cx="354" cy="173066"/>
            </a:xfrm>
          </p:grpSpPr>
          <p:sp>
            <p:nvSpPr>
              <p:cNvPr id="37" name="Line 19">
                <a:extLst>
                  <a:ext uri="{FF2B5EF4-FFF2-40B4-BE49-F238E27FC236}">
                    <a16:creationId xmlns:a16="http://schemas.microsoft.com/office/drawing/2014/main" id="{55CE2287-13F4-4166-AB28-B2FEA6D5417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29" y="1996"/>
                <a:ext cx="340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 sz="1600"/>
              </a:p>
            </p:txBody>
          </p:sp>
          <p:sp>
            <p:nvSpPr>
              <p:cNvPr id="38" name="Text Box 20">
                <a:extLst>
                  <a:ext uri="{FF2B5EF4-FFF2-40B4-BE49-F238E27FC236}">
                    <a16:creationId xmlns:a16="http://schemas.microsoft.com/office/drawing/2014/main" id="{1DE5FC65-AB79-4C89-9A64-BC84EE29057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42" y="-162171"/>
                <a:ext cx="341" cy="1730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81647" tIns="50425" rIns="81647" bIns="40823" anchor="ctr" anchorCtr="1">
                <a:spAutoFit/>
              </a:bodyPr>
              <a:lstStyle/>
              <a:p>
                <a:pPr algn="ctr"/>
                <a:r>
                  <a:rPr lang="en-US" sz="1600">
                    <a:solidFill>
                      <a:srgbClr val="000000"/>
                    </a:solidFill>
                  </a:rPr>
                  <a:t>AL</a:t>
                </a:r>
              </a:p>
            </p:txBody>
          </p:sp>
        </p:grpSp>
        <p:grpSp>
          <p:nvGrpSpPr>
            <p:cNvPr id="39" name="Group 43">
              <a:extLst>
                <a:ext uri="{FF2B5EF4-FFF2-40B4-BE49-F238E27FC236}">
                  <a16:creationId xmlns:a16="http://schemas.microsoft.com/office/drawing/2014/main" id="{24D8DDA6-418E-4B67-A6DB-6BC89271D26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029749" y="2750690"/>
              <a:ext cx="555899" cy="786324"/>
              <a:chOff x="3129" y="1910"/>
              <a:chExt cx="386" cy="546"/>
            </a:xfrm>
          </p:grpSpPr>
          <p:sp>
            <p:nvSpPr>
              <p:cNvPr id="40" name="Line 44">
                <a:extLst>
                  <a:ext uri="{FF2B5EF4-FFF2-40B4-BE49-F238E27FC236}">
                    <a16:creationId xmlns:a16="http://schemas.microsoft.com/office/drawing/2014/main" id="{97BC513F-33E4-4A2A-9A8D-8E72054C2CA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29" y="1996"/>
                <a:ext cx="386" cy="38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 sz="1600"/>
              </a:p>
            </p:txBody>
          </p:sp>
          <p:sp>
            <p:nvSpPr>
              <p:cNvPr id="41" name="Text Box 45">
                <a:extLst>
                  <a:ext uri="{FF2B5EF4-FFF2-40B4-BE49-F238E27FC236}">
                    <a16:creationId xmlns:a16="http://schemas.microsoft.com/office/drawing/2014/main" id="{F6D9CDC1-0375-4F58-9FEA-12462D22F29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2700000">
                <a:off x="3102" y="2093"/>
                <a:ext cx="546" cy="1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81647" tIns="50425" rIns="81647" bIns="40823" anchor="ctr" anchorCtr="1">
                <a:spAutoFit/>
              </a:bodyPr>
              <a:lstStyle/>
              <a:p>
                <a:pPr algn="ctr"/>
                <a:r>
                  <a:rPr lang="en-US" sz="1600">
                    <a:solidFill>
                      <a:srgbClr val="000000"/>
                    </a:solidFill>
                  </a:rPr>
                  <a:t>AR</a:t>
                </a:r>
              </a:p>
            </p:txBody>
          </p:sp>
        </p:grpSp>
        <p:grpSp>
          <p:nvGrpSpPr>
            <p:cNvPr id="42" name="Group 46">
              <a:extLst>
                <a:ext uri="{FF2B5EF4-FFF2-40B4-BE49-F238E27FC236}">
                  <a16:creationId xmlns:a16="http://schemas.microsoft.com/office/drawing/2014/main" id="{91CA5EC3-6C65-4E14-929D-78ADC3E4AB6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029749" y="2803976"/>
              <a:ext cx="555899" cy="1185245"/>
              <a:chOff x="3129" y="1947"/>
              <a:chExt cx="386" cy="823"/>
            </a:xfrm>
          </p:grpSpPr>
          <p:sp>
            <p:nvSpPr>
              <p:cNvPr id="43" name="Line 47">
                <a:extLst>
                  <a:ext uri="{FF2B5EF4-FFF2-40B4-BE49-F238E27FC236}">
                    <a16:creationId xmlns:a16="http://schemas.microsoft.com/office/drawing/2014/main" id="{3ACCCD32-26BC-402F-9C74-A6F6D109252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29" y="1996"/>
                <a:ext cx="386" cy="72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 sz="1600"/>
              </a:p>
            </p:txBody>
          </p:sp>
          <p:sp>
            <p:nvSpPr>
              <p:cNvPr id="44" name="Text Box 48">
                <a:extLst>
                  <a:ext uri="{FF2B5EF4-FFF2-40B4-BE49-F238E27FC236}">
                    <a16:creationId xmlns:a16="http://schemas.microsoft.com/office/drawing/2014/main" id="{18FE1C19-C086-4F6E-BE45-F56683DD26B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3720000">
                <a:off x="2955" y="2269"/>
                <a:ext cx="823" cy="1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81647" tIns="50425" rIns="81647" bIns="40823" anchor="ctr" anchorCtr="1">
                <a:spAutoFit/>
              </a:bodyPr>
              <a:lstStyle/>
              <a:p>
                <a:pPr algn="ctr"/>
                <a:r>
                  <a:rPr lang="en-US" sz="1600">
                    <a:solidFill>
                      <a:srgbClr val="000000"/>
                    </a:solidFill>
                  </a:rPr>
                  <a:t>S</a:t>
                </a:r>
              </a:p>
            </p:txBody>
          </p:sp>
        </p:grpSp>
      </p:grpSp>
      <p:grpSp>
        <p:nvGrpSpPr>
          <p:cNvPr id="45" name="组合 44">
            <a:extLst>
              <a:ext uri="{FF2B5EF4-FFF2-40B4-BE49-F238E27FC236}">
                <a16:creationId xmlns:a16="http://schemas.microsoft.com/office/drawing/2014/main" id="{8463379A-FCCE-4E19-9A8F-76779FA902C0}"/>
              </a:ext>
            </a:extLst>
          </p:cNvPr>
          <p:cNvGrpSpPr/>
          <p:nvPr/>
        </p:nvGrpSpPr>
        <p:grpSpPr>
          <a:xfrm>
            <a:off x="7195808" y="2715769"/>
            <a:ext cx="3261558" cy="925887"/>
            <a:chOff x="2257491" y="3571882"/>
            <a:chExt cx="4127387" cy="1346000"/>
          </a:xfrm>
        </p:grpSpPr>
        <p:sp>
          <p:nvSpPr>
            <p:cNvPr id="46" name="Text Box 4">
              <a:extLst>
                <a:ext uri="{FF2B5EF4-FFF2-40B4-BE49-F238E27FC236}">
                  <a16:creationId xmlns:a16="http://schemas.microsoft.com/office/drawing/2014/main" id="{F85CF22D-9BAF-4C90-96EB-1BC182242D9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20707" y="3579538"/>
              <a:ext cx="2364171" cy="4903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89999" tIns="51929" rIns="89999" bIns="45000"/>
            <a:lstStyle>
              <a:lvl1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1pPr>
              <a:lvl2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2pPr>
              <a:lvl3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3pPr>
              <a:lvl4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4pPr>
              <a:lvl5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5pPr>
              <a:lvl6pPr marL="2514600" indent="-228600" defTabSz="45720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6pPr>
              <a:lvl7pPr marL="2971800" indent="-228600" defTabSz="45720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7pPr>
              <a:lvl8pPr marL="3429000" indent="-228600" defTabSz="45720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8pPr>
              <a:lvl9pPr marL="3886200" indent="-228600" defTabSz="45720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9pPr>
            </a:lstStyle>
            <a:p>
              <a:r>
                <a:rPr lang="en-US" sz="1600">
                  <a:latin typeface="Palatino"/>
                </a:rPr>
                <a:t>does it here</a:t>
              </a:r>
            </a:p>
          </p:txBody>
        </p:sp>
        <p:grpSp>
          <p:nvGrpSpPr>
            <p:cNvPr id="47" name="组合 46">
              <a:extLst>
                <a:ext uri="{FF2B5EF4-FFF2-40B4-BE49-F238E27FC236}">
                  <a16:creationId xmlns:a16="http://schemas.microsoft.com/office/drawing/2014/main" id="{A9185B3D-EE4B-4670-82FE-14D1612050F7}"/>
                </a:ext>
              </a:extLst>
            </p:cNvPr>
            <p:cNvGrpSpPr/>
            <p:nvPr/>
          </p:nvGrpSpPr>
          <p:grpSpPr>
            <a:xfrm>
              <a:off x="2257491" y="3571882"/>
              <a:ext cx="1613938" cy="466345"/>
              <a:chOff x="2756255" y="3267082"/>
              <a:chExt cx="1613938" cy="466345"/>
            </a:xfrm>
          </p:grpSpPr>
          <p:sp>
            <p:nvSpPr>
              <p:cNvPr id="50" name="Line 5">
                <a:extLst>
                  <a:ext uri="{FF2B5EF4-FFF2-40B4-BE49-F238E27FC236}">
                    <a16:creationId xmlns:a16="http://schemas.microsoft.com/office/drawing/2014/main" id="{7E454FB3-1EC0-487E-B315-6B1D5BDCF31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756255" y="3267082"/>
                <a:ext cx="1613938" cy="1079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1439" tIns="45719" rIns="91439" bIns="45719"/>
              <a:lstStyle/>
              <a:p>
                <a:endParaRPr lang="zh-CN" altLang="en-US" sz="1600"/>
              </a:p>
            </p:txBody>
          </p:sp>
          <p:sp>
            <p:nvSpPr>
              <p:cNvPr id="51" name="Line 6">
                <a:extLst>
                  <a:ext uri="{FF2B5EF4-FFF2-40B4-BE49-F238E27FC236}">
                    <a16:creationId xmlns:a16="http://schemas.microsoft.com/office/drawing/2014/main" id="{10FE6BBC-66A0-42C0-A35D-5AC8F2A0A5E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65399" y="3274738"/>
                <a:ext cx="1588" cy="458689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1439" tIns="45719" rIns="91439" bIns="45719"/>
              <a:lstStyle/>
              <a:p>
                <a:endParaRPr lang="zh-CN" altLang="en-US" sz="1600"/>
              </a:p>
            </p:txBody>
          </p:sp>
          <p:sp>
            <p:nvSpPr>
              <p:cNvPr id="52" name="Line 5">
                <a:extLst>
                  <a:ext uri="{FF2B5EF4-FFF2-40B4-BE49-F238E27FC236}">
                    <a16:creationId xmlns:a16="http://schemas.microsoft.com/office/drawing/2014/main" id="{602A55E9-D805-4899-8A28-AB36B3FF1CF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756255" y="3727309"/>
                <a:ext cx="1613938" cy="1079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1439" tIns="45719" rIns="91439" bIns="45719"/>
              <a:lstStyle/>
              <a:p>
                <a:endParaRPr lang="zh-CN" altLang="en-US" sz="1600"/>
              </a:p>
            </p:txBody>
          </p:sp>
        </p:grpSp>
        <p:sp>
          <p:nvSpPr>
            <p:cNvPr id="48" name="Text Box 4">
              <a:extLst>
                <a:ext uri="{FF2B5EF4-FFF2-40B4-BE49-F238E27FC236}">
                  <a16:creationId xmlns:a16="http://schemas.microsoft.com/office/drawing/2014/main" id="{AEEB9FA3-DA0D-47D4-B276-E539815FCFE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75791" y="4427539"/>
              <a:ext cx="2364171" cy="4903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89999" tIns="51929" rIns="89999" bIns="45000"/>
            <a:lstStyle>
              <a:lvl1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1pPr>
              <a:lvl2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2pPr>
              <a:lvl3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3pPr>
              <a:lvl4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4pPr>
              <a:lvl5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5pPr>
              <a:lvl6pPr marL="2514600" indent="-228600" defTabSz="45720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6pPr>
              <a:lvl7pPr marL="2971800" indent="-228600" defTabSz="45720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7pPr>
              <a:lvl8pPr marL="3429000" indent="-228600" defTabSz="45720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8pPr>
              <a:lvl9pPr marL="3886200" indent="-228600" defTabSz="45720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9pPr>
            </a:lstStyle>
            <a:p>
              <a:r>
                <a:rPr lang="en-US" sz="1600">
                  <a:latin typeface="Palatino"/>
                </a:rPr>
                <a:t>He</a:t>
              </a:r>
            </a:p>
          </p:txBody>
        </p:sp>
        <p:sp>
          <p:nvSpPr>
            <p:cNvPr id="49" name="Line 24">
              <a:extLst>
                <a:ext uri="{FF2B5EF4-FFF2-40B4-BE49-F238E27FC236}">
                  <a16:creationId xmlns:a16="http://schemas.microsoft.com/office/drawing/2014/main" id="{62F7AB0F-8F0C-4CA5-B840-82173E202C7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020706" y="4030969"/>
              <a:ext cx="265419" cy="39657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1439" tIns="45719" rIns="91439" bIns="45719"/>
            <a:lstStyle/>
            <a:p>
              <a:endParaRPr lang="zh-CN" altLang="en-US" sz="1600"/>
            </a:p>
          </p:txBody>
        </p:sp>
      </p:grpSp>
      <p:grpSp>
        <p:nvGrpSpPr>
          <p:cNvPr id="53" name="组合 52">
            <a:extLst>
              <a:ext uri="{FF2B5EF4-FFF2-40B4-BE49-F238E27FC236}">
                <a16:creationId xmlns:a16="http://schemas.microsoft.com/office/drawing/2014/main" id="{9034E92B-8423-45A4-9F47-75D13308F2A4}"/>
              </a:ext>
            </a:extLst>
          </p:cNvPr>
          <p:cNvGrpSpPr/>
          <p:nvPr/>
        </p:nvGrpSpPr>
        <p:grpSpPr>
          <a:xfrm>
            <a:off x="7203035" y="3934009"/>
            <a:ext cx="3395787" cy="590989"/>
            <a:chOff x="2257491" y="3209004"/>
            <a:chExt cx="4101033" cy="853221"/>
          </a:xfrm>
        </p:grpSpPr>
        <p:grpSp>
          <p:nvGrpSpPr>
            <p:cNvPr id="54" name="组合 53">
              <a:extLst>
                <a:ext uri="{FF2B5EF4-FFF2-40B4-BE49-F238E27FC236}">
                  <a16:creationId xmlns:a16="http://schemas.microsoft.com/office/drawing/2014/main" id="{82EDEF01-978D-4AD8-9542-B16FA0089024}"/>
                </a:ext>
              </a:extLst>
            </p:cNvPr>
            <p:cNvGrpSpPr/>
            <p:nvPr/>
          </p:nvGrpSpPr>
          <p:grpSpPr>
            <a:xfrm>
              <a:off x="2257491" y="3571882"/>
              <a:ext cx="1613938" cy="466345"/>
              <a:chOff x="2756255" y="3267082"/>
              <a:chExt cx="1613938" cy="466345"/>
            </a:xfrm>
          </p:grpSpPr>
          <p:sp>
            <p:nvSpPr>
              <p:cNvPr id="58" name="Line 5">
                <a:extLst>
                  <a:ext uri="{FF2B5EF4-FFF2-40B4-BE49-F238E27FC236}">
                    <a16:creationId xmlns:a16="http://schemas.microsoft.com/office/drawing/2014/main" id="{1CCEE167-2DED-4623-B8DB-E537523A35B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756255" y="3267082"/>
                <a:ext cx="1613938" cy="1079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1439" tIns="45719" rIns="91439" bIns="45719"/>
              <a:lstStyle/>
              <a:p>
                <a:endParaRPr lang="zh-CN" altLang="en-US" sz="1600"/>
              </a:p>
            </p:txBody>
          </p:sp>
          <p:sp>
            <p:nvSpPr>
              <p:cNvPr id="59" name="Line 6">
                <a:extLst>
                  <a:ext uri="{FF2B5EF4-FFF2-40B4-BE49-F238E27FC236}">
                    <a16:creationId xmlns:a16="http://schemas.microsoft.com/office/drawing/2014/main" id="{A526DD41-5462-4434-AAD1-15D7B4F5041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65399" y="3274738"/>
                <a:ext cx="1588" cy="458689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1439" tIns="45719" rIns="91439" bIns="45719"/>
              <a:lstStyle/>
              <a:p>
                <a:endParaRPr lang="zh-CN" altLang="en-US" sz="1600"/>
              </a:p>
            </p:txBody>
          </p:sp>
          <p:sp>
            <p:nvSpPr>
              <p:cNvPr id="60" name="Line 5">
                <a:extLst>
                  <a:ext uri="{FF2B5EF4-FFF2-40B4-BE49-F238E27FC236}">
                    <a16:creationId xmlns:a16="http://schemas.microsoft.com/office/drawing/2014/main" id="{64CA85E7-7C30-40C8-A7A0-EFA241A7812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756255" y="3727309"/>
                <a:ext cx="1613938" cy="1079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1439" tIns="45719" rIns="91439" bIns="45719"/>
              <a:lstStyle/>
              <a:p>
                <a:endParaRPr lang="zh-CN" altLang="en-US" sz="1600"/>
              </a:p>
            </p:txBody>
          </p:sp>
        </p:grpSp>
        <p:sp>
          <p:nvSpPr>
            <p:cNvPr id="55" name="Text Box 4">
              <a:extLst>
                <a:ext uri="{FF2B5EF4-FFF2-40B4-BE49-F238E27FC236}">
                  <a16:creationId xmlns:a16="http://schemas.microsoft.com/office/drawing/2014/main" id="{24B12DF0-A0BD-44A9-8486-7CFEA81FF95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08861" y="3571882"/>
              <a:ext cx="2364171" cy="4903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89999" tIns="51929" rIns="89999" bIns="45000"/>
            <a:lstStyle>
              <a:lvl1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1pPr>
              <a:lvl2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2pPr>
              <a:lvl3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3pPr>
              <a:lvl4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4pPr>
              <a:lvl5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5pPr>
              <a:lvl6pPr marL="2514600" indent="-228600" defTabSz="45720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6pPr>
              <a:lvl7pPr marL="2971800" indent="-228600" defTabSz="45720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7pPr>
              <a:lvl8pPr marL="3429000" indent="-228600" defTabSz="45720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8pPr>
              <a:lvl9pPr marL="3886200" indent="-228600" defTabSz="45720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9pPr>
            </a:lstStyle>
            <a:p>
              <a:r>
                <a:rPr lang="en-US" sz="1600">
                  <a:latin typeface="Palatino"/>
                </a:rPr>
                <a:t>He does</a:t>
              </a:r>
            </a:p>
          </p:txBody>
        </p:sp>
        <p:sp>
          <p:nvSpPr>
            <p:cNvPr id="56" name="Freeform 45">
              <a:extLst>
                <a:ext uri="{FF2B5EF4-FFF2-40B4-BE49-F238E27FC236}">
                  <a16:creationId xmlns:a16="http://schemas.microsoft.com/office/drawing/2014/main" id="{F86103DD-E24D-4CBA-8FEE-329117AA08D4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0599" y="3209004"/>
              <a:ext cx="223861" cy="317500"/>
            </a:xfrm>
            <a:custGeom>
              <a:avLst/>
              <a:gdLst>
                <a:gd name="T0" fmla="*/ 0 w 622"/>
                <a:gd name="T1" fmla="*/ 823 h 883"/>
                <a:gd name="T2" fmla="*/ 596 w 622"/>
                <a:gd name="T3" fmla="*/ 852 h 883"/>
                <a:gd name="T4" fmla="*/ 596 w 622"/>
                <a:gd name="T5" fmla="*/ 882 h 883"/>
                <a:gd name="T6" fmla="*/ 621 w 622"/>
                <a:gd name="T7" fmla="*/ 882 h 8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22" h="883">
                  <a:moveTo>
                    <a:pt x="0" y="823"/>
                  </a:moveTo>
                  <a:cubicBezTo>
                    <a:pt x="298" y="0"/>
                    <a:pt x="596" y="852"/>
                    <a:pt x="596" y="852"/>
                  </a:cubicBezTo>
                  <a:lnTo>
                    <a:pt x="596" y="882"/>
                  </a:lnTo>
                  <a:lnTo>
                    <a:pt x="621" y="882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1439" tIns="45719" rIns="91439" bIns="45719"/>
            <a:lstStyle/>
            <a:p>
              <a:endParaRPr lang="zh-CN" altLang="en-US" sz="1600"/>
            </a:p>
          </p:txBody>
        </p:sp>
        <p:sp>
          <p:nvSpPr>
            <p:cNvPr id="57" name="Text Box 4">
              <a:extLst>
                <a:ext uri="{FF2B5EF4-FFF2-40B4-BE49-F238E27FC236}">
                  <a16:creationId xmlns:a16="http://schemas.microsoft.com/office/drawing/2014/main" id="{21804E38-010A-45C8-919F-B2DEDB6B144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94353" y="3571882"/>
              <a:ext cx="2364171" cy="4903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89999" tIns="51929" rIns="89999" bIns="45000"/>
            <a:lstStyle>
              <a:lvl1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1pPr>
              <a:lvl2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2pPr>
              <a:lvl3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3pPr>
              <a:lvl4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4pPr>
              <a:lvl5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5pPr>
              <a:lvl6pPr marL="2514600" indent="-228600" defTabSz="45720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6pPr>
              <a:lvl7pPr marL="2971800" indent="-228600" defTabSz="45720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7pPr>
              <a:lvl8pPr marL="3429000" indent="-228600" defTabSz="45720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8pPr>
              <a:lvl9pPr marL="3886200" indent="-228600" defTabSz="45720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9pPr>
            </a:lstStyle>
            <a:p>
              <a:r>
                <a:rPr lang="en-US" sz="1600">
                  <a:latin typeface="Palatino"/>
                </a:rPr>
                <a:t>it here</a:t>
              </a:r>
            </a:p>
          </p:txBody>
        </p:sp>
      </p:grpSp>
      <p:grpSp>
        <p:nvGrpSpPr>
          <p:cNvPr id="61" name="组合 60">
            <a:extLst>
              <a:ext uri="{FF2B5EF4-FFF2-40B4-BE49-F238E27FC236}">
                <a16:creationId xmlns:a16="http://schemas.microsoft.com/office/drawing/2014/main" id="{8A56832A-6243-4F7E-ABB0-762826648D5F}"/>
              </a:ext>
            </a:extLst>
          </p:cNvPr>
          <p:cNvGrpSpPr/>
          <p:nvPr/>
        </p:nvGrpSpPr>
        <p:grpSpPr>
          <a:xfrm>
            <a:off x="7195809" y="5273493"/>
            <a:ext cx="3395787" cy="339639"/>
            <a:chOff x="2257491" y="3571882"/>
            <a:chExt cx="4101033" cy="490343"/>
          </a:xfrm>
        </p:grpSpPr>
        <p:grpSp>
          <p:nvGrpSpPr>
            <p:cNvPr id="62" name="组合 61">
              <a:extLst>
                <a:ext uri="{FF2B5EF4-FFF2-40B4-BE49-F238E27FC236}">
                  <a16:creationId xmlns:a16="http://schemas.microsoft.com/office/drawing/2014/main" id="{F0B9547B-2FE0-44C9-B786-AE0E641003EA}"/>
                </a:ext>
              </a:extLst>
            </p:cNvPr>
            <p:cNvGrpSpPr/>
            <p:nvPr/>
          </p:nvGrpSpPr>
          <p:grpSpPr>
            <a:xfrm>
              <a:off x="2257491" y="3571882"/>
              <a:ext cx="1613938" cy="466345"/>
              <a:chOff x="2756255" y="3267082"/>
              <a:chExt cx="1613938" cy="466345"/>
            </a:xfrm>
          </p:grpSpPr>
          <p:sp>
            <p:nvSpPr>
              <p:cNvPr id="65" name="Line 5">
                <a:extLst>
                  <a:ext uri="{FF2B5EF4-FFF2-40B4-BE49-F238E27FC236}">
                    <a16:creationId xmlns:a16="http://schemas.microsoft.com/office/drawing/2014/main" id="{17626474-CF0A-4343-8D31-8DA2817E6D7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756255" y="3267082"/>
                <a:ext cx="1613938" cy="1079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1439" tIns="45719" rIns="91439" bIns="45719"/>
              <a:lstStyle/>
              <a:p>
                <a:endParaRPr lang="zh-CN" altLang="en-US" sz="1600"/>
              </a:p>
            </p:txBody>
          </p:sp>
          <p:sp>
            <p:nvSpPr>
              <p:cNvPr id="66" name="Line 6">
                <a:extLst>
                  <a:ext uri="{FF2B5EF4-FFF2-40B4-BE49-F238E27FC236}">
                    <a16:creationId xmlns:a16="http://schemas.microsoft.com/office/drawing/2014/main" id="{66622886-C664-4F72-9FA3-147425E4055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65399" y="3274738"/>
                <a:ext cx="1588" cy="458689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1439" tIns="45719" rIns="91439" bIns="45719"/>
              <a:lstStyle/>
              <a:p>
                <a:endParaRPr lang="zh-CN" altLang="en-US" sz="1600"/>
              </a:p>
            </p:txBody>
          </p:sp>
          <p:sp>
            <p:nvSpPr>
              <p:cNvPr id="67" name="Line 5">
                <a:extLst>
                  <a:ext uri="{FF2B5EF4-FFF2-40B4-BE49-F238E27FC236}">
                    <a16:creationId xmlns:a16="http://schemas.microsoft.com/office/drawing/2014/main" id="{08A7245F-AC99-4B60-89D0-F94071ABE47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756255" y="3727309"/>
                <a:ext cx="1613938" cy="1079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1439" tIns="45719" rIns="91439" bIns="45719"/>
              <a:lstStyle/>
              <a:p>
                <a:endParaRPr lang="zh-CN" altLang="en-US" sz="1600"/>
              </a:p>
            </p:txBody>
          </p:sp>
        </p:grpSp>
        <p:sp>
          <p:nvSpPr>
            <p:cNvPr id="63" name="Text Box 4">
              <a:extLst>
                <a:ext uri="{FF2B5EF4-FFF2-40B4-BE49-F238E27FC236}">
                  <a16:creationId xmlns:a16="http://schemas.microsoft.com/office/drawing/2014/main" id="{D8F8315A-71AA-4D32-BDA0-6B31666CF2D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08861" y="3571882"/>
              <a:ext cx="2364171" cy="4903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89999" tIns="51929" rIns="89999" bIns="45000"/>
            <a:lstStyle>
              <a:lvl1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1pPr>
              <a:lvl2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2pPr>
              <a:lvl3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3pPr>
              <a:lvl4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4pPr>
              <a:lvl5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5pPr>
              <a:lvl6pPr marL="2514600" indent="-228600" defTabSz="45720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6pPr>
              <a:lvl7pPr marL="2971800" indent="-228600" defTabSz="45720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7pPr>
              <a:lvl8pPr marL="3429000" indent="-228600" defTabSz="45720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8pPr>
              <a:lvl9pPr marL="3886200" indent="-228600" defTabSz="45720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9pPr>
            </a:lstStyle>
            <a:p>
              <a:r>
                <a:rPr lang="en-US" sz="1600">
                  <a:latin typeface="Palatino"/>
                </a:rPr>
                <a:t>He does</a:t>
              </a:r>
            </a:p>
          </p:txBody>
        </p:sp>
        <p:sp>
          <p:nvSpPr>
            <p:cNvPr id="64" name="Text Box 4">
              <a:extLst>
                <a:ext uri="{FF2B5EF4-FFF2-40B4-BE49-F238E27FC236}">
                  <a16:creationId xmlns:a16="http://schemas.microsoft.com/office/drawing/2014/main" id="{DF3CE4D9-4DDE-4F00-A3BB-6F5FA412797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94353" y="3571882"/>
              <a:ext cx="2364171" cy="4903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89999" tIns="51929" rIns="89999" bIns="45000"/>
            <a:lstStyle>
              <a:lvl1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1pPr>
              <a:lvl2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2pPr>
              <a:lvl3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3pPr>
              <a:lvl4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4pPr>
              <a:lvl5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5pPr>
              <a:lvl6pPr marL="2514600" indent="-228600" defTabSz="45720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6pPr>
              <a:lvl7pPr marL="2971800" indent="-228600" defTabSz="45720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7pPr>
              <a:lvl8pPr marL="3429000" indent="-228600" defTabSz="45720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8pPr>
              <a:lvl9pPr marL="3886200" indent="-228600" defTabSz="45720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9pPr>
            </a:lstStyle>
            <a:p>
              <a:r>
                <a:rPr lang="en-US" sz="1600">
                  <a:latin typeface="Palatino"/>
                </a:rPr>
                <a:t>it here</a:t>
              </a:r>
            </a:p>
          </p:txBody>
        </p:sp>
      </p:grpSp>
      <p:sp>
        <p:nvSpPr>
          <p:cNvPr id="69" name="Slide Number Placeholder 1">
            <a:extLst>
              <a:ext uri="{FF2B5EF4-FFF2-40B4-BE49-F238E27FC236}">
                <a16:creationId xmlns:a16="http://schemas.microsoft.com/office/drawing/2014/main" id="{D2797E64-BED5-4970-B210-C188135A07A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981950" y="6356352"/>
            <a:ext cx="2057400" cy="365125"/>
          </a:xfrm>
        </p:spPr>
        <p:txBody>
          <a:bodyPr/>
          <a:lstStyle/>
          <a:p>
            <a:fld id="{11D8FA19-E13B-4121-8BBF-5D41F5A04330}" type="slidenum">
              <a:rPr lang="zh-CN" altLang="en-US" smtClean="0"/>
              <a:t>67</a:t>
            </a:fld>
            <a:endParaRPr lang="zh-CN" altLang="en-US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BEE3A028-489A-4171-A427-5CD6ED636C23}"/>
              </a:ext>
            </a:extLst>
          </p:cNvPr>
          <p:cNvSpPr/>
          <p:nvPr/>
        </p:nvSpPr>
        <p:spPr>
          <a:xfrm>
            <a:off x="2523147" y="2721591"/>
            <a:ext cx="4876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latin typeface="Palatino"/>
              </a:rPr>
              <a:t>He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039228669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5">
            <a:extLst>
              <a:ext uri="{FF2B5EF4-FFF2-40B4-BE49-F238E27FC236}">
                <a16:creationId xmlns:a16="http://schemas.microsoft.com/office/drawing/2014/main" id="{E1BF4C49-D9BF-42F3-B713-48595D54AED3}"/>
              </a:ext>
            </a:extLst>
          </p:cNvPr>
          <p:cNvSpPr/>
          <p:nvPr/>
        </p:nvSpPr>
        <p:spPr>
          <a:xfrm>
            <a:off x="658865" y="217473"/>
            <a:ext cx="715849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Beam search decoding example</a:t>
            </a:r>
          </a:p>
        </p:txBody>
      </p:sp>
      <p:grpSp>
        <p:nvGrpSpPr>
          <p:cNvPr id="208" name="组合 207">
            <a:extLst>
              <a:ext uri="{FF2B5EF4-FFF2-40B4-BE49-F238E27FC236}">
                <a16:creationId xmlns:a16="http://schemas.microsoft.com/office/drawing/2014/main" id="{D94AF15F-A80E-4E56-AF97-FF1A0D5F504B}"/>
              </a:ext>
            </a:extLst>
          </p:cNvPr>
          <p:cNvGrpSpPr/>
          <p:nvPr/>
        </p:nvGrpSpPr>
        <p:grpSpPr>
          <a:xfrm>
            <a:off x="2250948" y="2490673"/>
            <a:ext cx="3206780" cy="3255264"/>
            <a:chOff x="1913807" y="941833"/>
            <a:chExt cx="3542353" cy="3303736"/>
          </a:xfrm>
        </p:grpSpPr>
        <p:sp>
          <p:nvSpPr>
            <p:cNvPr id="9" name="Line 7">
              <a:extLst>
                <a:ext uri="{FF2B5EF4-FFF2-40B4-BE49-F238E27FC236}">
                  <a16:creationId xmlns:a16="http://schemas.microsoft.com/office/drawing/2014/main" id="{F8FFD572-012A-4355-AFF3-812F1A8F6C1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13807" y="941833"/>
              <a:ext cx="2879" cy="330373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633"/>
            </a:p>
          </p:txBody>
        </p:sp>
        <p:sp>
          <p:nvSpPr>
            <p:cNvPr id="10" name="Line 8">
              <a:extLst>
                <a:ext uri="{FF2B5EF4-FFF2-40B4-BE49-F238E27FC236}">
                  <a16:creationId xmlns:a16="http://schemas.microsoft.com/office/drawing/2014/main" id="{81DF982A-7DC1-4019-AA82-B6037D7905D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13808" y="4245569"/>
              <a:ext cx="354091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633"/>
            </a:p>
          </p:txBody>
        </p:sp>
        <p:sp>
          <p:nvSpPr>
            <p:cNvPr id="11" name="Line 9">
              <a:extLst>
                <a:ext uri="{FF2B5EF4-FFF2-40B4-BE49-F238E27FC236}">
                  <a16:creationId xmlns:a16="http://schemas.microsoft.com/office/drawing/2014/main" id="{0C6DCFF7-CC73-46CC-A0D8-6A36A100B34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54719" y="941833"/>
              <a:ext cx="1441" cy="330373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633"/>
            </a:p>
          </p:txBody>
        </p:sp>
      </p:grpSp>
      <p:sp>
        <p:nvSpPr>
          <p:cNvPr id="207" name="矩形 8">
            <a:extLst>
              <a:ext uri="{FF2B5EF4-FFF2-40B4-BE49-F238E27FC236}">
                <a16:creationId xmlns:a16="http://schemas.microsoft.com/office/drawing/2014/main" id="{B343357F-CDBB-4D86-AEB7-832EB0ADFAE5}"/>
              </a:ext>
            </a:extLst>
          </p:cNvPr>
          <p:cNvSpPr/>
          <p:nvPr/>
        </p:nvSpPr>
        <p:spPr>
          <a:xfrm>
            <a:off x="2250948" y="1543339"/>
            <a:ext cx="7045452" cy="589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Dependency parsing</a:t>
            </a:r>
            <a:endParaRPr lang="en-US" altLang="zh-CN" sz="140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</p:txBody>
      </p:sp>
      <p:grpSp>
        <p:nvGrpSpPr>
          <p:cNvPr id="214" name="组合 213">
            <a:extLst>
              <a:ext uri="{FF2B5EF4-FFF2-40B4-BE49-F238E27FC236}">
                <a16:creationId xmlns:a16="http://schemas.microsoft.com/office/drawing/2014/main" id="{9EEB872A-AE0B-4953-842E-157C32422786}"/>
              </a:ext>
            </a:extLst>
          </p:cNvPr>
          <p:cNvGrpSpPr/>
          <p:nvPr/>
        </p:nvGrpSpPr>
        <p:grpSpPr>
          <a:xfrm>
            <a:off x="2481641" y="2715768"/>
            <a:ext cx="3049245" cy="365758"/>
            <a:chOff x="2257491" y="3571882"/>
            <a:chExt cx="4127387" cy="497999"/>
          </a:xfrm>
        </p:grpSpPr>
        <p:sp>
          <p:nvSpPr>
            <p:cNvPr id="209" name="Text Box 4">
              <a:extLst>
                <a:ext uri="{FF2B5EF4-FFF2-40B4-BE49-F238E27FC236}">
                  <a16:creationId xmlns:a16="http://schemas.microsoft.com/office/drawing/2014/main" id="{DDE909FB-F378-4927-B5F0-927A16F27BE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20707" y="3579538"/>
              <a:ext cx="2364171" cy="4903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89999" tIns="51929" rIns="89999" bIns="45000"/>
            <a:lstStyle>
              <a:lvl1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1pPr>
              <a:lvl2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2pPr>
              <a:lvl3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3pPr>
              <a:lvl4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4pPr>
              <a:lvl5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5pPr>
              <a:lvl6pPr marL="2514600" indent="-228600" defTabSz="45720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6pPr>
              <a:lvl7pPr marL="2971800" indent="-228600" defTabSz="45720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7pPr>
              <a:lvl8pPr marL="3429000" indent="-228600" defTabSz="45720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8pPr>
              <a:lvl9pPr marL="3886200" indent="-228600" defTabSz="45720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9pPr>
            </a:lstStyle>
            <a:p>
              <a:r>
                <a:rPr lang="en-US" dirty="0">
                  <a:latin typeface="Palatino"/>
                </a:rPr>
                <a:t>does it here</a:t>
              </a:r>
            </a:p>
          </p:txBody>
        </p:sp>
        <p:grpSp>
          <p:nvGrpSpPr>
            <p:cNvPr id="210" name="组合 209">
              <a:extLst>
                <a:ext uri="{FF2B5EF4-FFF2-40B4-BE49-F238E27FC236}">
                  <a16:creationId xmlns:a16="http://schemas.microsoft.com/office/drawing/2014/main" id="{0DE2996D-9DEB-4AE1-B47C-8F350D51FFDC}"/>
                </a:ext>
              </a:extLst>
            </p:cNvPr>
            <p:cNvGrpSpPr/>
            <p:nvPr/>
          </p:nvGrpSpPr>
          <p:grpSpPr>
            <a:xfrm>
              <a:off x="2257491" y="3571882"/>
              <a:ext cx="1613938" cy="466345"/>
              <a:chOff x="2756255" y="3267082"/>
              <a:chExt cx="1613938" cy="466345"/>
            </a:xfrm>
          </p:grpSpPr>
          <p:sp>
            <p:nvSpPr>
              <p:cNvPr id="211" name="Line 5">
                <a:extLst>
                  <a:ext uri="{FF2B5EF4-FFF2-40B4-BE49-F238E27FC236}">
                    <a16:creationId xmlns:a16="http://schemas.microsoft.com/office/drawing/2014/main" id="{8C0EA1BC-B51D-4EC6-88FD-FBF9DC413B1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756255" y="3267082"/>
                <a:ext cx="1613938" cy="1079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1439" tIns="45719" rIns="91439" bIns="45719"/>
              <a:lstStyle/>
              <a:p>
                <a:endParaRPr lang="zh-CN" altLang="en-US" sz="2400"/>
              </a:p>
            </p:txBody>
          </p:sp>
          <p:sp>
            <p:nvSpPr>
              <p:cNvPr id="212" name="Line 6">
                <a:extLst>
                  <a:ext uri="{FF2B5EF4-FFF2-40B4-BE49-F238E27FC236}">
                    <a16:creationId xmlns:a16="http://schemas.microsoft.com/office/drawing/2014/main" id="{ED1ADDF8-487F-43D0-BCB5-12972F459CC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65399" y="3274738"/>
                <a:ext cx="1588" cy="458689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1439" tIns="45719" rIns="91439" bIns="45719"/>
              <a:lstStyle/>
              <a:p>
                <a:endParaRPr lang="zh-CN" altLang="en-US" sz="2400"/>
              </a:p>
            </p:txBody>
          </p:sp>
          <p:sp>
            <p:nvSpPr>
              <p:cNvPr id="213" name="Line 5">
                <a:extLst>
                  <a:ext uri="{FF2B5EF4-FFF2-40B4-BE49-F238E27FC236}">
                    <a16:creationId xmlns:a16="http://schemas.microsoft.com/office/drawing/2014/main" id="{0AE39624-E057-407C-AA04-3DAA364943D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756255" y="3727309"/>
                <a:ext cx="1613938" cy="1079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1439" tIns="45719" rIns="91439" bIns="45719"/>
              <a:lstStyle/>
              <a:p>
                <a:endParaRPr lang="zh-CN" altLang="en-US" sz="2400"/>
              </a:p>
            </p:txBody>
          </p:sp>
        </p:grpSp>
      </p:grp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8B65C9F3-7560-407D-A935-D9EBE1BBFC3A}"/>
              </a:ext>
            </a:extLst>
          </p:cNvPr>
          <p:cNvGrpSpPr/>
          <p:nvPr/>
        </p:nvGrpSpPr>
        <p:grpSpPr>
          <a:xfrm>
            <a:off x="6987540" y="2490672"/>
            <a:ext cx="3206780" cy="3255264"/>
            <a:chOff x="1913807" y="941833"/>
            <a:chExt cx="3542353" cy="3303736"/>
          </a:xfrm>
        </p:grpSpPr>
        <p:sp>
          <p:nvSpPr>
            <p:cNvPr id="22" name="Line 7">
              <a:extLst>
                <a:ext uri="{FF2B5EF4-FFF2-40B4-BE49-F238E27FC236}">
                  <a16:creationId xmlns:a16="http://schemas.microsoft.com/office/drawing/2014/main" id="{82D41FE9-9B64-41FC-A580-E779D56B5A8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13807" y="941833"/>
              <a:ext cx="2879" cy="330373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633"/>
            </a:p>
          </p:txBody>
        </p:sp>
        <p:sp>
          <p:nvSpPr>
            <p:cNvPr id="23" name="Line 8">
              <a:extLst>
                <a:ext uri="{FF2B5EF4-FFF2-40B4-BE49-F238E27FC236}">
                  <a16:creationId xmlns:a16="http://schemas.microsoft.com/office/drawing/2014/main" id="{56A1C82B-D860-4591-9A78-49F99EEDC12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13808" y="4245569"/>
              <a:ext cx="354091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633"/>
            </a:p>
          </p:txBody>
        </p:sp>
        <p:sp>
          <p:nvSpPr>
            <p:cNvPr id="24" name="Line 9">
              <a:extLst>
                <a:ext uri="{FF2B5EF4-FFF2-40B4-BE49-F238E27FC236}">
                  <a16:creationId xmlns:a16="http://schemas.microsoft.com/office/drawing/2014/main" id="{0ABCF523-E445-48FE-8E45-E7CA61BC876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54719" y="941833"/>
              <a:ext cx="1441" cy="330373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633"/>
            </a:p>
          </p:txBody>
        </p:sp>
      </p:grpSp>
      <p:sp>
        <p:nvSpPr>
          <p:cNvPr id="92" name="Text Box 4">
            <a:extLst>
              <a:ext uri="{FF2B5EF4-FFF2-40B4-BE49-F238E27FC236}">
                <a16:creationId xmlns:a16="http://schemas.microsoft.com/office/drawing/2014/main" id="{07B6A9F5-502A-46F7-9DB8-507E27BF8E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07243" y="3469006"/>
            <a:ext cx="1868223" cy="3372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999" tIns="51929" rIns="89999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5pPr>
            <a:lvl6pPr marL="2514600" indent="-228600"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6pPr>
            <a:lvl7pPr marL="2971800" indent="-228600"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7pPr>
            <a:lvl8pPr marL="3429000" indent="-228600"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8pPr>
            <a:lvl9pPr marL="3886200" indent="-228600"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entury Schoolbook" charset="0"/>
                <a:ea typeface="ＭＳ Ｐゴシック" charset="-128"/>
              </a:defRPr>
            </a:lvl9pPr>
          </a:lstStyle>
          <a:p>
            <a:r>
              <a:rPr lang="en-US" sz="1600">
                <a:latin typeface="Palatino"/>
              </a:rPr>
              <a:t>He</a:t>
            </a:r>
          </a:p>
        </p:txBody>
      </p:sp>
      <p:sp>
        <p:nvSpPr>
          <p:cNvPr id="93" name="Line 24">
            <a:extLst>
              <a:ext uri="{FF2B5EF4-FFF2-40B4-BE49-F238E27FC236}">
                <a16:creationId xmlns:a16="http://schemas.microsoft.com/office/drawing/2014/main" id="{66BAE0B2-8DD9-4FE7-83D4-75D798A91F7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279802" y="3196213"/>
            <a:ext cx="209740" cy="27279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439" tIns="45719" rIns="91439" bIns="45719"/>
          <a:lstStyle/>
          <a:p>
            <a:endParaRPr lang="zh-CN" altLang="en-US" sz="1600"/>
          </a:p>
        </p:txBody>
      </p:sp>
      <p:grpSp>
        <p:nvGrpSpPr>
          <p:cNvPr id="53" name="组合 52">
            <a:extLst>
              <a:ext uri="{FF2B5EF4-FFF2-40B4-BE49-F238E27FC236}">
                <a16:creationId xmlns:a16="http://schemas.microsoft.com/office/drawing/2014/main" id="{9034E92B-8423-45A4-9F47-75D13308F2A4}"/>
              </a:ext>
            </a:extLst>
          </p:cNvPr>
          <p:cNvGrpSpPr/>
          <p:nvPr/>
        </p:nvGrpSpPr>
        <p:grpSpPr>
          <a:xfrm>
            <a:off x="2482148" y="3894540"/>
            <a:ext cx="3395787" cy="590989"/>
            <a:chOff x="2257491" y="3209004"/>
            <a:chExt cx="4101033" cy="853221"/>
          </a:xfrm>
        </p:grpSpPr>
        <p:grpSp>
          <p:nvGrpSpPr>
            <p:cNvPr id="54" name="组合 53">
              <a:extLst>
                <a:ext uri="{FF2B5EF4-FFF2-40B4-BE49-F238E27FC236}">
                  <a16:creationId xmlns:a16="http://schemas.microsoft.com/office/drawing/2014/main" id="{82EDEF01-978D-4AD8-9542-B16FA0089024}"/>
                </a:ext>
              </a:extLst>
            </p:cNvPr>
            <p:cNvGrpSpPr/>
            <p:nvPr/>
          </p:nvGrpSpPr>
          <p:grpSpPr>
            <a:xfrm>
              <a:off x="2257491" y="3571882"/>
              <a:ext cx="1613938" cy="466345"/>
              <a:chOff x="2756255" y="3267082"/>
              <a:chExt cx="1613938" cy="466345"/>
            </a:xfrm>
          </p:grpSpPr>
          <p:sp>
            <p:nvSpPr>
              <p:cNvPr id="58" name="Line 5">
                <a:extLst>
                  <a:ext uri="{FF2B5EF4-FFF2-40B4-BE49-F238E27FC236}">
                    <a16:creationId xmlns:a16="http://schemas.microsoft.com/office/drawing/2014/main" id="{1CCEE167-2DED-4623-B8DB-E537523A35B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756255" y="3267082"/>
                <a:ext cx="1613938" cy="1079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1439" tIns="45719" rIns="91439" bIns="45719"/>
              <a:lstStyle/>
              <a:p>
                <a:endParaRPr lang="zh-CN" altLang="en-US" sz="1600"/>
              </a:p>
            </p:txBody>
          </p:sp>
          <p:sp>
            <p:nvSpPr>
              <p:cNvPr id="59" name="Line 6">
                <a:extLst>
                  <a:ext uri="{FF2B5EF4-FFF2-40B4-BE49-F238E27FC236}">
                    <a16:creationId xmlns:a16="http://schemas.microsoft.com/office/drawing/2014/main" id="{A526DD41-5462-4434-AAD1-15D7B4F5041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65399" y="3274738"/>
                <a:ext cx="1588" cy="458689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1439" tIns="45719" rIns="91439" bIns="45719"/>
              <a:lstStyle/>
              <a:p>
                <a:endParaRPr lang="zh-CN" altLang="en-US" sz="1600"/>
              </a:p>
            </p:txBody>
          </p:sp>
          <p:sp>
            <p:nvSpPr>
              <p:cNvPr id="60" name="Line 5">
                <a:extLst>
                  <a:ext uri="{FF2B5EF4-FFF2-40B4-BE49-F238E27FC236}">
                    <a16:creationId xmlns:a16="http://schemas.microsoft.com/office/drawing/2014/main" id="{64CA85E7-7C30-40C8-A7A0-EFA241A7812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756255" y="3727309"/>
                <a:ext cx="1613938" cy="1079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1439" tIns="45719" rIns="91439" bIns="45719"/>
              <a:lstStyle/>
              <a:p>
                <a:endParaRPr lang="zh-CN" altLang="en-US" sz="1600"/>
              </a:p>
            </p:txBody>
          </p:sp>
        </p:grpSp>
        <p:sp>
          <p:nvSpPr>
            <p:cNvPr id="55" name="Text Box 4">
              <a:extLst>
                <a:ext uri="{FF2B5EF4-FFF2-40B4-BE49-F238E27FC236}">
                  <a16:creationId xmlns:a16="http://schemas.microsoft.com/office/drawing/2014/main" id="{24B12DF0-A0BD-44A9-8486-7CFEA81FF95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08861" y="3571882"/>
              <a:ext cx="2364171" cy="4903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89999" tIns="51929" rIns="89999" bIns="45000"/>
            <a:lstStyle>
              <a:lvl1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1pPr>
              <a:lvl2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2pPr>
              <a:lvl3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3pPr>
              <a:lvl4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4pPr>
              <a:lvl5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5pPr>
              <a:lvl6pPr marL="2514600" indent="-228600" defTabSz="45720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6pPr>
              <a:lvl7pPr marL="2971800" indent="-228600" defTabSz="45720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7pPr>
              <a:lvl8pPr marL="3429000" indent="-228600" defTabSz="45720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8pPr>
              <a:lvl9pPr marL="3886200" indent="-228600" defTabSz="45720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9pPr>
            </a:lstStyle>
            <a:p>
              <a:r>
                <a:rPr lang="en-US" sz="1600">
                  <a:latin typeface="Palatino"/>
                </a:rPr>
                <a:t>He does</a:t>
              </a:r>
            </a:p>
          </p:txBody>
        </p:sp>
        <p:sp>
          <p:nvSpPr>
            <p:cNvPr id="56" name="Freeform 45">
              <a:extLst>
                <a:ext uri="{FF2B5EF4-FFF2-40B4-BE49-F238E27FC236}">
                  <a16:creationId xmlns:a16="http://schemas.microsoft.com/office/drawing/2014/main" id="{F86103DD-E24D-4CBA-8FEE-329117AA08D4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0599" y="3209004"/>
              <a:ext cx="223861" cy="317500"/>
            </a:xfrm>
            <a:custGeom>
              <a:avLst/>
              <a:gdLst>
                <a:gd name="T0" fmla="*/ 0 w 622"/>
                <a:gd name="T1" fmla="*/ 823 h 883"/>
                <a:gd name="T2" fmla="*/ 596 w 622"/>
                <a:gd name="T3" fmla="*/ 852 h 883"/>
                <a:gd name="T4" fmla="*/ 596 w 622"/>
                <a:gd name="T5" fmla="*/ 882 h 883"/>
                <a:gd name="T6" fmla="*/ 621 w 622"/>
                <a:gd name="T7" fmla="*/ 882 h 8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22" h="883">
                  <a:moveTo>
                    <a:pt x="0" y="823"/>
                  </a:moveTo>
                  <a:cubicBezTo>
                    <a:pt x="298" y="0"/>
                    <a:pt x="596" y="852"/>
                    <a:pt x="596" y="852"/>
                  </a:cubicBezTo>
                  <a:lnTo>
                    <a:pt x="596" y="882"/>
                  </a:lnTo>
                  <a:lnTo>
                    <a:pt x="621" y="882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1439" tIns="45719" rIns="91439" bIns="45719"/>
            <a:lstStyle/>
            <a:p>
              <a:endParaRPr lang="zh-CN" altLang="en-US" sz="1600"/>
            </a:p>
          </p:txBody>
        </p:sp>
        <p:sp>
          <p:nvSpPr>
            <p:cNvPr id="57" name="Text Box 4">
              <a:extLst>
                <a:ext uri="{FF2B5EF4-FFF2-40B4-BE49-F238E27FC236}">
                  <a16:creationId xmlns:a16="http://schemas.microsoft.com/office/drawing/2014/main" id="{21804E38-010A-45C8-919F-B2DEDB6B144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94353" y="3571882"/>
              <a:ext cx="2364171" cy="4903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89999" tIns="51929" rIns="89999" bIns="45000"/>
            <a:lstStyle>
              <a:lvl1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1pPr>
              <a:lvl2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2pPr>
              <a:lvl3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3pPr>
              <a:lvl4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4pPr>
              <a:lvl5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5pPr>
              <a:lvl6pPr marL="2514600" indent="-228600" defTabSz="45720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6pPr>
              <a:lvl7pPr marL="2971800" indent="-228600" defTabSz="45720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7pPr>
              <a:lvl8pPr marL="3429000" indent="-228600" defTabSz="45720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8pPr>
              <a:lvl9pPr marL="3886200" indent="-228600" defTabSz="45720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9pPr>
            </a:lstStyle>
            <a:p>
              <a:r>
                <a:rPr lang="en-US" sz="1600">
                  <a:latin typeface="Palatino"/>
                </a:rPr>
                <a:t>it here</a:t>
              </a:r>
            </a:p>
          </p:txBody>
        </p:sp>
      </p:grpSp>
      <p:grpSp>
        <p:nvGrpSpPr>
          <p:cNvPr id="61" name="组合 60">
            <a:extLst>
              <a:ext uri="{FF2B5EF4-FFF2-40B4-BE49-F238E27FC236}">
                <a16:creationId xmlns:a16="http://schemas.microsoft.com/office/drawing/2014/main" id="{8A56832A-6243-4F7E-ABB0-762826648D5F}"/>
              </a:ext>
            </a:extLst>
          </p:cNvPr>
          <p:cNvGrpSpPr/>
          <p:nvPr/>
        </p:nvGrpSpPr>
        <p:grpSpPr>
          <a:xfrm>
            <a:off x="2491199" y="5084029"/>
            <a:ext cx="3395787" cy="339639"/>
            <a:chOff x="2257491" y="3571882"/>
            <a:chExt cx="4101033" cy="490343"/>
          </a:xfrm>
        </p:grpSpPr>
        <p:grpSp>
          <p:nvGrpSpPr>
            <p:cNvPr id="62" name="组合 61">
              <a:extLst>
                <a:ext uri="{FF2B5EF4-FFF2-40B4-BE49-F238E27FC236}">
                  <a16:creationId xmlns:a16="http://schemas.microsoft.com/office/drawing/2014/main" id="{F0B9547B-2FE0-44C9-B786-AE0E641003EA}"/>
                </a:ext>
              </a:extLst>
            </p:cNvPr>
            <p:cNvGrpSpPr/>
            <p:nvPr/>
          </p:nvGrpSpPr>
          <p:grpSpPr>
            <a:xfrm>
              <a:off x="2257491" y="3571882"/>
              <a:ext cx="1613938" cy="466345"/>
              <a:chOff x="2756255" y="3267082"/>
              <a:chExt cx="1613938" cy="466345"/>
            </a:xfrm>
          </p:grpSpPr>
          <p:sp>
            <p:nvSpPr>
              <p:cNvPr id="65" name="Line 5">
                <a:extLst>
                  <a:ext uri="{FF2B5EF4-FFF2-40B4-BE49-F238E27FC236}">
                    <a16:creationId xmlns:a16="http://schemas.microsoft.com/office/drawing/2014/main" id="{17626474-CF0A-4343-8D31-8DA2817E6D7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756255" y="3267082"/>
                <a:ext cx="1613938" cy="1079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1439" tIns="45719" rIns="91439" bIns="45719"/>
              <a:lstStyle/>
              <a:p>
                <a:endParaRPr lang="zh-CN" altLang="en-US" sz="1600"/>
              </a:p>
            </p:txBody>
          </p:sp>
          <p:sp>
            <p:nvSpPr>
              <p:cNvPr id="66" name="Line 6">
                <a:extLst>
                  <a:ext uri="{FF2B5EF4-FFF2-40B4-BE49-F238E27FC236}">
                    <a16:creationId xmlns:a16="http://schemas.microsoft.com/office/drawing/2014/main" id="{66622886-C664-4F72-9FA3-147425E4055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65399" y="3274738"/>
                <a:ext cx="1588" cy="458689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1439" tIns="45719" rIns="91439" bIns="45719"/>
              <a:lstStyle/>
              <a:p>
                <a:endParaRPr lang="zh-CN" altLang="en-US" sz="1600"/>
              </a:p>
            </p:txBody>
          </p:sp>
          <p:sp>
            <p:nvSpPr>
              <p:cNvPr id="67" name="Line 5">
                <a:extLst>
                  <a:ext uri="{FF2B5EF4-FFF2-40B4-BE49-F238E27FC236}">
                    <a16:creationId xmlns:a16="http://schemas.microsoft.com/office/drawing/2014/main" id="{08A7245F-AC99-4B60-89D0-F94071ABE47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756255" y="3727309"/>
                <a:ext cx="1613938" cy="1079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1439" tIns="45719" rIns="91439" bIns="45719"/>
              <a:lstStyle/>
              <a:p>
                <a:endParaRPr lang="zh-CN" altLang="en-US" sz="1600"/>
              </a:p>
            </p:txBody>
          </p:sp>
        </p:grpSp>
        <p:sp>
          <p:nvSpPr>
            <p:cNvPr id="63" name="Text Box 4">
              <a:extLst>
                <a:ext uri="{FF2B5EF4-FFF2-40B4-BE49-F238E27FC236}">
                  <a16:creationId xmlns:a16="http://schemas.microsoft.com/office/drawing/2014/main" id="{D8F8315A-71AA-4D32-BDA0-6B31666CF2D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08861" y="3571882"/>
              <a:ext cx="2364171" cy="4903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89999" tIns="51929" rIns="89999" bIns="45000"/>
            <a:lstStyle>
              <a:lvl1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1pPr>
              <a:lvl2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2pPr>
              <a:lvl3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3pPr>
              <a:lvl4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4pPr>
              <a:lvl5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5pPr>
              <a:lvl6pPr marL="2514600" indent="-228600" defTabSz="45720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6pPr>
              <a:lvl7pPr marL="2971800" indent="-228600" defTabSz="45720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7pPr>
              <a:lvl8pPr marL="3429000" indent="-228600" defTabSz="45720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8pPr>
              <a:lvl9pPr marL="3886200" indent="-228600" defTabSz="45720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9pPr>
            </a:lstStyle>
            <a:p>
              <a:r>
                <a:rPr lang="en-US" sz="1600">
                  <a:latin typeface="Palatino"/>
                </a:rPr>
                <a:t>He does</a:t>
              </a:r>
            </a:p>
          </p:txBody>
        </p:sp>
        <p:sp>
          <p:nvSpPr>
            <p:cNvPr id="64" name="Text Box 4">
              <a:extLst>
                <a:ext uri="{FF2B5EF4-FFF2-40B4-BE49-F238E27FC236}">
                  <a16:creationId xmlns:a16="http://schemas.microsoft.com/office/drawing/2014/main" id="{DF3CE4D9-4DDE-4F00-A3BB-6F5FA412797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94353" y="3571882"/>
              <a:ext cx="2364171" cy="4903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89999" tIns="51929" rIns="89999" bIns="45000"/>
            <a:lstStyle>
              <a:lvl1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1pPr>
              <a:lvl2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2pPr>
              <a:lvl3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3pPr>
              <a:lvl4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4pPr>
              <a:lvl5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5pPr>
              <a:lvl6pPr marL="2514600" indent="-228600" defTabSz="45720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6pPr>
              <a:lvl7pPr marL="2971800" indent="-228600" defTabSz="45720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7pPr>
              <a:lvl8pPr marL="3429000" indent="-228600" defTabSz="45720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8pPr>
              <a:lvl9pPr marL="3886200" indent="-228600" defTabSz="45720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9pPr>
            </a:lstStyle>
            <a:p>
              <a:r>
                <a:rPr lang="en-US" sz="1600">
                  <a:latin typeface="Palatino"/>
                </a:rPr>
                <a:t>it here</a:t>
              </a:r>
            </a:p>
          </p:txBody>
        </p:sp>
      </p:grpSp>
      <p:grpSp>
        <p:nvGrpSpPr>
          <p:cNvPr id="4" name="组合 3">
            <a:extLst>
              <a:ext uri="{FF2B5EF4-FFF2-40B4-BE49-F238E27FC236}">
                <a16:creationId xmlns:a16="http://schemas.microsoft.com/office/drawing/2014/main" id="{014F78AC-7F8C-40D2-9AB3-171A5861051B}"/>
              </a:ext>
            </a:extLst>
          </p:cNvPr>
          <p:cNvGrpSpPr/>
          <p:nvPr/>
        </p:nvGrpSpPr>
        <p:grpSpPr>
          <a:xfrm>
            <a:off x="5650265" y="2886341"/>
            <a:ext cx="1226596" cy="3496169"/>
            <a:chOff x="4226610" y="2974546"/>
            <a:chExt cx="548703" cy="1637485"/>
          </a:xfrm>
        </p:grpSpPr>
        <p:grpSp>
          <p:nvGrpSpPr>
            <p:cNvPr id="69" name="Group 53">
              <a:extLst>
                <a:ext uri="{FF2B5EF4-FFF2-40B4-BE49-F238E27FC236}">
                  <a16:creationId xmlns:a16="http://schemas.microsoft.com/office/drawing/2014/main" id="{C6E53112-9911-4939-9343-E8B11AA0013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84221" y="2974546"/>
              <a:ext cx="491092" cy="158476"/>
              <a:chOff x="4717" y="-85347"/>
              <a:chExt cx="341" cy="174689"/>
            </a:xfrm>
          </p:grpSpPr>
          <p:sp>
            <p:nvSpPr>
              <p:cNvPr id="70" name="Line 54">
                <a:extLst>
                  <a:ext uri="{FF2B5EF4-FFF2-40B4-BE49-F238E27FC236}">
                    <a16:creationId xmlns:a16="http://schemas.microsoft.com/office/drawing/2014/main" id="{8EA70CDE-A9EB-41B1-AE53-9D92CD64100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17" y="1996"/>
                <a:ext cx="340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 sz="1600"/>
              </a:p>
            </p:txBody>
          </p:sp>
          <p:sp>
            <p:nvSpPr>
              <p:cNvPr id="71" name="Text Box 55">
                <a:extLst>
                  <a:ext uri="{FF2B5EF4-FFF2-40B4-BE49-F238E27FC236}">
                    <a16:creationId xmlns:a16="http://schemas.microsoft.com/office/drawing/2014/main" id="{C5CBB281-3195-42FB-B6CE-5C6E4E98354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717" y="-85347"/>
                <a:ext cx="341" cy="1746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81647" tIns="50425" rIns="81647" bIns="40823" anchor="ctr" anchorCtr="1">
                <a:spAutoFit/>
              </a:bodyPr>
              <a:lstStyle/>
              <a:p>
                <a:pPr algn="ctr"/>
                <a:r>
                  <a:rPr lang="en-US" sz="1600">
                    <a:solidFill>
                      <a:srgbClr val="000000"/>
                    </a:solidFill>
                  </a:rPr>
                  <a:t>S</a:t>
                </a:r>
              </a:p>
            </p:txBody>
          </p:sp>
        </p:grpSp>
        <p:grpSp>
          <p:nvGrpSpPr>
            <p:cNvPr id="73" name="Group 63">
              <a:extLst>
                <a:ext uri="{FF2B5EF4-FFF2-40B4-BE49-F238E27FC236}">
                  <a16:creationId xmlns:a16="http://schemas.microsoft.com/office/drawing/2014/main" id="{C4D6BC38-2F4F-4F2A-8CFC-DFD69B83699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84221" y="3562126"/>
              <a:ext cx="491092" cy="158476"/>
              <a:chOff x="4717" y="-84939"/>
              <a:chExt cx="341" cy="174689"/>
            </a:xfrm>
          </p:grpSpPr>
          <p:sp>
            <p:nvSpPr>
              <p:cNvPr id="74" name="Line 64">
                <a:extLst>
                  <a:ext uri="{FF2B5EF4-FFF2-40B4-BE49-F238E27FC236}">
                    <a16:creationId xmlns:a16="http://schemas.microsoft.com/office/drawing/2014/main" id="{0318E703-1088-4020-9B51-8CDAB4C3EA9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17" y="2404"/>
                <a:ext cx="340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 sz="1600"/>
              </a:p>
            </p:txBody>
          </p:sp>
          <p:sp>
            <p:nvSpPr>
              <p:cNvPr id="75" name="Text Box 65">
                <a:extLst>
                  <a:ext uri="{FF2B5EF4-FFF2-40B4-BE49-F238E27FC236}">
                    <a16:creationId xmlns:a16="http://schemas.microsoft.com/office/drawing/2014/main" id="{CDC8A91E-3666-46CD-B49D-7EF33D765F1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717" y="-84939"/>
                <a:ext cx="341" cy="1746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81647" tIns="50425" rIns="81647" bIns="40823" anchor="ctr" anchorCtr="1">
                <a:spAutoFit/>
              </a:bodyPr>
              <a:lstStyle/>
              <a:p>
                <a:pPr algn="ctr"/>
                <a:r>
                  <a:rPr lang="en-US" sz="1600">
                    <a:solidFill>
                      <a:srgbClr val="000000"/>
                    </a:solidFill>
                  </a:rPr>
                  <a:t>S</a:t>
                </a:r>
              </a:p>
            </p:txBody>
          </p:sp>
        </p:grpSp>
        <p:grpSp>
          <p:nvGrpSpPr>
            <p:cNvPr id="76" name="Group 66">
              <a:extLst>
                <a:ext uri="{FF2B5EF4-FFF2-40B4-BE49-F238E27FC236}">
                  <a16:creationId xmlns:a16="http://schemas.microsoft.com/office/drawing/2014/main" id="{6C7C3FF5-0D84-4B57-B808-FB0947AC6EC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84215" y="3565036"/>
              <a:ext cx="391721" cy="601984"/>
              <a:chOff x="4717" y="2351"/>
              <a:chExt cx="272" cy="418"/>
            </a:xfrm>
          </p:grpSpPr>
          <p:sp>
            <p:nvSpPr>
              <p:cNvPr id="77" name="Line 67">
                <a:extLst>
                  <a:ext uri="{FF2B5EF4-FFF2-40B4-BE49-F238E27FC236}">
                    <a16:creationId xmlns:a16="http://schemas.microsoft.com/office/drawing/2014/main" id="{0AB13094-DD06-446A-9CE4-AEE29F02FE2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17" y="2404"/>
                <a:ext cx="272" cy="31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 sz="1600"/>
              </a:p>
            </p:txBody>
          </p:sp>
          <p:sp>
            <p:nvSpPr>
              <p:cNvPr id="78" name="Text Box 68">
                <a:extLst>
                  <a:ext uri="{FF2B5EF4-FFF2-40B4-BE49-F238E27FC236}">
                    <a16:creationId xmlns:a16="http://schemas.microsoft.com/office/drawing/2014/main" id="{C4E114F1-AF12-49E8-9E54-E03C047A638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2940000">
                <a:off x="4644" y="2507"/>
                <a:ext cx="418" cy="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81647" tIns="50425" rIns="81647" bIns="40823" anchor="ctr" anchorCtr="1">
                <a:spAutoFit/>
              </a:bodyPr>
              <a:lstStyle/>
              <a:p>
                <a:pPr algn="ctr"/>
                <a:r>
                  <a:rPr lang="en-US" sz="1600">
                    <a:solidFill>
                      <a:srgbClr val="000000"/>
                    </a:solidFill>
                  </a:rPr>
                  <a:t>AR</a:t>
                </a:r>
              </a:p>
            </p:txBody>
          </p:sp>
        </p:grpSp>
        <p:grpSp>
          <p:nvGrpSpPr>
            <p:cNvPr id="79" name="Group 75">
              <a:extLst>
                <a:ext uri="{FF2B5EF4-FFF2-40B4-BE49-F238E27FC236}">
                  <a16:creationId xmlns:a16="http://schemas.microsoft.com/office/drawing/2014/main" id="{5566F6A8-6A3F-4E19-990E-49764C12A57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26610" y="4099339"/>
              <a:ext cx="509813" cy="325475"/>
              <a:chOff x="4677" y="2722"/>
              <a:chExt cx="354" cy="226"/>
            </a:xfrm>
          </p:grpSpPr>
          <p:sp>
            <p:nvSpPr>
              <p:cNvPr id="80" name="Line 76">
                <a:extLst>
                  <a:ext uri="{FF2B5EF4-FFF2-40B4-BE49-F238E27FC236}">
                    <a16:creationId xmlns:a16="http://schemas.microsoft.com/office/drawing/2014/main" id="{C70906E8-2532-4221-A6B2-4E6FEFD4512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17" y="2722"/>
                <a:ext cx="272" cy="22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 sz="1600"/>
              </a:p>
            </p:txBody>
          </p:sp>
          <p:sp>
            <p:nvSpPr>
              <p:cNvPr id="81" name="Text Box 77">
                <a:extLst>
                  <a:ext uri="{FF2B5EF4-FFF2-40B4-BE49-F238E27FC236}">
                    <a16:creationId xmlns:a16="http://schemas.microsoft.com/office/drawing/2014/main" id="{B0A360B7-CD51-477F-A8D0-D05AA127F9F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2400000">
                <a:off x="4677" y="2777"/>
                <a:ext cx="354" cy="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81647" tIns="50425" rIns="81647" bIns="40823" anchor="ctr" anchorCtr="1">
                <a:spAutoFit/>
              </a:bodyPr>
              <a:lstStyle/>
              <a:p>
                <a:pPr algn="ctr"/>
                <a:r>
                  <a:rPr lang="en-US" sz="1600">
                    <a:solidFill>
                      <a:srgbClr val="000000"/>
                    </a:solidFill>
                  </a:rPr>
                  <a:t>S</a:t>
                </a:r>
              </a:p>
            </p:txBody>
          </p:sp>
        </p:grpSp>
        <p:grpSp>
          <p:nvGrpSpPr>
            <p:cNvPr id="82" name="Group 78">
              <a:extLst>
                <a:ext uri="{FF2B5EF4-FFF2-40B4-BE49-F238E27FC236}">
                  <a16:creationId xmlns:a16="http://schemas.microsoft.com/office/drawing/2014/main" id="{AADD1809-6990-4DD5-AD27-0E01340B4D4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84185" y="4070532"/>
              <a:ext cx="228982" cy="541499"/>
              <a:chOff x="4717" y="2702"/>
              <a:chExt cx="159" cy="376"/>
            </a:xfrm>
          </p:grpSpPr>
          <p:sp>
            <p:nvSpPr>
              <p:cNvPr id="83" name="Line 79">
                <a:extLst>
                  <a:ext uri="{FF2B5EF4-FFF2-40B4-BE49-F238E27FC236}">
                    <a16:creationId xmlns:a16="http://schemas.microsoft.com/office/drawing/2014/main" id="{8D52B903-80DE-4876-83C7-3E162C2B9CD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17" y="2722"/>
                <a:ext cx="159" cy="34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 sz="1600"/>
              </a:p>
            </p:txBody>
          </p:sp>
          <p:sp>
            <p:nvSpPr>
              <p:cNvPr id="84" name="Text Box 80">
                <a:extLst>
                  <a:ext uri="{FF2B5EF4-FFF2-40B4-BE49-F238E27FC236}">
                    <a16:creationId xmlns:a16="http://schemas.microsoft.com/office/drawing/2014/main" id="{35EC862D-5FD5-44B5-9523-BE379B96BEE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3900000">
                <a:off x="4609" y="2837"/>
                <a:ext cx="376" cy="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81647" tIns="50425" rIns="81647" bIns="40823" anchor="ctr" anchorCtr="1">
                <a:spAutoFit/>
              </a:bodyPr>
              <a:lstStyle/>
              <a:p>
                <a:pPr algn="ctr"/>
                <a:r>
                  <a:rPr lang="en-US" sz="1600">
                    <a:solidFill>
                      <a:srgbClr val="000000"/>
                    </a:solidFill>
                  </a:rPr>
                  <a:t>AR</a:t>
                </a:r>
              </a:p>
            </p:txBody>
          </p:sp>
        </p:grpSp>
      </p:grpSp>
      <p:grpSp>
        <p:nvGrpSpPr>
          <p:cNvPr id="85" name="组合 84">
            <a:extLst>
              <a:ext uri="{FF2B5EF4-FFF2-40B4-BE49-F238E27FC236}">
                <a16:creationId xmlns:a16="http://schemas.microsoft.com/office/drawing/2014/main" id="{34CD2C15-0D86-448E-BCEC-A49852A4DB88}"/>
              </a:ext>
            </a:extLst>
          </p:cNvPr>
          <p:cNvGrpSpPr/>
          <p:nvPr/>
        </p:nvGrpSpPr>
        <p:grpSpPr>
          <a:xfrm>
            <a:off x="7157271" y="2776182"/>
            <a:ext cx="3395787" cy="339639"/>
            <a:chOff x="2257491" y="3571882"/>
            <a:chExt cx="4101033" cy="490343"/>
          </a:xfrm>
        </p:grpSpPr>
        <p:grpSp>
          <p:nvGrpSpPr>
            <p:cNvPr id="86" name="组合 85">
              <a:extLst>
                <a:ext uri="{FF2B5EF4-FFF2-40B4-BE49-F238E27FC236}">
                  <a16:creationId xmlns:a16="http://schemas.microsoft.com/office/drawing/2014/main" id="{C219856A-01AA-4C65-8917-53B34780EADC}"/>
                </a:ext>
              </a:extLst>
            </p:cNvPr>
            <p:cNvGrpSpPr/>
            <p:nvPr/>
          </p:nvGrpSpPr>
          <p:grpSpPr>
            <a:xfrm>
              <a:off x="2257491" y="3571882"/>
              <a:ext cx="1613938" cy="466345"/>
              <a:chOff x="2756255" y="3267082"/>
              <a:chExt cx="1613938" cy="466345"/>
            </a:xfrm>
          </p:grpSpPr>
          <p:sp>
            <p:nvSpPr>
              <p:cNvPr id="89" name="Line 5">
                <a:extLst>
                  <a:ext uri="{FF2B5EF4-FFF2-40B4-BE49-F238E27FC236}">
                    <a16:creationId xmlns:a16="http://schemas.microsoft.com/office/drawing/2014/main" id="{1C524CBE-2A63-4F6E-BB51-9F09765C5BC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756255" y="3267082"/>
                <a:ext cx="1613938" cy="1079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1439" tIns="45719" rIns="91439" bIns="45719"/>
              <a:lstStyle/>
              <a:p>
                <a:endParaRPr lang="zh-CN" altLang="en-US" sz="1600"/>
              </a:p>
            </p:txBody>
          </p:sp>
          <p:sp>
            <p:nvSpPr>
              <p:cNvPr id="90" name="Line 6">
                <a:extLst>
                  <a:ext uri="{FF2B5EF4-FFF2-40B4-BE49-F238E27FC236}">
                    <a16:creationId xmlns:a16="http://schemas.microsoft.com/office/drawing/2014/main" id="{A1E542FE-8B42-4E20-A45B-D96F52F2970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65399" y="3274738"/>
                <a:ext cx="1588" cy="458689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1439" tIns="45719" rIns="91439" bIns="45719"/>
              <a:lstStyle/>
              <a:p>
                <a:endParaRPr lang="zh-CN" altLang="en-US" sz="1600"/>
              </a:p>
            </p:txBody>
          </p:sp>
          <p:sp>
            <p:nvSpPr>
              <p:cNvPr id="91" name="Line 5">
                <a:extLst>
                  <a:ext uri="{FF2B5EF4-FFF2-40B4-BE49-F238E27FC236}">
                    <a16:creationId xmlns:a16="http://schemas.microsoft.com/office/drawing/2014/main" id="{5F32E98F-E891-4E42-B4A3-CBA12211D12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756255" y="3727309"/>
                <a:ext cx="1613938" cy="1079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1439" tIns="45719" rIns="91439" bIns="45719"/>
              <a:lstStyle/>
              <a:p>
                <a:endParaRPr lang="zh-CN" altLang="en-US" sz="1600"/>
              </a:p>
            </p:txBody>
          </p:sp>
        </p:grpSp>
        <p:sp>
          <p:nvSpPr>
            <p:cNvPr id="87" name="Text Box 4">
              <a:extLst>
                <a:ext uri="{FF2B5EF4-FFF2-40B4-BE49-F238E27FC236}">
                  <a16:creationId xmlns:a16="http://schemas.microsoft.com/office/drawing/2014/main" id="{7312EE60-2D29-44C6-AA2C-315494757F3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08861" y="3571882"/>
              <a:ext cx="2364171" cy="4903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89999" tIns="51929" rIns="89999" bIns="45000"/>
            <a:lstStyle>
              <a:lvl1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1pPr>
              <a:lvl2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2pPr>
              <a:lvl3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3pPr>
              <a:lvl4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4pPr>
              <a:lvl5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5pPr>
              <a:lvl6pPr marL="2514600" indent="-228600" defTabSz="45720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6pPr>
              <a:lvl7pPr marL="2971800" indent="-228600" defTabSz="45720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7pPr>
              <a:lvl8pPr marL="3429000" indent="-228600" defTabSz="45720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8pPr>
              <a:lvl9pPr marL="3886200" indent="-228600" defTabSz="45720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9pPr>
            </a:lstStyle>
            <a:p>
              <a:r>
                <a:rPr lang="en-US" sz="1600">
                  <a:latin typeface="Palatino"/>
                </a:rPr>
                <a:t>does</a:t>
              </a:r>
            </a:p>
          </p:txBody>
        </p:sp>
        <p:sp>
          <p:nvSpPr>
            <p:cNvPr id="88" name="Text Box 4">
              <a:extLst>
                <a:ext uri="{FF2B5EF4-FFF2-40B4-BE49-F238E27FC236}">
                  <a16:creationId xmlns:a16="http://schemas.microsoft.com/office/drawing/2014/main" id="{AE6CB690-B033-4662-A7F1-C68084375AE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94353" y="3571882"/>
              <a:ext cx="2364171" cy="4903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89999" tIns="51929" rIns="89999" bIns="45000"/>
            <a:lstStyle>
              <a:lvl1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1pPr>
              <a:lvl2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2pPr>
              <a:lvl3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3pPr>
              <a:lvl4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4pPr>
              <a:lvl5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5pPr>
              <a:lvl6pPr marL="2514600" indent="-228600" defTabSz="45720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6pPr>
              <a:lvl7pPr marL="2971800" indent="-228600" defTabSz="45720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7pPr>
              <a:lvl8pPr marL="3429000" indent="-228600" defTabSz="45720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8pPr>
              <a:lvl9pPr marL="3886200" indent="-228600" defTabSz="45720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9pPr>
            </a:lstStyle>
            <a:p>
              <a:r>
                <a:rPr lang="en-US" sz="1600">
                  <a:latin typeface="Palatino"/>
                </a:rPr>
                <a:t>it here</a:t>
              </a:r>
            </a:p>
          </p:txBody>
        </p:sp>
      </p:grpSp>
      <p:grpSp>
        <p:nvGrpSpPr>
          <p:cNvPr id="94" name="组合 93">
            <a:extLst>
              <a:ext uri="{FF2B5EF4-FFF2-40B4-BE49-F238E27FC236}">
                <a16:creationId xmlns:a16="http://schemas.microsoft.com/office/drawing/2014/main" id="{D66C9FF7-B228-4F4E-8E9A-5FBDC540A6DA}"/>
              </a:ext>
            </a:extLst>
          </p:cNvPr>
          <p:cNvGrpSpPr/>
          <p:nvPr/>
        </p:nvGrpSpPr>
        <p:grpSpPr>
          <a:xfrm>
            <a:off x="7076904" y="3996154"/>
            <a:ext cx="3395787" cy="590989"/>
            <a:chOff x="2257491" y="3209004"/>
            <a:chExt cx="4101033" cy="853221"/>
          </a:xfrm>
        </p:grpSpPr>
        <p:grpSp>
          <p:nvGrpSpPr>
            <p:cNvPr id="95" name="组合 94">
              <a:extLst>
                <a:ext uri="{FF2B5EF4-FFF2-40B4-BE49-F238E27FC236}">
                  <a16:creationId xmlns:a16="http://schemas.microsoft.com/office/drawing/2014/main" id="{048D340A-9EB3-4D70-AFFF-26FC7D82A72B}"/>
                </a:ext>
              </a:extLst>
            </p:cNvPr>
            <p:cNvGrpSpPr/>
            <p:nvPr/>
          </p:nvGrpSpPr>
          <p:grpSpPr>
            <a:xfrm>
              <a:off x="2257491" y="3571882"/>
              <a:ext cx="1613938" cy="466345"/>
              <a:chOff x="2756255" y="3267082"/>
              <a:chExt cx="1613938" cy="466345"/>
            </a:xfrm>
          </p:grpSpPr>
          <p:sp>
            <p:nvSpPr>
              <p:cNvPr id="99" name="Line 5">
                <a:extLst>
                  <a:ext uri="{FF2B5EF4-FFF2-40B4-BE49-F238E27FC236}">
                    <a16:creationId xmlns:a16="http://schemas.microsoft.com/office/drawing/2014/main" id="{70E32F90-7ED9-4935-BE25-0C26A587C3D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756255" y="3267082"/>
                <a:ext cx="1613938" cy="1079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1439" tIns="45719" rIns="91439" bIns="45719"/>
              <a:lstStyle/>
              <a:p>
                <a:endParaRPr lang="zh-CN" altLang="en-US" sz="1600"/>
              </a:p>
            </p:txBody>
          </p:sp>
          <p:sp>
            <p:nvSpPr>
              <p:cNvPr id="100" name="Line 6">
                <a:extLst>
                  <a:ext uri="{FF2B5EF4-FFF2-40B4-BE49-F238E27FC236}">
                    <a16:creationId xmlns:a16="http://schemas.microsoft.com/office/drawing/2014/main" id="{57A9DB61-3F78-4023-B43F-D8A1820A0DF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65399" y="3274738"/>
                <a:ext cx="1588" cy="458689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1439" tIns="45719" rIns="91439" bIns="45719"/>
              <a:lstStyle/>
              <a:p>
                <a:endParaRPr lang="zh-CN" altLang="en-US" sz="1600"/>
              </a:p>
            </p:txBody>
          </p:sp>
          <p:sp>
            <p:nvSpPr>
              <p:cNvPr id="101" name="Line 5">
                <a:extLst>
                  <a:ext uri="{FF2B5EF4-FFF2-40B4-BE49-F238E27FC236}">
                    <a16:creationId xmlns:a16="http://schemas.microsoft.com/office/drawing/2014/main" id="{77BA4AAA-6A44-4870-807B-67C7464B088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756255" y="3727309"/>
                <a:ext cx="1613938" cy="1079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1439" tIns="45719" rIns="91439" bIns="45719"/>
              <a:lstStyle/>
              <a:p>
                <a:endParaRPr lang="zh-CN" altLang="en-US" sz="1600"/>
              </a:p>
            </p:txBody>
          </p:sp>
        </p:grpSp>
        <p:sp>
          <p:nvSpPr>
            <p:cNvPr id="96" name="Text Box 4">
              <a:extLst>
                <a:ext uri="{FF2B5EF4-FFF2-40B4-BE49-F238E27FC236}">
                  <a16:creationId xmlns:a16="http://schemas.microsoft.com/office/drawing/2014/main" id="{2C6D8A5A-4CCD-4E17-AD41-293C0534307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08861" y="3571882"/>
              <a:ext cx="2364171" cy="4903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89999" tIns="51929" rIns="89999" bIns="45000"/>
            <a:lstStyle>
              <a:lvl1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1pPr>
              <a:lvl2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2pPr>
              <a:lvl3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3pPr>
              <a:lvl4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4pPr>
              <a:lvl5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5pPr>
              <a:lvl6pPr marL="2514600" indent="-228600" defTabSz="45720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6pPr>
              <a:lvl7pPr marL="2971800" indent="-228600" defTabSz="45720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7pPr>
              <a:lvl8pPr marL="3429000" indent="-228600" defTabSz="45720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8pPr>
              <a:lvl9pPr marL="3886200" indent="-228600" defTabSz="45720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9pPr>
            </a:lstStyle>
            <a:p>
              <a:r>
                <a:rPr lang="en-US" sz="1600">
                  <a:latin typeface="Palatino"/>
                </a:rPr>
                <a:t>He does it</a:t>
              </a:r>
            </a:p>
          </p:txBody>
        </p:sp>
        <p:sp>
          <p:nvSpPr>
            <p:cNvPr id="97" name="Freeform 45">
              <a:extLst>
                <a:ext uri="{FF2B5EF4-FFF2-40B4-BE49-F238E27FC236}">
                  <a16:creationId xmlns:a16="http://schemas.microsoft.com/office/drawing/2014/main" id="{7943F359-AFB8-4800-99CE-7217D503D48D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0599" y="3209004"/>
              <a:ext cx="223861" cy="317500"/>
            </a:xfrm>
            <a:custGeom>
              <a:avLst/>
              <a:gdLst>
                <a:gd name="T0" fmla="*/ 0 w 622"/>
                <a:gd name="T1" fmla="*/ 823 h 883"/>
                <a:gd name="T2" fmla="*/ 596 w 622"/>
                <a:gd name="T3" fmla="*/ 852 h 883"/>
                <a:gd name="T4" fmla="*/ 596 w 622"/>
                <a:gd name="T5" fmla="*/ 882 h 883"/>
                <a:gd name="T6" fmla="*/ 621 w 622"/>
                <a:gd name="T7" fmla="*/ 882 h 8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22" h="883">
                  <a:moveTo>
                    <a:pt x="0" y="823"/>
                  </a:moveTo>
                  <a:cubicBezTo>
                    <a:pt x="298" y="0"/>
                    <a:pt x="596" y="852"/>
                    <a:pt x="596" y="852"/>
                  </a:cubicBezTo>
                  <a:lnTo>
                    <a:pt x="596" y="882"/>
                  </a:lnTo>
                  <a:lnTo>
                    <a:pt x="621" y="882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1439" tIns="45719" rIns="91439" bIns="45719"/>
            <a:lstStyle/>
            <a:p>
              <a:endParaRPr lang="zh-CN" altLang="en-US" sz="1600"/>
            </a:p>
          </p:txBody>
        </p:sp>
        <p:sp>
          <p:nvSpPr>
            <p:cNvPr id="98" name="Text Box 4">
              <a:extLst>
                <a:ext uri="{FF2B5EF4-FFF2-40B4-BE49-F238E27FC236}">
                  <a16:creationId xmlns:a16="http://schemas.microsoft.com/office/drawing/2014/main" id="{633100DD-E734-4FEB-8C64-5C5BC55C5EB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94353" y="3571882"/>
              <a:ext cx="2364171" cy="4903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89999" tIns="51929" rIns="89999" bIns="45000"/>
            <a:lstStyle>
              <a:lvl1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1pPr>
              <a:lvl2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2pPr>
              <a:lvl3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3pPr>
              <a:lvl4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4pPr>
              <a:lvl5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5pPr>
              <a:lvl6pPr marL="2514600" indent="-228600" defTabSz="45720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6pPr>
              <a:lvl7pPr marL="2971800" indent="-228600" defTabSz="45720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7pPr>
              <a:lvl8pPr marL="3429000" indent="-228600" defTabSz="45720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8pPr>
              <a:lvl9pPr marL="3886200" indent="-228600" defTabSz="45720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9pPr>
            </a:lstStyle>
            <a:p>
              <a:r>
                <a:rPr lang="en-US" sz="1600">
                  <a:latin typeface="Palatino"/>
                </a:rPr>
                <a:t>here</a:t>
              </a:r>
            </a:p>
          </p:txBody>
        </p:sp>
      </p:grpSp>
      <p:grpSp>
        <p:nvGrpSpPr>
          <p:cNvPr id="102" name="组合 101">
            <a:extLst>
              <a:ext uri="{FF2B5EF4-FFF2-40B4-BE49-F238E27FC236}">
                <a16:creationId xmlns:a16="http://schemas.microsoft.com/office/drawing/2014/main" id="{DD220AAD-2E73-4B45-9604-8CCC92FA282C}"/>
              </a:ext>
            </a:extLst>
          </p:cNvPr>
          <p:cNvGrpSpPr/>
          <p:nvPr/>
        </p:nvGrpSpPr>
        <p:grpSpPr>
          <a:xfrm>
            <a:off x="7059610" y="4889185"/>
            <a:ext cx="3395787" cy="609792"/>
            <a:chOff x="2257491" y="3181858"/>
            <a:chExt cx="4101033" cy="880367"/>
          </a:xfrm>
        </p:grpSpPr>
        <p:grpSp>
          <p:nvGrpSpPr>
            <p:cNvPr id="103" name="组合 102">
              <a:extLst>
                <a:ext uri="{FF2B5EF4-FFF2-40B4-BE49-F238E27FC236}">
                  <a16:creationId xmlns:a16="http://schemas.microsoft.com/office/drawing/2014/main" id="{198F4F3F-4F07-4A02-BD74-564E5E3DD83A}"/>
                </a:ext>
              </a:extLst>
            </p:cNvPr>
            <p:cNvGrpSpPr/>
            <p:nvPr/>
          </p:nvGrpSpPr>
          <p:grpSpPr>
            <a:xfrm>
              <a:off x="2257491" y="3571882"/>
              <a:ext cx="1613938" cy="466345"/>
              <a:chOff x="2756255" y="3267082"/>
              <a:chExt cx="1613938" cy="466345"/>
            </a:xfrm>
          </p:grpSpPr>
          <p:sp>
            <p:nvSpPr>
              <p:cNvPr id="107" name="Line 5">
                <a:extLst>
                  <a:ext uri="{FF2B5EF4-FFF2-40B4-BE49-F238E27FC236}">
                    <a16:creationId xmlns:a16="http://schemas.microsoft.com/office/drawing/2014/main" id="{6238E0C2-6C5A-4BBC-A4D1-4B2AB0B0961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756255" y="3267082"/>
                <a:ext cx="1613938" cy="1079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1439" tIns="45719" rIns="91439" bIns="45719"/>
              <a:lstStyle/>
              <a:p>
                <a:endParaRPr lang="zh-CN" altLang="en-US" sz="1600"/>
              </a:p>
            </p:txBody>
          </p:sp>
          <p:sp>
            <p:nvSpPr>
              <p:cNvPr id="108" name="Line 6">
                <a:extLst>
                  <a:ext uri="{FF2B5EF4-FFF2-40B4-BE49-F238E27FC236}">
                    <a16:creationId xmlns:a16="http://schemas.microsoft.com/office/drawing/2014/main" id="{5FCCACD5-73E8-4D17-AD0C-0C2FEF9DB19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65399" y="3274738"/>
                <a:ext cx="1588" cy="458689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1439" tIns="45719" rIns="91439" bIns="45719"/>
              <a:lstStyle/>
              <a:p>
                <a:endParaRPr lang="zh-CN" altLang="en-US" sz="1600"/>
              </a:p>
            </p:txBody>
          </p:sp>
          <p:sp>
            <p:nvSpPr>
              <p:cNvPr id="109" name="Line 5">
                <a:extLst>
                  <a:ext uri="{FF2B5EF4-FFF2-40B4-BE49-F238E27FC236}">
                    <a16:creationId xmlns:a16="http://schemas.microsoft.com/office/drawing/2014/main" id="{26A262B6-171B-49E2-976A-2CE5A27DAE5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756255" y="3727309"/>
                <a:ext cx="1613938" cy="1079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1439" tIns="45719" rIns="91439" bIns="45719"/>
              <a:lstStyle/>
              <a:p>
                <a:endParaRPr lang="zh-CN" altLang="en-US" sz="1600"/>
              </a:p>
            </p:txBody>
          </p:sp>
        </p:grpSp>
        <p:sp>
          <p:nvSpPr>
            <p:cNvPr id="104" name="Text Box 4">
              <a:extLst>
                <a:ext uri="{FF2B5EF4-FFF2-40B4-BE49-F238E27FC236}">
                  <a16:creationId xmlns:a16="http://schemas.microsoft.com/office/drawing/2014/main" id="{4C2714D0-1B25-494D-BF29-A17A7CB220E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08861" y="3571882"/>
              <a:ext cx="2364171" cy="4903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89999" tIns="51929" rIns="89999" bIns="45000"/>
            <a:lstStyle>
              <a:lvl1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1pPr>
              <a:lvl2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2pPr>
              <a:lvl3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3pPr>
              <a:lvl4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4pPr>
              <a:lvl5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5pPr>
              <a:lvl6pPr marL="2514600" indent="-228600" defTabSz="45720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6pPr>
              <a:lvl7pPr marL="2971800" indent="-228600" defTabSz="45720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7pPr>
              <a:lvl8pPr marL="3429000" indent="-228600" defTabSz="45720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8pPr>
              <a:lvl9pPr marL="3886200" indent="-228600" defTabSz="45720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9pPr>
            </a:lstStyle>
            <a:p>
              <a:r>
                <a:rPr lang="en-US" sz="1600">
                  <a:latin typeface="Palatino"/>
                </a:rPr>
                <a:t>He does it</a:t>
              </a:r>
            </a:p>
          </p:txBody>
        </p:sp>
        <p:sp>
          <p:nvSpPr>
            <p:cNvPr id="105" name="Freeform 45">
              <a:extLst>
                <a:ext uri="{FF2B5EF4-FFF2-40B4-BE49-F238E27FC236}">
                  <a16:creationId xmlns:a16="http://schemas.microsoft.com/office/drawing/2014/main" id="{A997CE08-EB1C-4D6F-AF43-43E4DC94A2B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0599" y="3209003"/>
              <a:ext cx="223861" cy="317499"/>
            </a:xfrm>
            <a:custGeom>
              <a:avLst/>
              <a:gdLst>
                <a:gd name="T0" fmla="*/ 0 w 622"/>
                <a:gd name="T1" fmla="*/ 823 h 883"/>
                <a:gd name="T2" fmla="*/ 596 w 622"/>
                <a:gd name="T3" fmla="*/ 852 h 883"/>
                <a:gd name="T4" fmla="*/ 596 w 622"/>
                <a:gd name="T5" fmla="*/ 882 h 883"/>
                <a:gd name="T6" fmla="*/ 621 w 622"/>
                <a:gd name="T7" fmla="*/ 882 h 8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22" h="883">
                  <a:moveTo>
                    <a:pt x="0" y="823"/>
                  </a:moveTo>
                  <a:cubicBezTo>
                    <a:pt x="298" y="0"/>
                    <a:pt x="596" y="852"/>
                    <a:pt x="596" y="852"/>
                  </a:cubicBezTo>
                  <a:lnTo>
                    <a:pt x="596" y="882"/>
                  </a:lnTo>
                  <a:lnTo>
                    <a:pt x="621" y="882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1439" tIns="45719" rIns="91439" bIns="45719"/>
            <a:lstStyle/>
            <a:p>
              <a:endParaRPr lang="zh-CN" altLang="en-US" sz="1600"/>
            </a:p>
          </p:txBody>
        </p:sp>
        <p:sp>
          <p:nvSpPr>
            <p:cNvPr id="106" name="Text Box 4">
              <a:extLst>
                <a:ext uri="{FF2B5EF4-FFF2-40B4-BE49-F238E27FC236}">
                  <a16:creationId xmlns:a16="http://schemas.microsoft.com/office/drawing/2014/main" id="{0D443444-AE41-479F-8CFE-6FEB570C64A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94353" y="3571882"/>
              <a:ext cx="2364171" cy="4903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89999" tIns="51929" rIns="89999" bIns="45000"/>
            <a:lstStyle>
              <a:lvl1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1pPr>
              <a:lvl2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2pPr>
              <a:lvl3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3pPr>
              <a:lvl4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4pPr>
              <a:lvl5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5pPr>
              <a:lvl6pPr marL="2514600" indent="-228600" defTabSz="45720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6pPr>
              <a:lvl7pPr marL="2971800" indent="-228600" defTabSz="45720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7pPr>
              <a:lvl8pPr marL="3429000" indent="-228600" defTabSz="45720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8pPr>
              <a:lvl9pPr marL="3886200" indent="-228600" defTabSz="45720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9pPr>
            </a:lstStyle>
            <a:p>
              <a:r>
                <a:rPr lang="en-US" sz="1600">
                  <a:latin typeface="Palatino"/>
                </a:rPr>
                <a:t>here</a:t>
              </a:r>
            </a:p>
          </p:txBody>
        </p:sp>
        <p:sp>
          <p:nvSpPr>
            <p:cNvPr id="110" name="Freeform 45">
              <a:extLst>
                <a:ext uri="{FF2B5EF4-FFF2-40B4-BE49-F238E27FC236}">
                  <a16:creationId xmlns:a16="http://schemas.microsoft.com/office/drawing/2014/main" id="{BD786AB1-C2E5-4787-A198-AEA00EDD4D5D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1743" y="3181858"/>
              <a:ext cx="223861" cy="317499"/>
            </a:xfrm>
            <a:custGeom>
              <a:avLst/>
              <a:gdLst>
                <a:gd name="T0" fmla="*/ 0 w 622"/>
                <a:gd name="T1" fmla="*/ 823 h 883"/>
                <a:gd name="T2" fmla="*/ 596 w 622"/>
                <a:gd name="T3" fmla="*/ 852 h 883"/>
                <a:gd name="T4" fmla="*/ 596 w 622"/>
                <a:gd name="T5" fmla="*/ 882 h 883"/>
                <a:gd name="T6" fmla="*/ 621 w 622"/>
                <a:gd name="T7" fmla="*/ 882 h 8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22" h="883">
                  <a:moveTo>
                    <a:pt x="0" y="823"/>
                  </a:moveTo>
                  <a:cubicBezTo>
                    <a:pt x="298" y="0"/>
                    <a:pt x="596" y="852"/>
                    <a:pt x="596" y="852"/>
                  </a:cubicBezTo>
                  <a:lnTo>
                    <a:pt x="596" y="882"/>
                  </a:lnTo>
                  <a:lnTo>
                    <a:pt x="621" y="882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1439" tIns="45719" rIns="91439" bIns="45719"/>
            <a:lstStyle/>
            <a:p>
              <a:endParaRPr lang="zh-CN" altLang="en-US" sz="1600"/>
            </a:p>
          </p:txBody>
        </p:sp>
      </p:grpSp>
      <p:sp>
        <p:nvSpPr>
          <p:cNvPr id="111" name="Slide Number Placeholder 1">
            <a:extLst>
              <a:ext uri="{FF2B5EF4-FFF2-40B4-BE49-F238E27FC236}">
                <a16:creationId xmlns:a16="http://schemas.microsoft.com/office/drawing/2014/main" id="{37D68741-AC90-45C1-A98E-9A00C2C20C8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981950" y="6356352"/>
            <a:ext cx="2057400" cy="365125"/>
          </a:xfrm>
        </p:spPr>
        <p:txBody>
          <a:bodyPr/>
          <a:lstStyle/>
          <a:p>
            <a:fld id="{11D8FA19-E13B-4121-8BBF-5D41F5A04330}" type="slidenum">
              <a:rPr lang="zh-CN" altLang="en-US" smtClean="0"/>
              <a:t>68</a:t>
            </a:fld>
            <a:endParaRPr lang="zh-CN" altLang="en-US"/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0F592605-9428-4A52-9DBA-CBC3DE17EA4E}"/>
              </a:ext>
            </a:extLst>
          </p:cNvPr>
          <p:cNvSpPr/>
          <p:nvPr/>
        </p:nvSpPr>
        <p:spPr>
          <a:xfrm>
            <a:off x="2511939" y="2744794"/>
            <a:ext cx="4876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latin typeface="Palatino"/>
              </a:rPr>
              <a:t>He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25616493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5">
            <a:extLst>
              <a:ext uri="{FF2B5EF4-FFF2-40B4-BE49-F238E27FC236}">
                <a16:creationId xmlns:a16="http://schemas.microsoft.com/office/drawing/2014/main" id="{E1BF4C49-D9BF-42F3-B713-48595D54AED3}"/>
              </a:ext>
            </a:extLst>
          </p:cNvPr>
          <p:cNvSpPr/>
          <p:nvPr/>
        </p:nvSpPr>
        <p:spPr>
          <a:xfrm>
            <a:off x="694584" y="217473"/>
            <a:ext cx="71227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Beam search decoding example</a:t>
            </a:r>
          </a:p>
        </p:txBody>
      </p:sp>
      <p:grpSp>
        <p:nvGrpSpPr>
          <p:cNvPr id="208" name="组合 207">
            <a:extLst>
              <a:ext uri="{FF2B5EF4-FFF2-40B4-BE49-F238E27FC236}">
                <a16:creationId xmlns:a16="http://schemas.microsoft.com/office/drawing/2014/main" id="{D94AF15F-A80E-4E56-AF97-FF1A0D5F504B}"/>
              </a:ext>
            </a:extLst>
          </p:cNvPr>
          <p:cNvGrpSpPr/>
          <p:nvPr/>
        </p:nvGrpSpPr>
        <p:grpSpPr>
          <a:xfrm>
            <a:off x="2250948" y="2490673"/>
            <a:ext cx="3206780" cy="3255264"/>
            <a:chOff x="1913807" y="941833"/>
            <a:chExt cx="3542353" cy="3303736"/>
          </a:xfrm>
        </p:grpSpPr>
        <p:sp>
          <p:nvSpPr>
            <p:cNvPr id="9" name="Line 7">
              <a:extLst>
                <a:ext uri="{FF2B5EF4-FFF2-40B4-BE49-F238E27FC236}">
                  <a16:creationId xmlns:a16="http://schemas.microsoft.com/office/drawing/2014/main" id="{F8FFD572-012A-4355-AFF3-812F1A8F6C1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13807" y="941833"/>
              <a:ext cx="2879" cy="330373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633"/>
            </a:p>
          </p:txBody>
        </p:sp>
        <p:sp>
          <p:nvSpPr>
            <p:cNvPr id="10" name="Line 8">
              <a:extLst>
                <a:ext uri="{FF2B5EF4-FFF2-40B4-BE49-F238E27FC236}">
                  <a16:creationId xmlns:a16="http://schemas.microsoft.com/office/drawing/2014/main" id="{81DF982A-7DC1-4019-AA82-B6037D7905D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13808" y="4245569"/>
              <a:ext cx="354091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633"/>
            </a:p>
          </p:txBody>
        </p:sp>
        <p:sp>
          <p:nvSpPr>
            <p:cNvPr id="11" name="Line 9">
              <a:extLst>
                <a:ext uri="{FF2B5EF4-FFF2-40B4-BE49-F238E27FC236}">
                  <a16:creationId xmlns:a16="http://schemas.microsoft.com/office/drawing/2014/main" id="{0C6DCFF7-CC73-46CC-A0D8-6A36A100B34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54719" y="941833"/>
              <a:ext cx="1441" cy="330373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633"/>
            </a:p>
          </p:txBody>
        </p:sp>
      </p:grpSp>
      <p:sp>
        <p:nvSpPr>
          <p:cNvPr id="207" name="矩形 8">
            <a:extLst>
              <a:ext uri="{FF2B5EF4-FFF2-40B4-BE49-F238E27FC236}">
                <a16:creationId xmlns:a16="http://schemas.microsoft.com/office/drawing/2014/main" id="{B343357F-CDBB-4D86-AEB7-832EB0ADFAE5}"/>
              </a:ext>
            </a:extLst>
          </p:cNvPr>
          <p:cNvSpPr/>
          <p:nvPr/>
        </p:nvSpPr>
        <p:spPr>
          <a:xfrm>
            <a:off x="2250948" y="1543339"/>
            <a:ext cx="7045452" cy="589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Dependency parsing</a:t>
            </a:r>
            <a:endParaRPr lang="en-US" altLang="zh-CN" sz="140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</p:txBody>
      </p: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8B65C9F3-7560-407D-A935-D9EBE1BBFC3A}"/>
              </a:ext>
            </a:extLst>
          </p:cNvPr>
          <p:cNvGrpSpPr/>
          <p:nvPr/>
        </p:nvGrpSpPr>
        <p:grpSpPr>
          <a:xfrm>
            <a:off x="6987540" y="2490672"/>
            <a:ext cx="3206780" cy="3255264"/>
            <a:chOff x="1913807" y="941833"/>
            <a:chExt cx="3542353" cy="3303736"/>
          </a:xfrm>
        </p:grpSpPr>
        <p:sp>
          <p:nvSpPr>
            <p:cNvPr id="22" name="Line 7">
              <a:extLst>
                <a:ext uri="{FF2B5EF4-FFF2-40B4-BE49-F238E27FC236}">
                  <a16:creationId xmlns:a16="http://schemas.microsoft.com/office/drawing/2014/main" id="{82D41FE9-9B64-41FC-A580-E779D56B5A8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13807" y="941833"/>
              <a:ext cx="2879" cy="330373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633"/>
            </a:p>
          </p:txBody>
        </p:sp>
        <p:sp>
          <p:nvSpPr>
            <p:cNvPr id="23" name="Line 8">
              <a:extLst>
                <a:ext uri="{FF2B5EF4-FFF2-40B4-BE49-F238E27FC236}">
                  <a16:creationId xmlns:a16="http://schemas.microsoft.com/office/drawing/2014/main" id="{56A1C82B-D860-4591-9A78-49F99EEDC12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13808" y="4245569"/>
              <a:ext cx="354091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633"/>
            </a:p>
          </p:txBody>
        </p:sp>
        <p:sp>
          <p:nvSpPr>
            <p:cNvPr id="24" name="Line 9">
              <a:extLst>
                <a:ext uri="{FF2B5EF4-FFF2-40B4-BE49-F238E27FC236}">
                  <a16:creationId xmlns:a16="http://schemas.microsoft.com/office/drawing/2014/main" id="{0ABCF523-E445-48FE-8E45-E7CA61BC876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54719" y="941833"/>
              <a:ext cx="1441" cy="330373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633"/>
            </a:p>
          </p:txBody>
        </p:sp>
      </p:grpSp>
      <p:grpSp>
        <p:nvGrpSpPr>
          <p:cNvPr id="6" name="组合 5">
            <a:extLst>
              <a:ext uri="{FF2B5EF4-FFF2-40B4-BE49-F238E27FC236}">
                <a16:creationId xmlns:a16="http://schemas.microsoft.com/office/drawing/2014/main" id="{DA521065-0F53-4100-A664-6BD66BD79C9A}"/>
              </a:ext>
            </a:extLst>
          </p:cNvPr>
          <p:cNvGrpSpPr/>
          <p:nvPr/>
        </p:nvGrpSpPr>
        <p:grpSpPr>
          <a:xfrm>
            <a:off x="7261605" y="2633474"/>
            <a:ext cx="2913171" cy="3190953"/>
            <a:chOff x="6040868" y="2950606"/>
            <a:chExt cx="2280172" cy="2615898"/>
          </a:xfrm>
        </p:grpSpPr>
        <p:sp>
          <p:nvSpPr>
            <p:cNvPr id="133" name="Text Box 111">
              <a:extLst>
                <a:ext uri="{FF2B5EF4-FFF2-40B4-BE49-F238E27FC236}">
                  <a16:creationId xmlns:a16="http://schemas.microsoft.com/office/drawing/2014/main" id="{E3F253AE-66C4-46D6-8BAD-BBB1D1E9F7C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66925" y="5262633"/>
              <a:ext cx="1134839" cy="3038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81647" tIns="49625" rIns="81647" bIns="40823"/>
            <a:lstStyle>
              <a:lvl1pPr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MS Gothic" charset="-128"/>
                </a:defRPr>
              </a:lvl1pPr>
              <a:lvl2pPr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MS Gothic" charset="-128"/>
                </a:defRPr>
              </a:lvl2pPr>
              <a:lvl3pPr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MS Gothic" charset="-128"/>
                </a:defRPr>
              </a:lvl3pPr>
              <a:lvl4pPr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MS Gothic" charset="-128"/>
                </a:defRPr>
              </a:lvl4pPr>
              <a:lvl5pPr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MS Gothic" charset="-128"/>
                </a:defRPr>
              </a:lvl5pPr>
              <a:lvl6pPr marL="25146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MS Gothic" charset="-128"/>
                </a:defRPr>
              </a:lvl6pPr>
              <a:lvl7pPr marL="29718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MS Gothic" charset="-128"/>
                </a:defRPr>
              </a:lvl7pPr>
              <a:lvl8pPr marL="34290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MS Gothic" charset="-128"/>
                </a:defRPr>
              </a:lvl8pPr>
              <a:lvl9pPr marL="38862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MS Gothic" charset="-128"/>
                </a:defRPr>
              </a:lvl9pPr>
            </a:lstStyle>
            <a:p>
              <a:r>
                <a:rPr lang="en-US" sz="1600">
                  <a:latin typeface="Palatino"/>
                </a:rPr>
                <a:t>it</a:t>
              </a:r>
            </a:p>
          </p:txBody>
        </p:sp>
        <p:sp>
          <p:nvSpPr>
            <p:cNvPr id="111" name="Line 88">
              <a:extLst>
                <a:ext uri="{FF2B5EF4-FFF2-40B4-BE49-F238E27FC236}">
                  <a16:creationId xmlns:a16="http://schemas.microsoft.com/office/drawing/2014/main" id="{A5834A0F-1CE9-4C2C-B333-3E391647192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369672" y="3331341"/>
              <a:ext cx="1055201" cy="194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600">
                <a:latin typeface="Palatino"/>
              </a:endParaRPr>
            </a:p>
          </p:txBody>
        </p:sp>
        <p:sp>
          <p:nvSpPr>
            <p:cNvPr id="112" name="Line 89">
              <a:extLst>
                <a:ext uri="{FF2B5EF4-FFF2-40B4-BE49-F238E27FC236}">
                  <a16:creationId xmlns:a16="http://schemas.microsoft.com/office/drawing/2014/main" id="{CC42332A-3138-486C-AC75-04B98FD64AF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369672" y="3583871"/>
              <a:ext cx="1055201" cy="194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600">
                <a:latin typeface="Palatino"/>
              </a:endParaRPr>
            </a:p>
          </p:txBody>
        </p:sp>
        <p:sp>
          <p:nvSpPr>
            <p:cNvPr id="113" name="Line 90">
              <a:extLst>
                <a:ext uri="{FF2B5EF4-FFF2-40B4-BE49-F238E27FC236}">
                  <a16:creationId xmlns:a16="http://schemas.microsoft.com/office/drawing/2014/main" id="{1AFE2AE8-BABB-422E-91FF-EA45CCA6ADD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369676" y="3331341"/>
              <a:ext cx="2150" cy="25252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600">
                <a:latin typeface="Palatino"/>
              </a:endParaRPr>
            </a:p>
          </p:txBody>
        </p:sp>
        <p:sp>
          <p:nvSpPr>
            <p:cNvPr id="114" name="Text Box 91">
              <a:extLst>
                <a:ext uri="{FF2B5EF4-FFF2-40B4-BE49-F238E27FC236}">
                  <a16:creationId xmlns:a16="http://schemas.microsoft.com/office/drawing/2014/main" id="{0E4343AC-B968-4FAE-BBD1-A3CD876B0F6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40868" y="3760639"/>
              <a:ext cx="1693477" cy="4098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81647" tIns="49625" rIns="81647" bIns="40823"/>
            <a:lstStyle>
              <a:lvl1pPr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MS Gothic" charset="-128"/>
                </a:defRPr>
              </a:lvl1pPr>
              <a:lvl2pPr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MS Gothic" charset="-128"/>
                </a:defRPr>
              </a:lvl2pPr>
              <a:lvl3pPr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MS Gothic" charset="-128"/>
                </a:defRPr>
              </a:lvl3pPr>
              <a:lvl4pPr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MS Gothic" charset="-128"/>
                </a:defRPr>
              </a:lvl4pPr>
              <a:lvl5pPr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MS Gothic" charset="-128"/>
                </a:defRPr>
              </a:lvl5pPr>
              <a:lvl6pPr marL="25146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MS Gothic" charset="-128"/>
                </a:defRPr>
              </a:lvl6pPr>
              <a:lvl7pPr marL="29718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MS Gothic" charset="-128"/>
                </a:defRPr>
              </a:lvl7pPr>
              <a:lvl8pPr marL="34290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MS Gothic" charset="-128"/>
                </a:defRPr>
              </a:lvl8pPr>
              <a:lvl9pPr marL="38862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MS Gothic" charset="-128"/>
                </a:defRPr>
              </a:lvl9pPr>
            </a:lstStyle>
            <a:p>
              <a:r>
                <a:rPr lang="en-US" sz="1600">
                  <a:latin typeface="Palatino"/>
                </a:rPr>
                <a:t>He </a:t>
              </a:r>
            </a:p>
          </p:txBody>
        </p:sp>
        <p:sp>
          <p:nvSpPr>
            <p:cNvPr id="115" name="Line 92">
              <a:extLst>
                <a:ext uri="{FF2B5EF4-FFF2-40B4-BE49-F238E27FC236}">
                  <a16:creationId xmlns:a16="http://schemas.microsoft.com/office/drawing/2014/main" id="{3BD1E74B-D290-4FBC-BC0C-24AF791D75D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367529" y="3550847"/>
              <a:ext cx="247144" cy="21950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600">
                <a:latin typeface="Palatino"/>
              </a:endParaRPr>
            </a:p>
          </p:txBody>
        </p:sp>
        <p:sp>
          <p:nvSpPr>
            <p:cNvPr id="116" name="Text Box 93">
              <a:extLst>
                <a:ext uri="{FF2B5EF4-FFF2-40B4-BE49-F238E27FC236}">
                  <a16:creationId xmlns:a16="http://schemas.microsoft.com/office/drawing/2014/main" id="{78B16EE2-4935-44A8-819F-D5083412132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33144" y="3319683"/>
              <a:ext cx="1693477" cy="4098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81647" tIns="49625" rIns="81647" bIns="40823"/>
            <a:lstStyle>
              <a:lvl1pPr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MS Gothic" charset="-128"/>
                </a:defRPr>
              </a:lvl1pPr>
              <a:lvl2pPr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MS Gothic" charset="-128"/>
                </a:defRPr>
              </a:lvl2pPr>
              <a:lvl3pPr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MS Gothic" charset="-128"/>
                </a:defRPr>
              </a:lvl3pPr>
              <a:lvl4pPr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MS Gothic" charset="-128"/>
                </a:defRPr>
              </a:lvl4pPr>
              <a:lvl5pPr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MS Gothic" charset="-128"/>
                </a:defRPr>
              </a:lvl5pPr>
              <a:lvl6pPr marL="25146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MS Gothic" charset="-128"/>
                </a:defRPr>
              </a:lvl6pPr>
              <a:lvl7pPr marL="29718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MS Gothic" charset="-128"/>
                </a:defRPr>
              </a:lvl7pPr>
              <a:lvl8pPr marL="34290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MS Gothic" charset="-128"/>
                </a:defRPr>
              </a:lvl8pPr>
              <a:lvl9pPr marL="38862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MS Gothic" charset="-128"/>
                </a:defRPr>
              </a:lvl9pPr>
            </a:lstStyle>
            <a:p>
              <a:r>
                <a:rPr lang="en-US" sz="1600">
                  <a:latin typeface="Palatino"/>
                </a:rPr>
                <a:t>does it</a:t>
              </a:r>
            </a:p>
          </p:txBody>
        </p:sp>
        <p:sp>
          <p:nvSpPr>
            <p:cNvPr id="117" name="Text Box 95">
              <a:extLst>
                <a:ext uri="{FF2B5EF4-FFF2-40B4-BE49-F238E27FC236}">
                  <a16:creationId xmlns:a16="http://schemas.microsoft.com/office/drawing/2014/main" id="{9FA87D0D-51A1-4A3D-9DC1-BEF68103BF4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54961" y="3319683"/>
              <a:ext cx="866079" cy="4098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81647" tIns="49625" rIns="81647" bIns="40823"/>
            <a:lstStyle/>
            <a:p>
              <a:r>
                <a:rPr lang="en-US" sz="1600">
                  <a:solidFill>
                    <a:srgbClr val="000000"/>
                  </a:solidFill>
                  <a:latin typeface="Palatino"/>
                </a:rPr>
                <a:t>here</a:t>
              </a:r>
            </a:p>
          </p:txBody>
        </p:sp>
        <p:sp>
          <p:nvSpPr>
            <p:cNvPr id="118" name="Freeform 96">
              <a:extLst>
                <a:ext uri="{FF2B5EF4-FFF2-40B4-BE49-F238E27FC236}">
                  <a16:creationId xmlns:a16="http://schemas.microsoft.com/office/drawing/2014/main" id="{1CA71C69-47CF-4304-BA61-E38821890BFA}"/>
                </a:ext>
              </a:extLst>
            </p:cNvPr>
            <p:cNvSpPr>
              <a:spLocks/>
            </p:cNvSpPr>
            <p:nvPr/>
          </p:nvSpPr>
          <p:spPr bwMode="auto">
            <a:xfrm>
              <a:off x="6636160" y="2950606"/>
              <a:ext cx="303023" cy="388505"/>
            </a:xfrm>
            <a:custGeom>
              <a:avLst/>
              <a:gdLst>
                <a:gd name="T0" fmla="*/ 0 w 622"/>
                <a:gd name="T1" fmla="*/ 823 h 883"/>
                <a:gd name="T2" fmla="*/ 596 w 622"/>
                <a:gd name="T3" fmla="*/ 852 h 883"/>
                <a:gd name="T4" fmla="*/ 596 w 622"/>
                <a:gd name="T5" fmla="*/ 882 h 883"/>
                <a:gd name="T6" fmla="*/ 621 w 622"/>
                <a:gd name="T7" fmla="*/ 882 h 8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22" h="883">
                  <a:moveTo>
                    <a:pt x="0" y="823"/>
                  </a:moveTo>
                  <a:cubicBezTo>
                    <a:pt x="298" y="0"/>
                    <a:pt x="596" y="852"/>
                    <a:pt x="596" y="852"/>
                  </a:cubicBezTo>
                  <a:lnTo>
                    <a:pt x="596" y="882"/>
                  </a:lnTo>
                  <a:lnTo>
                    <a:pt x="621" y="882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600">
                <a:latin typeface="Palatino"/>
              </a:endParaRPr>
            </a:p>
          </p:txBody>
        </p:sp>
        <p:sp>
          <p:nvSpPr>
            <p:cNvPr id="122" name="Line 100">
              <a:extLst>
                <a:ext uri="{FF2B5EF4-FFF2-40B4-BE49-F238E27FC236}">
                  <a16:creationId xmlns:a16="http://schemas.microsoft.com/office/drawing/2014/main" id="{560ABAA2-28DB-403B-B9C7-5464837F475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369672" y="4166627"/>
              <a:ext cx="1055201" cy="194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600">
                <a:latin typeface="Palatino"/>
              </a:endParaRPr>
            </a:p>
          </p:txBody>
        </p:sp>
        <p:sp>
          <p:nvSpPr>
            <p:cNvPr id="123" name="Line 101">
              <a:extLst>
                <a:ext uri="{FF2B5EF4-FFF2-40B4-BE49-F238E27FC236}">
                  <a16:creationId xmlns:a16="http://schemas.microsoft.com/office/drawing/2014/main" id="{4ECE3225-8328-4E73-AD1A-94284D1A322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369672" y="4419154"/>
              <a:ext cx="1055201" cy="194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600">
                <a:latin typeface="Palatino"/>
              </a:endParaRPr>
            </a:p>
          </p:txBody>
        </p:sp>
        <p:sp>
          <p:nvSpPr>
            <p:cNvPr id="124" name="Text Box 102">
              <a:extLst>
                <a:ext uri="{FF2B5EF4-FFF2-40B4-BE49-F238E27FC236}">
                  <a16:creationId xmlns:a16="http://schemas.microsoft.com/office/drawing/2014/main" id="{F151E2B1-DC88-4379-97E5-8C59332B1FF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33144" y="4154969"/>
              <a:ext cx="1693477" cy="4098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81647" tIns="49625" rIns="81647" bIns="40823"/>
            <a:lstStyle>
              <a:lvl1pPr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MS Gothic" charset="-128"/>
                </a:defRPr>
              </a:lvl1pPr>
              <a:lvl2pPr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MS Gothic" charset="-128"/>
                </a:defRPr>
              </a:lvl2pPr>
              <a:lvl3pPr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MS Gothic" charset="-128"/>
                </a:defRPr>
              </a:lvl3pPr>
              <a:lvl4pPr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MS Gothic" charset="-128"/>
                </a:defRPr>
              </a:lvl4pPr>
              <a:lvl5pPr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MS Gothic" charset="-128"/>
                </a:defRPr>
              </a:lvl5pPr>
              <a:lvl6pPr marL="25146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MS Gothic" charset="-128"/>
                </a:defRPr>
              </a:lvl6pPr>
              <a:lvl7pPr marL="29718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MS Gothic" charset="-128"/>
                </a:defRPr>
              </a:lvl7pPr>
              <a:lvl8pPr marL="34290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MS Gothic" charset="-128"/>
                </a:defRPr>
              </a:lvl8pPr>
              <a:lvl9pPr marL="38862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MS Gothic" charset="-128"/>
                </a:defRPr>
              </a:lvl9pPr>
            </a:lstStyle>
            <a:p>
              <a:r>
                <a:rPr lang="en-US" sz="1600">
                  <a:latin typeface="Palatino"/>
                </a:rPr>
                <a:t>He does it here</a:t>
              </a:r>
            </a:p>
          </p:txBody>
        </p:sp>
        <p:sp>
          <p:nvSpPr>
            <p:cNvPr id="125" name="Line 103">
              <a:extLst>
                <a:ext uri="{FF2B5EF4-FFF2-40B4-BE49-F238E27FC236}">
                  <a16:creationId xmlns:a16="http://schemas.microsoft.com/office/drawing/2014/main" id="{706A360A-E3BE-4DA9-98FD-7B206F7B006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369676" y="4166625"/>
              <a:ext cx="2150" cy="25252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600">
                <a:latin typeface="Palatino"/>
              </a:endParaRPr>
            </a:p>
          </p:txBody>
        </p:sp>
        <p:sp>
          <p:nvSpPr>
            <p:cNvPr id="126" name="Text Box 104">
              <a:extLst>
                <a:ext uri="{FF2B5EF4-FFF2-40B4-BE49-F238E27FC236}">
                  <a16:creationId xmlns:a16="http://schemas.microsoft.com/office/drawing/2014/main" id="{8EC560C9-118E-4015-A2E4-D31B1605136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02239" y="4770749"/>
              <a:ext cx="816654" cy="4098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81647" tIns="49625" rIns="81647" bIns="40823"/>
            <a:lstStyle/>
            <a:p>
              <a:r>
                <a:rPr lang="en-US" sz="1600">
                  <a:solidFill>
                    <a:srgbClr val="000000"/>
                  </a:solidFill>
                  <a:latin typeface="Palatino"/>
                </a:rPr>
                <a:t>here</a:t>
              </a:r>
            </a:p>
          </p:txBody>
        </p:sp>
        <p:sp>
          <p:nvSpPr>
            <p:cNvPr id="127" name="Line 105">
              <a:extLst>
                <a:ext uri="{FF2B5EF4-FFF2-40B4-BE49-F238E27FC236}">
                  <a16:creationId xmlns:a16="http://schemas.microsoft.com/office/drawing/2014/main" id="{4A6DC4BB-A67E-4B77-9BC4-E68A747C064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369672" y="4784349"/>
              <a:ext cx="1055201" cy="194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600">
                <a:latin typeface="Palatino"/>
              </a:endParaRPr>
            </a:p>
          </p:txBody>
        </p:sp>
        <p:sp>
          <p:nvSpPr>
            <p:cNvPr id="128" name="Line 106">
              <a:extLst>
                <a:ext uri="{FF2B5EF4-FFF2-40B4-BE49-F238E27FC236}">
                  <a16:creationId xmlns:a16="http://schemas.microsoft.com/office/drawing/2014/main" id="{9AA861E0-494B-42C6-B836-7B8E62CE4AD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369672" y="5036876"/>
              <a:ext cx="1055201" cy="194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600">
                <a:latin typeface="Palatino"/>
              </a:endParaRPr>
            </a:p>
          </p:txBody>
        </p:sp>
        <p:sp>
          <p:nvSpPr>
            <p:cNvPr id="129" name="Text Box 107">
              <a:extLst>
                <a:ext uri="{FF2B5EF4-FFF2-40B4-BE49-F238E27FC236}">
                  <a16:creationId xmlns:a16="http://schemas.microsoft.com/office/drawing/2014/main" id="{BA1FD2A3-1EBD-44AA-81E1-0607BDCBA88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33144" y="4772691"/>
              <a:ext cx="1693477" cy="4098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81647" tIns="49625" rIns="81647" bIns="40823"/>
            <a:lstStyle>
              <a:lvl1pPr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MS Gothic" charset="-128"/>
                </a:defRPr>
              </a:lvl1pPr>
              <a:lvl2pPr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MS Gothic" charset="-128"/>
                </a:defRPr>
              </a:lvl2pPr>
              <a:lvl3pPr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MS Gothic" charset="-128"/>
                </a:defRPr>
              </a:lvl3pPr>
              <a:lvl4pPr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MS Gothic" charset="-128"/>
                </a:defRPr>
              </a:lvl4pPr>
              <a:lvl5pPr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MS Gothic" charset="-128"/>
                </a:defRPr>
              </a:lvl5pPr>
              <a:lvl6pPr marL="25146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MS Gothic" charset="-128"/>
                </a:defRPr>
              </a:lvl6pPr>
              <a:lvl7pPr marL="29718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MS Gothic" charset="-128"/>
                </a:defRPr>
              </a:lvl7pPr>
              <a:lvl8pPr marL="34290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MS Gothic" charset="-128"/>
                </a:defRPr>
              </a:lvl8pPr>
              <a:lvl9pPr marL="38862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MS Gothic" charset="-128"/>
                </a:defRPr>
              </a:lvl9pPr>
            </a:lstStyle>
            <a:p>
              <a:r>
                <a:rPr lang="en-US" sz="1600">
                  <a:latin typeface="Palatino"/>
                </a:rPr>
                <a:t>He does   </a:t>
              </a:r>
            </a:p>
          </p:txBody>
        </p:sp>
        <p:sp>
          <p:nvSpPr>
            <p:cNvPr id="130" name="Line 108">
              <a:extLst>
                <a:ext uri="{FF2B5EF4-FFF2-40B4-BE49-F238E27FC236}">
                  <a16:creationId xmlns:a16="http://schemas.microsoft.com/office/drawing/2014/main" id="{2B3F8A97-D76F-4E3A-8A26-C3453FBB5C6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369676" y="4784347"/>
              <a:ext cx="2150" cy="25252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600">
                <a:latin typeface="Palatino"/>
              </a:endParaRPr>
            </a:p>
          </p:txBody>
        </p:sp>
        <p:sp>
          <p:nvSpPr>
            <p:cNvPr id="131" name="Freeform 109">
              <a:extLst>
                <a:ext uri="{FF2B5EF4-FFF2-40B4-BE49-F238E27FC236}">
                  <a16:creationId xmlns:a16="http://schemas.microsoft.com/office/drawing/2014/main" id="{0918E434-9EA1-446E-B4F8-2D74E5157963}"/>
                </a:ext>
              </a:extLst>
            </p:cNvPr>
            <p:cNvSpPr>
              <a:spLocks/>
            </p:cNvSpPr>
            <p:nvPr/>
          </p:nvSpPr>
          <p:spPr bwMode="auto">
            <a:xfrm>
              <a:off x="6612519" y="4331740"/>
              <a:ext cx="341704" cy="497286"/>
            </a:xfrm>
            <a:custGeom>
              <a:avLst/>
              <a:gdLst>
                <a:gd name="T0" fmla="*/ 700 w 701"/>
                <a:gd name="T1" fmla="*/ 1126 h 1127"/>
                <a:gd name="T2" fmla="*/ 0 w 701"/>
                <a:gd name="T3" fmla="*/ 1126 h 1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01" h="1127">
                  <a:moveTo>
                    <a:pt x="700" y="1126"/>
                  </a:moveTo>
                  <a:cubicBezTo>
                    <a:pt x="0" y="0"/>
                    <a:pt x="0" y="1126"/>
                    <a:pt x="0" y="1126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600">
                <a:latin typeface="Palatino"/>
              </a:endParaRPr>
            </a:p>
          </p:txBody>
        </p:sp>
        <p:sp>
          <p:nvSpPr>
            <p:cNvPr id="132" name="Freeform 110">
              <a:extLst>
                <a:ext uri="{FF2B5EF4-FFF2-40B4-BE49-F238E27FC236}">
                  <a16:creationId xmlns:a16="http://schemas.microsoft.com/office/drawing/2014/main" id="{A89DABEB-81A2-44C9-A824-BB70F0D41861}"/>
                </a:ext>
              </a:extLst>
            </p:cNvPr>
            <p:cNvSpPr>
              <a:spLocks/>
            </p:cNvSpPr>
            <p:nvPr/>
          </p:nvSpPr>
          <p:spPr bwMode="auto">
            <a:xfrm>
              <a:off x="6612519" y="3715960"/>
              <a:ext cx="341704" cy="497286"/>
            </a:xfrm>
            <a:custGeom>
              <a:avLst/>
              <a:gdLst>
                <a:gd name="T0" fmla="*/ 700 w 701"/>
                <a:gd name="T1" fmla="*/ 1126 h 1127"/>
                <a:gd name="T2" fmla="*/ 0 w 701"/>
                <a:gd name="T3" fmla="*/ 1126 h 1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01" h="1127">
                  <a:moveTo>
                    <a:pt x="700" y="1126"/>
                  </a:moveTo>
                  <a:cubicBezTo>
                    <a:pt x="0" y="0"/>
                    <a:pt x="0" y="1126"/>
                    <a:pt x="0" y="1126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600">
                <a:latin typeface="Palatino"/>
              </a:endParaRPr>
            </a:p>
          </p:txBody>
        </p:sp>
        <p:sp>
          <p:nvSpPr>
            <p:cNvPr id="134" name="Line 112">
              <a:extLst>
                <a:ext uri="{FF2B5EF4-FFF2-40B4-BE49-F238E27FC236}">
                  <a16:creationId xmlns:a16="http://schemas.microsoft.com/office/drawing/2014/main" id="{D26F214C-4884-4EA3-A3DA-801341753E7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03656" y="4961117"/>
              <a:ext cx="242846" cy="26418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600">
                <a:latin typeface="Palatino"/>
              </a:endParaRPr>
            </a:p>
          </p:txBody>
        </p:sp>
        <p:sp>
          <p:nvSpPr>
            <p:cNvPr id="135" name="Oval 113">
              <a:extLst>
                <a:ext uri="{FF2B5EF4-FFF2-40B4-BE49-F238E27FC236}">
                  <a16:creationId xmlns:a16="http://schemas.microsoft.com/office/drawing/2014/main" id="{5E837E6F-4767-4B69-A5F4-42D3B06885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24678" y="2977800"/>
              <a:ext cx="1949221" cy="881904"/>
            </a:xfrm>
            <a:prstGeom prst="ellipse">
              <a:avLst/>
            </a:prstGeom>
            <a:solidFill>
              <a:srgbClr val="99CCFF">
                <a:alpha val="29999"/>
              </a:srgbClr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sz="1600">
                <a:latin typeface="Palatino"/>
              </a:endParaRPr>
            </a:p>
          </p:txBody>
        </p:sp>
      </p:grpSp>
      <p:grpSp>
        <p:nvGrpSpPr>
          <p:cNvPr id="2" name="组合 1">
            <a:extLst>
              <a:ext uri="{FF2B5EF4-FFF2-40B4-BE49-F238E27FC236}">
                <a16:creationId xmlns:a16="http://schemas.microsoft.com/office/drawing/2014/main" id="{EDB54A4B-0BC3-48CB-AFF4-00F4B7E69F30}"/>
              </a:ext>
            </a:extLst>
          </p:cNvPr>
          <p:cNvGrpSpPr/>
          <p:nvPr/>
        </p:nvGrpSpPr>
        <p:grpSpPr>
          <a:xfrm>
            <a:off x="2481097" y="2756907"/>
            <a:ext cx="3545815" cy="2722796"/>
            <a:chOff x="5483242" y="2776181"/>
            <a:chExt cx="3545815" cy="2722796"/>
          </a:xfrm>
        </p:grpSpPr>
        <p:sp>
          <p:nvSpPr>
            <p:cNvPr id="92" name="Text Box 4">
              <a:extLst>
                <a:ext uri="{FF2B5EF4-FFF2-40B4-BE49-F238E27FC236}">
                  <a16:creationId xmlns:a16="http://schemas.microsoft.com/office/drawing/2014/main" id="{07B6A9F5-502A-46F7-9DB8-507E27BF8E8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83242" y="3469005"/>
              <a:ext cx="1868223" cy="3372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89999" tIns="51929" rIns="89999" bIns="45000"/>
            <a:lstStyle>
              <a:lvl1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1pPr>
              <a:lvl2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2pPr>
              <a:lvl3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3pPr>
              <a:lvl4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4pPr>
              <a:lvl5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5pPr>
              <a:lvl6pPr marL="2514600" indent="-228600" defTabSz="45720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6pPr>
              <a:lvl7pPr marL="2971800" indent="-228600" defTabSz="45720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7pPr>
              <a:lvl8pPr marL="3429000" indent="-228600" defTabSz="45720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8pPr>
              <a:lvl9pPr marL="3886200" indent="-228600" defTabSz="45720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Century Schoolbook" charset="0"/>
                  <a:ea typeface="ＭＳ Ｐゴシック" charset="-128"/>
                </a:defRPr>
              </a:lvl9pPr>
            </a:lstStyle>
            <a:p>
              <a:r>
                <a:rPr lang="en-US" sz="1600">
                  <a:latin typeface="Palatino"/>
                </a:rPr>
                <a:t>He</a:t>
              </a:r>
            </a:p>
          </p:txBody>
        </p:sp>
        <p:sp>
          <p:nvSpPr>
            <p:cNvPr id="93" name="Line 24">
              <a:extLst>
                <a:ext uri="{FF2B5EF4-FFF2-40B4-BE49-F238E27FC236}">
                  <a16:creationId xmlns:a16="http://schemas.microsoft.com/office/drawing/2014/main" id="{66BAE0B2-8DD9-4FE7-83D4-75D798A91F7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755802" y="3196212"/>
              <a:ext cx="209740" cy="27279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1439" tIns="45719" rIns="91439" bIns="45719"/>
            <a:lstStyle/>
            <a:p>
              <a:endParaRPr lang="zh-CN" altLang="en-US" sz="1600"/>
            </a:p>
          </p:txBody>
        </p:sp>
        <p:grpSp>
          <p:nvGrpSpPr>
            <p:cNvPr id="85" name="组合 84">
              <a:extLst>
                <a:ext uri="{FF2B5EF4-FFF2-40B4-BE49-F238E27FC236}">
                  <a16:creationId xmlns:a16="http://schemas.microsoft.com/office/drawing/2014/main" id="{34CD2C15-0D86-448E-BCEC-A49852A4DB88}"/>
                </a:ext>
              </a:extLst>
            </p:cNvPr>
            <p:cNvGrpSpPr/>
            <p:nvPr/>
          </p:nvGrpSpPr>
          <p:grpSpPr>
            <a:xfrm>
              <a:off x="5633270" y="2776181"/>
              <a:ext cx="3395787" cy="339639"/>
              <a:chOff x="2257491" y="3571882"/>
              <a:chExt cx="4101033" cy="490343"/>
            </a:xfrm>
          </p:grpSpPr>
          <p:grpSp>
            <p:nvGrpSpPr>
              <p:cNvPr id="86" name="组合 85">
                <a:extLst>
                  <a:ext uri="{FF2B5EF4-FFF2-40B4-BE49-F238E27FC236}">
                    <a16:creationId xmlns:a16="http://schemas.microsoft.com/office/drawing/2014/main" id="{C219856A-01AA-4C65-8917-53B34780EADC}"/>
                  </a:ext>
                </a:extLst>
              </p:cNvPr>
              <p:cNvGrpSpPr/>
              <p:nvPr/>
            </p:nvGrpSpPr>
            <p:grpSpPr>
              <a:xfrm>
                <a:off x="2257491" y="3571882"/>
                <a:ext cx="1613938" cy="466345"/>
                <a:chOff x="2756255" y="3267082"/>
                <a:chExt cx="1613938" cy="466345"/>
              </a:xfrm>
            </p:grpSpPr>
            <p:sp>
              <p:nvSpPr>
                <p:cNvPr id="89" name="Line 5">
                  <a:extLst>
                    <a:ext uri="{FF2B5EF4-FFF2-40B4-BE49-F238E27FC236}">
                      <a16:creationId xmlns:a16="http://schemas.microsoft.com/office/drawing/2014/main" id="{1C524CBE-2A63-4F6E-BB51-9F09765C5BC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756255" y="3267082"/>
                  <a:ext cx="1613938" cy="1079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lIns="91439" tIns="45719" rIns="91439" bIns="45719"/>
                <a:lstStyle/>
                <a:p>
                  <a:endParaRPr lang="zh-CN" altLang="en-US" sz="1600"/>
                </a:p>
              </p:txBody>
            </p:sp>
            <p:sp>
              <p:nvSpPr>
                <p:cNvPr id="90" name="Line 6">
                  <a:extLst>
                    <a:ext uri="{FF2B5EF4-FFF2-40B4-BE49-F238E27FC236}">
                      <a16:creationId xmlns:a16="http://schemas.microsoft.com/office/drawing/2014/main" id="{A1E542FE-8B42-4E20-A45B-D96F52F2970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765399" y="3274738"/>
                  <a:ext cx="1588" cy="458689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lIns="91439" tIns="45719" rIns="91439" bIns="45719"/>
                <a:lstStyle/>
                <a:p>
                  <a:endParaRPr lang="zh-CN" altLang="en-US" sz="1600"/>
                </a:p>
              </p:txBody>
            </p:sp>
            <p:sp>
              <p:nvSpPr>
                <p:cNvPr id="91" name="Line 5">
                  <a:extLst>
                    <a:ext uri="{FF2B5EF4-FFF2-40B4-BE49-F238E27FC236}">
                      <a16:creationId xmlns:a16="http://schemas.microsoft.com/office/drawing/2014/main" id="{5F32E98F-E891-4E42-B4A3-CBA12211D12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756255" y="3727309"/>
                  <a:ext cx="1613938" cy="1079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lIns="91439" tIns="45719" rIns="91439" bIns="45719"/>
                <a:lstStyle/>
                <a:p>
                  <a:endParaRPr lang="zh-CN" altLang="en-US" sz="1600"/>
                </a:p>
              </p:txBody>
            </p:sp>
          </p:grpSp>
          <p:sp>
            <p:nvSpPr>
              <p:cNvPr id="87" name="Text Box 4">
                <a:extLst>
                  <a:ext uri="{FF2B5EF4-FFF2-40B4-BE49-F238E27FC236}">
                    <a16:creationId xmlns:a16="http://schemas.microsoft.com/office/drawing/2014/main" id="{7312EE60-2D29-44C6-AA2C-315494757F3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08861" y="3571882"/>
                <a:ext cx="2364171" cy="49034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89999" tIns="51929" rIns="89999" bIns="45000"/>
              <a:lstStyle>
                <a:lvl1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000000"/>
                    </a:solidFill>
                    <a:latin typeface="Century Schoolbook" charset="0"/>
                    <a:ea typeface="ＭＳ Ｐゴシック" charset="-128"/>
                  </a:defRPr>
                </a:lvl1pPr>
                <a:lvl2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000000"/>
                    </a:solidFill>
                    <a:latin typeface="Century Schoolbook" charset="0"/>
                    <a:ea typeface="ＭＳ Ｐゴシック" charset="-128"/>
                  </a:defRPr>
                </a:lvl2pPr>
                <a:lvl3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000000"/>
                    </a:solidFill>
                    <a:latin typeface="Century Schoolbook" charset="0"/>
                    <a:ea typeface="ＭＳ Ｐゴシック" charset="-128"/>
                  </a:defRPr>
                </a:lvl3pPr>
                <a:lvl4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000000"/>
                    </a:solidFill>
                    <a:latin typeface="Century Schoolbook" charset="0"/>
                    <a:ea typeface="ＭＳ Ｐゴシック" charset="-128"/>
                  </a:defRPr>
                </a:lvl4pPr>
                <a:lvl5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000000"/>
                    </a:solidFill>
                    <a:latin typeface="Century Schoolbook" charset="0"/>
                    <a:ea typeface="ＭＳ Ｐゴシック" charset="-128"/>
                  </a:defRPr>
                </a:lvl5pPr>
                <a:lvl6pPr marL="2514600" indent="-228600" defTabSz="457200" fontAlgn="base">
                  <a:lnSpc>
                    <a:spcPct val="95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000000"/>
                    </a:solidFill>
                    <a:latin typeface="Century Schoolbook" charset="0"/>
                    <a:ea typeface="ＭＳ Ｐゴシック" charset="-128"/>
                  </a:defRPr>
                </a:lvl6pPr>
                <a:lvl7pPr marL="2971800" indent="-228600" defTabSz="457200" fontAlgn="base">
                  <a:lnSpc>
                    <a:spcPct val="95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000000"/>
                    </a:solidFill>
                    <a:latin typeface="Century Schoolbook" charset="0"/>
                    <a:ea typeface="ＭＳ Ｐゴシック" charset="-128"/>
                  </a:defRPr>
                </a:lvl7pPr>
                <a:lvl8pPr marL="3429000" indent="-228600" defTabSz="457200" fontAlgn="base">
                  <a:lnSpc>
                    <a:spcPct val="95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000000"/>
                    </a:solidFill>
                    <a:latin typeface="Century Schoolbook" charset="0"/>
                    <a:ea typeface="ＭＳ Ｐゴシック" charset="-128"/>
                  </a:defRPr>
                </a:lvl8pPr>
                <a:lvl9pPr marL="3886200" indent="-228600" defTabSz="457200" fontAlgn="base">
                  <a:lnSpc>
                    <a:spcPct val="95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000000"/>
                    </a:solidFill>
                    <a:latin typeface="Century Schoolbook" charset="0"/>
                    <a:ea typeface="ＭＳ Ｐゴシック" charset="-128"/>
                  </a:defRPr>
                </a:lvl9pPr>
              </a:lstStyle>
              <a:p>
                <a:r>
                  <a:rPr lang="en-US" sz="1600">
                    <a:latin typeface="Palatino"/>
                  </a:rPr>
                  <a:t>does</a:t>
                </a:r>
              </a:p>
            </p:txBody>
          </p:sp>
          <p:sp>
            <p:nvSpPr>
              <p:cNvPr id="88" name="Text Box 4">
                <a:extLst>
                  <a:ext uri="{FF2B5EF4-FFF2-40B4-BE49-F238E27FC236}">
                    <a16:creationId xmlns:a16="http://schemas.microsoft.com/office/drawing/2014/main" id="{AE6CB690-B033-4662-A7F1-C68084375AE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94353" y="3571882"/>
                <a:ext cx="2364171" cy="49034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89999" tIns="51929" rIns="89999" bIns="45000"/>
              <a:lstStyle>
                <a:lvl1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000000"/>
                    </a:solidFill>
                    <a:latin typeface="Century Schoolbook" charset="0"/>
                    <a:ea typeface="ＭＳ Ｐゴシック" charset="-128"/>
                  </a:defRPr>
                </a:lvl1pPr>
                <a:lvl2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000000"/>
                    </a:solidFill>
                    <a:latin typeface="Century Schoolbook" charset="0"/>
                    <a:ea typeface="ＭＳ Ｐゴシック" charset="-128"/>
                  </a:defRPr>
                </a:lvl2pPr>
                <a:lvl3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000000"/>
                    </a:solidFill>
                    <a:latin typeface="Century Schoolbook" charset="0"/>
                    <a:ea typeface="ＭＳ Ｐゴシック" charset="-128"/>
                  </a:defRPr>
                </a:lvl3pPr>
                <a:lvl4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000000"/>
                    </a:solidFill>
                    <a:latin typeface="Century Schoolbook" charset="0"/>
                    <a:ea typeface="ＭＳ Ｐゴシック" charset="-128"/>
                  </a:defRPr>
                </a:lvl4pPr>
                <a:lvl5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000000"/>
                    </a:solidFill>
                    <a:latin typeface="Century Schoolbook" charset="0"/>
                    <a:ea typeface="ＭＳ Ｐゴシック" charset="-128"/>
                  </a:defRPr>
                </a:lvl5pPr>
                <a:lvl6pPr marL="2514600" indent="-228600" defTabSz="457200" fontAlgn="base">
                  <a:lnSpc>
                    <a:spcPct val="95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000000"/>
                    </a:solidFill>
                    <a:latin typeface="Century Schoolbook" charset="0"/>
                    <a:ea typeface="ＭＳ Ｐゴシック" charset="-128"/>
                  </a:defRPr>
                </a:lvl6pPr>
                <a:lvl7pPr marL="2971800" indent="-228600" defTabSz="457200" fontAlgn="base">
                  <a:lnSpc>
                    <a:spcPct val="95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000000"/>
                    </a:solidFill>
                    <a:latin typeface="Century Schoolbook" charset="0"/>
                    <a:ea typeface="ＭＳ Ｐゴシック" charset="-128"/>
                  </a:defRPr>
                </a:lvl7pPr>
                <a:lvl8pPr marL="3429000" indent="-228600" defTabSz="457200" fontAlgn="base">
                  <a:lnSpc>
                    <a:spcPct val="95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000000"/>
                    </a:solidFill>
                    <a:latin typeface="Century Schoolbook" charset="0"/>
                    <a:ea typeface="ＭＳ Ｐゴシック" charset="-128"/>
                  </a:defRPr>
                </a:lvl8pPr>
                <a:lvl9pPr marL="3886200" indent="-228600" defTabSz="457200" fontAlgn="base">
                  <a:lnSpc>
                    <a:spcPct val="95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000000"/>
                    </a:solidFill>
                    <a:latin typeface="Century Schoolbook" charset="0"/>
                    <a:ea typeface="ＭＳ Ｐゴシック" charset="-128"/>
                  </a:defRPr>
                </a:lvl9pPr>
              </a:lstStyle>
              <a:p>
                <a:r>
                  <a:rPr lang="en-US" sz="1600">
                    <a:latin typeface="Palatino"/>
                  </a:rPr>
                  <a:t>it here</a:t>
                </a:r>
              </a:p>
            </p:txBody>
          </p:sp>
        </p:grpSp>
        <p:grpSp>
          <p:nvGrpSpPr>
            <p:cNvPr id="94" name="组合 93">
              <a:extLst>
                <a:ext uri="{FF2B5EF4-FFF2-40B4-BE49-F238E27FC236}">
                  <a16:creationId xmlns:a16="http://schemas.microsoft.com/office/drawing/2014/main" id="{D66C9FF7-B228-4F4E-8E9A-5FBDC540A6DA}"/>
                </a:ext>
              </a:extLst>
            </p:cNvPr>
            <p:cNvGrpSpPr/>
            <p:nvPr/>
          </p:nvGrpSpPr>
          <p:grpSpPr>
            <a:xfrm>
              <a:off x="5552903" y="3996153"/>
              <a:ext cx="3395787" cy="590989"/>
              <a:chOff x="2257491" y="3209004"/>
              <a:chExt cx="4101033" cy="853221"/>
            </a:xfrm>
          </p:grpSpPr>
          <p:grpSp>
            <p:nvGrpSpPr>
              <p:cNvPr id="95" name="组合 94">
                <a:extLst>
                  <a:ext uri="{FF2B5EF4-FFF2-40B4-BE49-F238E27FC236}">
                    <a16:creationId xmlns:a16="http://schemas.microsoft.com/office/drawing/2014/main" id="{048D340A-9EB3-4D70-AFFF-26FC7D82A72B}"/>
                  </a:ext>
                </a:extLst>
              </p:cNvPr>
              <p:cNvGrpSpPr/>
              <p:nvPr/>
            </p:nvGrpSpPr>
            <p:grpSpPr>
              <a:xfrm>
                <a:off x="2257491" y="3571882"/>
                <a:ext cx="1613938" cy="466345"/>
                <a:chOff x="2756255" y="3267082"/>
                <a:chExt cx="1613938" cy="466345"/>
              </a:xfrm>
            </p:grpSpPr>
            <p:sp>
              <p:nvSpPr>
                <p:cNvPr id="99" name="Line 5">
                  <a:extLst>
                    <a:ext uri="{FF2B5EF4-FFF2-40B4-BE49-F238E27FC236}">
                      <a16:creationId xmlns:a16="http://schemas.microsoft.com/office/drawing/2014/main" id="{70E32F90-7ED9-4935-BE25-0C26A587C3D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756255" y="3267082"/>
                  <a:ext cx="1613938" cy="1079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lIns="91439" tIns="45719" rIns="91439" bIns="45719"/>
                <a:lstStyle/>
                <a:p>
                  <a:endParaRPr lang="zh-CN" altLang="en-US" sz="1600"/>
                </a:p>
              </p:txBody>
            </p:sp>
            <p:sp>
              <p:nvSpPr>
                <p:cNvPr id="100" name="Line 6">
                  <a:extLst>
                    <a:ext uri="{FF2B5EF4-FFF2-40B4-BE49-F238E27FC236}">
                      <a16:creationId xmlns:a16="http://schemas.microsoft.com/office/drawing/2014/main" id="{57A9DB61-3F78-4023-B43F-D8A1820A0DF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765399" y="3274738"/>
                  <a:ext cx="1588" cy="458689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lIns="91439" tIns="45719" rIns="91439" bIns="45719"/>
                <a:lstStyle/>
                <a:p>
                  <a:endParaRPr lang="zh-CN" altLang="en-US" sz="1600"/>
                </a:p>
              </p:txBody>
            </p:sp>
            <p:sp>
              <p:nvSpPr>
                <p:cNvPr id="101" name="Line 5">
                  <a:extLst>
                    <a:ext uri="{FF2B5EF4-FFF2-40B4-BE49-F238E27FC236}">
                      <a16:creationId xmlns:a16="http://schemas.microsoft.com/office/drawing/2014/main" id="{77BA4AAA-6A44-4870-807B-67C7464B088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756255" y="3727309"/>
                  <a:ext cx="1613938" cy="1079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lIns="91439" tIns="45719" rIns="91439" bIns="45719"/>
                <a:lstStyle/>
                <a:p>
                  <a:endParaRPr lang="zh-CN" altLang="en-US" sz="1600"/>
                </a:p>
              </p:txBody>
            </p:sp>
          </p:grpSp>
          <p:sp>
            <p:nvSpPr>
              <p:cNvPr id="96" name="Text Box 4">
                <a:extLst>
                  <a:ext uri="{FF2B5EF4-FFF2-40B4-BE49-F238E27FC236}">
                    <a16:creationId xmlns:a16="http://schemas.microsoft.com/office/drawing/2014/main" id="{2C6D8A5A-4CCD-4E17-AD41-293C0534307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08861" y="3571882"/>
                <a:ext cx="2364171" cy="49034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89999" tIns="51929" rIns="89999" bIns="45000"/>
              <a:lstStyle>
                <a:lvl1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000000"/>
                    </a:solidFill>
                    <a:latin typeface="Century Schoolbook" charset="0"/>
                    <a:ea typeface="ＭＳ Ｐゴシック" charset="-128"/>
                  </a:defRPr>
                </a:lvl1pPr>
                <a:lvl2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000000"/>
                    </a:solidFill>
                    <a:latin typeface="Century Schoolbook" charset="0"/>
                    <a:ea typeface="ＭＳ Ｐゴシック" charset="-128"/>
                  </a:defRPr>
                </a:lvl2pPr>
                <a:lvl3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000000"/>
                    </a:solidFill>
                    <a:latin typeface="Century Schoolbook" charset="0"/>
                    <a:ea typeface="ＭＳ Ｐゴシック" charset="-128"/>
                  </a:defRPr>
                </a:lvl3pPr>
                <a:lvl4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000000"/>
                    </a:solidFill>
                    <a:latin typeface="Century Schoolbook" charset="0"/>
                    <a:ea typeface="ＭＳ Ｐゴシック" charset="-128"/>
                  </a:defRPr>
                </a:lvl4pPr>
                <a:lvl5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000000"/>
                    </a:solidFill>
                    <a:latin typeface="Century Schoolbook" charset="0"/>
                    <a:ea typeface="ＭＳ Ｐゴシック" charset="-128"/>
                  </a:defRPr>
                </a:lvl5pPr>
                <a:lvl6pPr marL="2514600" indent="-228600" defTabSz="457200" fontAlgn="base">
                  <a:lnSpc>
                    <a:spcPct val="95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000000"/>
                    </a:solidFill>
                    <a:latin typeface="Century Schoolbook" charset="0"/>
                    <a:ea typeface="ＭＳ Ｐゴシック" charset="-128"/>
                  </a:defRPr>
                </a:lvl6pPr>
                <a:lvl7pPr marL="2971800" indent="-228600" defTabSz="457200" fontAlgn="base">
                  <a:lnSpc>
                    <a:spcPct val="95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000000"/>
                    </a:solidFill>
                    <a:latin typeface="Century Schoolbook" charset="0"/>
                    <a:ea typeface="ＭＳ Ｐゴシック" charset="-128"/>
                  </a:defRPr>
                </a:lvl7pPr>
                <a:lvl8pPr marL="3429000" indent="-228600" defTabSz="457200" fontAlgn="base">
                  <a:lnSpc>
                    <a:spcPct val="95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000000"/>
                    </a:solidFill>
                    <a:latin typeface="Century Schoolbook" charset="0"/>
                    <a:ea typeface="ＭＳ Ｐゴシック" charset="-128"/>
                  </a:defRPr>
                </a:lvl8pPr>
                <a:lvl9pPr marL="3886200" indent="-228600" defTabSz="457200" fontAlgn="base">
                  <a:lnSpc>
                    <a:spcPct val="95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000000"/>
                    </a:solidFill>
                    <a:latin typeface="Century Schoolbook" charset="0"/>
                    <a:ea typeface="ＭＳ Ｐゴシック" charset="-128"/>
                  </a:defRPr>
                </a:lvl9pPr>
              </a:lstStyle>
              <a:p>
                <a:r>
                  <a:rPr lang="en-US" sz="1600">
                    <a:latin typeface="Palatino"/>
                  </a:rPr>
                  <a:t>He does it</a:t>
                </a:r>
              </a:p>
            </p:txBody>
          </p:sp>
          <p:sp>
            <p:nvSpPr>
              <p:cNvPr id="97" name="Freeform 45">
                <a:extLst>
                  <a:ext uri="{FF2B5EF4-FFF2-40B4-BE49-F238E27FC236}">
                    <a16:creationId xmlns:a16="http://schemas.microsoft.com/office/drawing/2014/main" id="{7943F359-AFB8-4800-99CE-7217D503D4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40599" y="3209004"/>
                <a:ext cx="223861" cy="317500"/>
              </a:xfrm>
              <a:custGeom>
                <a:avLst/>
                <a:gdLst>
                  <a:gd name="T0" fmla="*/ 0 w 622"/>
                  <a:gd name="T1" fmla="*/ 823 h 883"/>
                  <a:gd name="T2" fmla="*/ 596 w 622"/>
                  <a:gd name="T3" fmla="*/ 852 h 883"/>
                  <a:gd name="T4" fmla="*/ 596 w 622"/>
                  <a:gd name="T5" fmla="*/ 882 h 883"/>
                  <a:gd name="T6" fmla="*/ 621 w 622"/>
                  <a:gd name="T7" fmla="*/ 882 h 8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22" h="883">
                    <a:moveTo>
                      <a:pt x="0" y="823"/>
                    </a:moveTo>
                    <a:cubicBezTo>
                      <a:pt x="298" y="0"/>
                      <a:pt x="596" y="852"/>
                      <a:pt x="596" y="852"/>
                    </a:cubicBezTo>
                    <a:lnTo>
                      <a:pt x="596" y="882"/>
                    </a:lnTo>
                    <a:lnTo>
                      <a:pt x="621" y="88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1439" tIns="45719" rIns="91439" bIns="45719"/>
              <a:lstStyle/>
              <a:p>
                <a:endParaRPr lang="zh-CN" altLang="en-US" sz="1600"/>
              </a:p>
            </p:txBody>
          </p:sp>
          <p:sp>
            <p:nvSpPr>
              <p:cNvPr id="98" name="Text Box 4">
                <a:extLst>
                  <a:ext uri="{FF2B5EF4-FFF2-40B4-BE49-F238E27FC236}">
                    <a16:creationId xmlns:a16="http://schemas.microsoft.com/office/drawing/2014/main" id="{633100DD-E734-4FEB-8C64-5C5BC55C5EB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94353" y="3571882"/>
                <a:ext cx="2364171" cy="49034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89999" tIns="51929" rIns="89999" bIns="45000"/>
              <a:lstStyle>
                <a:lvl1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000000"/>
                    </a:solidFill>
                    <a:latin typeface="Century Schoolbook" charset="0"/>
                    <a:ea typeface="ＭＳ Ｐゴシック" charset="-128"/>
                  </a:defRPr>
                </a:lvl1pPr>
                <a:lvl2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000000"/>
                    </a:solidFill>
                    <a:latin typeface="Century Schoolbook" charset="0"/>
                    <a:ea typeface="ＭＳ Ｐゴシック" charset="-128"/>
                  </a:defRPr>
                </a:lvl2pPr>
                <a:lvl3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000000"/>
                    </a:solidFill>
                    <a:latin typeface="Century Schoolbook" charset="0"/>
                    <a:ea typeface="ＭＳ Ｐゴシック" charset="-128"/>
                  </a:defRPr>
                </a:lvl3pPr>
                <a:lvl4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000000"/>
                    </a:solidFill>
                    <a:latin typeface="Century Schoolbook" charset="0"/>
                    <a:ea typeface="ＭＳ Ｐゴシック" charset="-128"/>
                  </a:defRPr>
                </a:lvl4pPr>
                <a:lvl5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000000"/>
                    </a:solidFill>
                    <a:latin typeface="Century Schoolbook" charset="0"/>
                    <a:ea typeface="ＭＳ Ｐゴシック" charset="-128"/>
                  </a:defRPr>
                </a:lvl5pPr>
                <a:lvl6pPr marL="2514600" indent="-228600" defTabSz="457200" fontAlgn="base">
                  <a:lnSpc>
                    <a:spcPct val="95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000000"/>
                    </a:solidFill>
                    <a:latin typeface="Century Schoolbook" charset="0"/>
                    <a:ea typeface="ＭＳ Ｐゴシック" charset="-128"/>
                  </a:defRPr>
                </a:lvl6pPr>
                <a:lvl7pPr marL="2971800" indent="-228600" defTabSz="457200" fontAlgn="base">
                  <a:lnSpc>
                    <a:spcPct val="95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000000"/>
                    </a:solidFill>
                    <a:latin typeface="Century Schoolbook" charset="0"/>
                    <a:ea typeface="ＭＳ Ｐゴシック" charset="-128"/>
                  </a:defRPr>
                </a:lvl7pPr>
                <a:lvl8pPr marL="3429000" indent="-228600" defTabSz="457200" fontAlgn="base">
                  <a:lnSpc>
                    <a:spcPct val="95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000000"/>
                    </a:solidFill>
                    <a:latin typeface="Century Schoolbook" charset="0"/>
                    <a:ea typeface="ＭＳ Ｐゴシック" charset="-128"/>
                  </a:defRPr>
                </a:lvl8pPr>
                <a:lvl9pPr marL="3886200" indent="-228600" defTabSz="457200" fontAlgn="base">
                  <a:lnSpc>
                    <a:spcPct val="95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000000"/>
                    </a:solidFill>
                    <a:latin typeface="Century Schoolbook" charset="0"/>
                    <a:ea typeface="ＭＳ Ｐゴシック" charset="-128"/>
                  </a:defRPr>
                </a:lvl9pPr>
              </a:lstStyle>
              <a:p>
                <a:r>
                  <a:rPr lang="en-US" sz="1600">
                    <a:latin typeface="Palatino"/>
                  </a:rPr>
                  <a:t>here</a:t>
                </a:r>
              </a:p>
            </p:txBody>
          </p:sp>
        </p:grpSp>
        <p:grpSp>
          <p:nvGrpSpPr>
            <p:cNvPr id="102" name="组合 101">
              <a:extLst>
                <a:ext uri="{FF2B5EF4-FFF2-40B4-BE49-F238E27FC236}">
                  <a16:creationId xmlns:a16="http://schemas.microsoft.com/office/drawing/2014/main" id="{DD220AAD-2E73-4B45-9604-8CCC92FA282C}"/>
                </a:ext>
              </a:extLst>
            </p:cNvPr>
            <p:cNvGrpSpPr/>
            <p:nvPr/>
          </p:nvGrpSpPr>
          <p:grpSpPr>
            <a:xfrm>
              <a:off x="5535609" y="4889185"/>
              <a:ext cx="3395787" cy="609792"/>
              <a:chOff x="2257491" y="3181858"/>
              <a:chExt cx="4101033" cy="880367"/>
            </a:xfrm>
          </p:grpSpPr>
          <p:grpSp>
            <p:nvGrpSpPr>
              <p:cNvPr id="103" name="组合 102">
                <a:extLst>
                  <a:ext uri="{FF2B5EF4-FFF2-40B4-BE49-F238E27FC236}">
                    <a16:creationId xmlns:a16="http://schemas.microsoft.com/office/drawing/2014/main" id="{198F4F3F-4F07-4A02-BD74-564E5E3DD83A}"/>
                  </a:ext>
                </a:extLst>
              </p:cNvPr>
              <p:cNvGrpSpPr/>
              <p:nvPr/>
            </p:nvGrpSpPr>
            <p:grpSpPr>
              <a:xfrm>
                <a:off x="2257491" y="3571882"/>
                <a:ext cx="1613938" cy="466345"/>
                <a:chOff x="2756255" y="3267082"/>
                <a:chExt cx="1613938" cy="466345"/>
              </a:xfrm>
            </p:grpSpPr>
            <p:sp>
              <p:nvSpPr>
                <p:cNvPr id="107" name="Line 5">
                  <a:extLst>
                    <a:ext uri="{FF2B5EF4-FFF2-40B4-BE49-F238E27FC236}">
                      <a16:creationId xmlns:a16="http://schemas.microsoft.com/office/drawing/2014/main" id="{6238E0C2-6C5A-4BBC-A4D1-4B2AB0B0961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756255" y="3267082"/>
                  <a:ext cx="1613938" cy="1079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lIns="91439" tIns="45719" rIns="91439" bIns="45719"/>
                <a:lstStyle/>
                <a:p>
                  <a:endParaRPr lang="zh-CN" altLang="en-US" sz="1600"/>
                </a:p>
              </p:txBody>
            </p:sp>
            <p:sp>
              <p:nvSpPr>
                <p:cNvPr id="108" name="Line 6">
                  <a:extLst>
                    <a:ext uri="{FF2B5EF4-FFF2-40B4-BE49-F238E27FC236}">
                      <a16:creationId xmlns:a16="http://schemas.microsoft.com/office/drawing/2014/main" id="{5FCCACD5-73E8-4D17-AD0C-0C2FEF9DB19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765399" y="3274738"/>
                  <a:ext cx="1588" cy="458689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lIns="91439" tIns="45719" rIns="91439" bIns="45719"/>
                <a:lstStyle/>
                <a:p>
                  <a:endParaRPr lang="zh-CN" altLang="en-US" sz="1600"/>
                </a:p>
              </p:txBody>
            </p:sp>
            <p:sp>
              <p:nvSpPr>
                <p:cNvPr id="109" name="Line 5">
                  <a:extLst>
                    <a:ext uri="{FF2B5EF4-FFF2-40B4-BE49-F238E27FC236}">
                      <a16:creationId xmlns:a16="http://schemas.microsoft.com/office/drawing/2014/main" id="{26A262B6-171B-49E2-976A-2CE5A27DAE5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756255" y="3727309"/>
                  <a:ext cx="1613938" cy="1079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lIns="91439" tIns="45719" rIns="91439" bIns="45719"/>
                <a:lstStyle/>
                <a:p>
                  <a:endParaRPr lang="zh-CN" altLang="en-US" sz="1600"/>
                </a:p>
              </p:txBody>
            </p:sp>
          </p:grpSp>
          <p:sp>
            <p:nvSpPr>
              <p:cNvPr id="104" name="Text Box 4">
                <a:extLst>
                  <a:ext uri="{FF2B5EF4-FFF2-40B4-BE49-F238E27FC236}">
                    <a16:creationId xmlns:a16="http://schemas.microsoft.com/office/drawing/2014/main" id="{4C2714D0-1B25-494D-BF29-A17A7CB220E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08861" y="3571882"/>
                <a:ext cx="2364171" cy="49034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89999" tIns="51929" rIns="89999" bIns="45000"/>
              <a:lstStyle>
                <a:lvl1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000000"/>
                    </a:solidFill>
                    <a:latin typeface="Century Schoolbook" charset="0"/>
                    <a:ea typeface="ＭＳ Ｐゴシック" charset="-128"/>
                  </a:defRPr>
                </a:lvl1pPr>
                <a:lvl2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000000"/>
                    </a:solidFill>
                    <a:latin typeface="Century Schoolbook" charset="0"/>
                    <a:ea typeface="ＭＳ Ｐゴシック" charset="-128"/>
                  </a:defRPr>
                </a:lvl2pPr>
                <a:lvl3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000000"/>
                    </a:solidFill>
                    <a:latin typeface="Century Schoolbook" charset="0"/>
                    <a:ea typeface="ＭＳ Ｐゴシック" charset="-128"/>
                  </a:defRPr>
                </a:lvl3pPr>
                <a:lvl4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000000"/>
                    </a:solidFill>
                    <a:latin typeface="Century Schoolbook" charset="0"/>
                    <a:ea typeface="ＭＳ Ｐゴシック" charset="-128"/>
                  </a:defRPr>
                </a:lvl4pPr>
                <a:lvl5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000000"/>
                    </a:solidFill>
                    <a:latin typeface="Century Schoolbook" charset="0"/>
                    <a:ea typeface="ＭＳ Ｐゴシック" charset="-128"/>
                  </a:defRPr>
                </a:lvl5pPr>
                <a:lvl6pPr marL="2514600" indent="-228600" defTabSz="457200" fontAlgn="base">
                  <a:lnSpc>
                    <a:spcPct val="95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000000"/>
                    </a:solidFill>
                    <a:latin typeface="Century Schoolbook" charset="0"/>
                    <a:ea typeface="ＭＳ Ｐゴシック" charset="-128"/>
                  </a:defRPr>
                </a:lvl6pPr>
                <a:lvl7pPr marL="2971800" indent="-228600" defTabSz="457200" fontAlgn="base">
                  <a:lnSpc>
                    <a:spcPct val="95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000000"/>
                    </a:solidFill>
                    <a:latin typeface="Century Schoolbook" charset="0"/>
                    <a:ea typeface="ＭＳ Ｐゴシック" charset="-128"/>
                  </a:defRPr>
                </a:lvl7pPr>
                <a:lvl8pPr marL="3429000" indent="-228600" defTabSz="457200" fontAlgn="base">
                  <a:lnSpc>
                    <a:spcPct val="95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000000"/>
                    </a:solidFill>
                    <a:latin typeface="Century Schoolbook" charset="0"/>
                    <a:ea typeface="ＭＳ Ｐゴシック" charset="-128"/>
                  </a:defRPr>
                </a:lvl8pPr>
                <a:lvl9pPr marL="3886200" indent="-228600" defTabSz="457200" fontAlgn="base">
                  <a:lnSpc>
                    <a:spcPct val="95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000000"/>
                    </a:solidFill>
                    <a:latin typeface="Century Schoolbook" charset="0"/>
                    <a:ea typeface="ＭＳ Ｐゴシック" charset="-128"/>
                  </a:defRPr>
                </a:lvl9pPr>
              </a:lstStyle>
              <a:p>
                <a:r>
                  <a:rPr lang="en-US" sz="1600">
                    <a:latin typeface="Palatino"/>
                  </a:rPr>
                  <a:t>He does it</a:t>
                </a:r>
              </a:p>
            </p:txBody>
          </p:sp>
          <p:sp>
            <p:nvSpPr>
              <p:cNvPr id="105" name="Freeform 45">
                <a:extLst>
                  <a:ext uri="{FF2B5EF4-FFF2-40B4-BE49-F238E27FC236}">
                    <a16:creationId xmlns:a16="http://schemas.microsoft.com/office/drawing/2014/main" id="{A997CE08-EB1C-4D6F-AF43-43E4DC94A2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40599" y="3209003"/>
                <a:ext cx="223861" cy="317499"/>
              </a:xfrm>
              <a:custGeom>
                <a:avLst/>
                <a:gdLst>
                  <a:gd name="T0" fmla="*/ 0 w 622"/>
                  <a:gd name="T1" fmla="*/ 823 h 883"/>
                  <a:gd name="T2" fmla="*/ 596 w 622"/>
                  <a:gd name="T3" fmla="*/ 852 h 883"/>
                  <a:gd name="T4" fmla="*/ 596 w 622"/>
                  <a:gd name="T5" fmla="*/ 882 h 883"/>
                  <a:gd name="T6" fmla="*/ 621 w 622"/>
                  <a:gd name="T7" fmla="*/ 882 h 8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22" h="883">
                    <a:moveTo>
                      <a:pt x="0" y="823"/>
                    </a:moveTo>
                    <a:cubicBezTo>
                      <a:pt x="298" y="0"/>
                      <a:pt x="596" y="852"/>
                      <a:pt x="596" y="852"/>
                    </a:cubicBezTo>
                    <a:lnTo>
                      <a:pt x="596" y="882"/>
                    </a:lnTo>
                    <a:lnTo>
                      <a:pt x="621" y="88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1439" tIns="45719" rIns="91439" bIns="45719"/>
              <a:lstStyle/>
              <a:p>
                <a:endParaRPr lang="zh-CN" altLang="en-US" sz="1600"/>
              </a:p>
            </p:txBody>
          </p:sp>
          <p:sp>
            <p:nvSpPr>
              <p:cNvPr id="106" name="Text Box 4">
                <a:extLst>
                  <a:ext uri="{FF2B5EF4-FFF2-40B4-BE49-F238E27FC236}">
                    <a16:creationId xmlns:a16="http://schemas.microsoft.com/office/drawing/2014/main" id="{0D443444-AE41-479F-8CFE-6FEB570C64A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94353" y="3571882"/>
                <a:ext cx="2364171" cy="49034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89999" tIns="51929" rIns="89999" bIns="45000"/>
              <a:lstStyle>
                <a:lvl1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000000"/>
                    </a:solidFill>
                    <a:latin typeface="Century Schoolbook" charset="0"/>
                    <a:ea typeface="ＭＳ Ｐゴシック" charset="-128"/>
                  </a:defRPr>
                </a:lvl1pPr>
                <a:lvl2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000000"/>
                    </a:solidFill>
                    <a:latin typeface="Century Schoolbook" charset="0"/>
                    <a:ea typeface="ＭＳ Ｐゴシック" charset="-128"/>
                  </a:defRPr>
                </a:lvl2pPr>
                <a:lvl3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000000"/>
                    </a:solidFill>
                    <a:latin typeface="Century Schoolbook" charset="0"/>
                    <a:ea typeface="ＭＳ Ｐゴシック" charset="-128"/>
                  </a:defRPr>
                </a:lvl3pPr>
                <a:lvl4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000000"/>
                    </a:solidFill>
                    <a:latin typeface="Century Schoolbook" charset="0"/>
                    <a:ea typeface="ＭＳ Ｐゴシック" charset="-128"/>
                  </a:defRPr>
                </a:lvl4pPr>
                <a:lvl5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000000"/>
                    </a:solidFill>
                    <a:latin typeface="Century Schoolbook" charset="0"/>
                    <a:ea typeface="ＭＳ Ｐゴシック" charset="-128"/>
                  </a:defRPr>
                </a:lvl5pPr>
                <a:lvl6pPr marL="2514600" indent="-228600" defTabSz="457200" fontAlgn="base">
                  <a:lnSpc>
                    <a:spcPct val="95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000000"/>
                    </a:solidFill>
                    <a:latin typeface="Century Schoolbook" charset="0"/>
                    <a:ea typeface="ＭＳ Ｐゴシック" charset="-128"/>
                  </a:defRPr>
                </a:lvl6pPr>
                <a:lvl7pPr marL="2971800" indent="-228600" defTabSz="457200" fontAlgn="base">
                  <a:lnSpc>
                    <a:spcPct val="95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000000"/>
                    </a:solidFill>
                    <a:latin typeface="Century Schoolbook" charset="0"/>
                    <a:ea typeface="ＭＳ Ｐゴシック" charset="-128"/>
                  </a:defRPr>
                </a:lvl7pPr>
                <a:lvl8pPr marL="3429000" indent="-228600" defTabSz="457200" fontAlgn="base">
                  <a:lnSpc>
                    <a:spcPct val="95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000000"/>
                    </a:solidFill>
                    <a:latin typeface="Century Schoolbook" charset="0"/>
                    <a:ea typeface="ＭＳ Ｐゴシック" charset="-128"/>
                  </a:defRPr>
                </a:lvl8pPr>
                <a:lvl9pPr marL="3886200" indent="-228600" defTabSz="457200" fontAlgn="base">
                  <a:lnSpc>
                    <a:spcPct val="95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000000"/>
                    </a:solidFill>
                    <a:latin typeface="Century Schoolbook" charset="0"/>
                    <a:ea typeface="ＭＳ Ｐゴシック" charset="-128"/>
                  </a:defRPr>
                </a:lvl9pPr>
              </a:lstStyle>
              <a:p>
                <a:r>
                  <a:rPr lang="en-US" sz="1600">
                    <a:latin typeface="Palatino"/>
                  </a:rPr>
                  <a:t>here</a:t>
                </a:r>
              </a:p>
            </p:txBody>
          </p:sp>
          <p:sp>
            <p:nvSpPr>
              <p:cNvPr id="110" name="Freeform 45">
                <a:extLst>
                  <a:ext uri="{FF2B5EF4-FFF2-40B4-BE49-F238E27FC236}">
                    <a16:creationId xmlns:a16="http://schemas.microsoft.com/office/drawing/2014/main" id="{BD786AB1-C2E5-4787-A198-AEA00EDD4D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51743" y="3181858"/>
                <a:ext cx="223861" cy="317499"/>
              </a:xfrm>
              <a:custGeom>
                <a:avLst/>
                <a:gdLst>
                  <a:gd name="T0" fmla="*/ 0 w 622"/>
                  <a:gd name="T1" fmla="*/ 823 h 883"/>
                  <a:gd name="T2" fmla="*/ 596 w 622"/>
                  <a:gd name="T3" fmla="*/ 852 h 883"/>
                  <a:gd name="T4" fmla="*/ 596 w 622"/>
                  <a:gd name="T5" fmla="*/ 882 h 883"/>
                  <a:gd name="T6" fmla="*/ 621 w 622"/>
                  <a:gd name="T7" fmla="*/ 882 h 8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22" h="883">
                    <a:moveTo>
                      <a:pt x="0" y="823"/>
                    </a:moveTo>
                    <a:cubicBezTo>
                      <a:pt x="298" y="0"/>
                      <a:pt x="596" y="852"/>
                      <a:pt x="596" y="852"/>
                    </a:cubicBezTo>
                    <a:lnTo>
                      <a:pt x="596" y="882"/>
                    </a:lnTo>
                    <a:lnTo>
                      <a:pt x="621" y="88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1439" tIns="45719" rIns="91439" bIns="45719"/>
              <a:lstStyle/>
              <a:p>
                <a:endParaRPr lang="zh-CN" altLang="en-US" sz="1600"/>
              </a:p>
            </p:txBody>
          </p:sp>
        </p:grpSp>
      </p:grpSp>
      <p:sp>
        <p:nvSpPr>
          <p:cNvPr id="137" name="Slide Number Placeholder 1">
            <a:extLst>
              <a:ext uri="{FF2B5EF4-FFF2-40B4-BE49-F238E27FC236}">
                <a16:creationId xmlns:a16="http://schemas.microsoft.com/office/drawing/2014/main" id="{20957F5E-3E4D-4577-9E0D-B586143B873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981950" y="6356352"/>
            <a:ext cx="2057400" cy="365125"/>
          </a:xfrm>
        </p:spPr>
        <p:txBody>
          <a:bodyPr/>
          <a:lstStyle/>
          <a:p>
            <a:fld id="{11D8FA19-E13B-4121-8BBF-5D41F5A04330}" type="slidenum">
              <a:rPr lang="zh-CN" altLang="en-US" smtClean="0"/>
              <a:t>69</a:t>
            </a:fld>
            <a:endParaRPr lang="zh-CN" altLang="en-US"/>
          </a:p>
        </p:txBody>
      </p:sp>
      <p:grpSp>
        <p:nvGrpSpPr>
          <p:cNvPr id="138" name="Group 11">
            <a:extLst>
              <a:ext uri="{FF2B5EF4-FFF2-40B4-BE49-F238E27FC236}">
                <a16:creationId xmlns:a16="http://schemas.microsoft.com/office/drawing/2014/main" id="{B4C3C48E-91FA-4B0D-AA05-15E3CEC72CB7}"/>
              </a:ext>
            </a:extLst>
          </p:cNvPr>
          <p:cNvGrpSpPr>
            <a:grpSpLocks/>
          </p:cNvGrpSpPr>
          <p:nvPr/>
        </p:nvGrpSpPr>
        <p:grpSpPr bwMode="auto">
          <a:xfrm>
            <a:off x="5971806" y="4149043"/>
            <a:ext cx="493871" cy="338360"/>
            <a:chOff x="1565" y="-184490"/>
            <a:chExt cx="341" cy="372976"/>
          </a:xfrm>
        </p:grpSpPr>
        <p:sp>
          <p:nvSpPr>
            <p:cNvPr id="139" name="Line 12">
              <a:extLst>
                <a:ext uri="{FF2B5EF4-FFF2-40B4-BE49-F238E27FC236}">
                  <a16:creationId xmlns:a16="http://schemas.microsoft.com/office/drawing/2014/main" id="{840C5D5E-3276-441E-B7FD-277639EFCED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65" y="1996"/>
              <a:ext cx="34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633"/>
            </a:p>
          </p:txBody>
        </p:sp>
        <p:sp>
          <p:nvSpPr>
            <p:cNvPr id="140" name="Text Box 13">
              <a:extLst>
                <a:ext uri="{FF2B5EF4-FFF2-40B4-BE49-F238E27FC236}">
                  <a16:creationId xmlns:a16="http://schemas.microsoft.com/office/drawing/2014/main" id="{498CC257-B01A-42E8-B676-B9E88D026F6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65" y="-184490"/>
              <a:ext cx="341" cy="3729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1647" tIns="50425" rIns="81647" bIns="40823" anchor="ctr" anchorCtr="1">
              <a:spAutoFit/>
            </a:bodyPr>
            <a:lstStyle/>
            <a:p>
              <a:pPr algn="ctr"/>
              <a:endParaRPr lang="en-US" sz="160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541073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96DA29-3DEB-4674-B5DB-FC16E69E56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7</a:t>
            </a:fld>
            <a:endParaRPr lang="zh-CN" altLang="en-US"/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9F3C1548-C0E4-4CEE-ABCE-32149E9C2D7C}"/>
              </a:ext>
            </a:extLst>
          </p:cNvPr>
          <p:cNvGrpSpPr/>
          <p:nvPr/>
        </p:nvGrpSpPr>
        <p:grpSpPr>
          <a:xfrm>
            <a:off x="2309713" y="3918600"/>
            <a:ext cx="1857806" cy="921481"/>
            <a:chOff x="215776" y="3571913"/>
            <a:chExt cx="2280253" cy="1144028"/>
          </a:xfrm>
        </p:grpSpPr>
        <p:sp>
          <p:nvSpPr>
            <p:cNvPr id="6" name="椭圆 5">
              <a:extLst>
                <a:ext uri="{FF2B5EF4-FFF2-40B4-BE49-F238E27FC236}">
                  <a16:creationId xmlns:a16="http://schemas.microsoft.com/office/drawing/2014/main" id="{43044576-40C7-496A-A237-5BF521E99062}"/>
                </a:ext>
              </a:extLst>
            </p:cNvPr>
            <p:cNvSpPr/>
            <p:nvPr/>
          </p:nvSpPr>
          <p:spPr bwMode="auto">
            <a:xfrm>
              <a:off x="215776" y="3923853"/>
              <a:ext cx="792088" cy="792088"/>
            </a:xfrm>
            <a:prstGeom prst="ellips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16329" tIns="9799" rIns="16329" bIns="9799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40755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r>
                <a:rPr lang="en-US" altLang="zh-CN">
                  <a:latin typeface="Times New Roman" pitchFamily="18" charset="0"/>
                  <a:cs typeface="Times New Roman" pitchFamily="18" charset="0"/>
                </a:rPr>
                <a:t>start</a:t>
              </a:r>
              <a:endParaRPr lang="en-US" altLang="zh-CN" sz="120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8" name="组合 7">
              <a:extLst>
                <a:ext uri="{FF2B5EF4-FFF2-40B4-BE49-F238E27FC236}">
                  <a16:creationId xmlns:a16="http://schemas.microsoft.com/office/drawing/2014/main" id="{FAFEBE7D-EC84-4470-BF13-2E8C86378B03}"/>
                </a:ext>
              </a:extLst>
            </p:cNvPr>
            <p:cNvGrpSpPr/>
            <p:nvPr/>
          </p:nvGrpSpPr>
          <p:grpSpPr>
            <a:xfrm>
              <a:off x="719832" y="3571913"/>
              <a:ext cx="1224135" cy="349985"/>
              <a:chOff x="791840" y="3573868"/>
              <a:chExt cx="1152127" cy="349985"/>
            </a:xfrm>
          </p:grpSpPr>
          <p:sp>
            <p:nvSpPr>
              <p:cNvPr id="29" name="Freeform 69">
                <a:extLst>
                  <a:ext uri="{FF2B5EF4-FFF2-40B4-BE49-F238E27FC236}">
                    <a16:creationId xmlns:a16="http://schemas.microsoft.com/office/drawing/2014/main" id="{B8FE807D-528E-4EB8-AED3-76510DC710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1840" y="3573868"/>
                <a:ext cx="1152127" cy="349985"/>
              </a:xfrm>
              <a:custGeom>
                <a:avLst/>
                <a:gdLst>
                  <a:gd name="T0" fmla="*/ 0 w 622"/>
                  <a:gd name="T1" fmla="*/ 823 h 883"/>
                  <a:gd name="T2" fmla="*/ 596 w 622"/>
                  <a:gd name="T3" fmla="*/ 852 h 883"/>
                  <a:gd name="T4" fmla="*/ 596 w 622"/>
                  <a:gd name="T5" fmla="*/ 882 h 883"/>
                  <a:gd name="T6" fmla="*/ 621 w 622"/>
                  <a:gd name="T7" fmla="*/ 882 h 8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22" h="883">
                    <a:moveTo>
                      <a:pt x="0" y="823"/>
                    </a:moveTo>
                    <a:cubicBezTo>
                      <a:pt x="298" y="0"/>
                      <a:pt x="596" y="852"/>
                      <a:pt x="596" y="852"/>
                    </a:cubicBezTo>
                    <a:lnTo>
                      <a:pt x="596" y="882"/>
                    </a:lnTo>
                    <a:lnTo>
                      <a:pt x="621" y="88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1439" tIns="45719" rIns="91439" bIns="45719"/>
              <a:lstStyle/>
              <a:p>
                <a:pPr algn="ctr"/>
                <a:endParaRPr lang="zh-CN" altLang="en-US" sz="1633"/>
              </a:p>
            </p:txBody>
          </p:sp>
          <p:sp>
            <p:nvSpPr>
              <p:cNvPr id="30" name="TextBox 44">
                <a:extLst>
                  <a:ext uri="{FF2B5EF4-FFF2-40B4-BE49-F238E27FC236}">
                    <a16:creationId xmlns:a16="http://schemas.microsoft.com/office/drawing/2014/main" id="{BE33A199-5273-4B73-AC42-07AC700F7684}"/>
                  </a:ext>
                </a:extLst>
              </p:cNvPr>
              <p:cNvSpPr txBox="1"/>
              <p:nvPr/>
            </p:nvSpPr>
            <p:spPr>
              <a:xfrm>
                <a:off x="1223886" y="3579898"/>
                <a:ext cx="288031" cy="32016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3267" tIns="3267" rIns="3267" bIns="3267" rtlCol="0" anchor="ctr" anchorCtr="0">
                <a:spAutoFit/>
              </a:bodyPr>
              <a:lstStyle/>
              <a:p>
                <a:pPr algn="ctr"/>
                <a:r>
                  <a:rPr lang="en-US" altLang="zh-CN" sz="1633"/>
                  <a:t>a</a:t>
                </a:r>
                <a:r>
                  <a:rPr lang="en-US" altLang="zh-CN" sz="1633" baseline="-25000"/>
                  <a:t>0</a:t>
                </a:r>
                <a:endParaRPr lang="zh-CN" altLang="en-US" sz="1633" baseline="-25000"/>
              </a:p>
            </p:txBody>
          </p:sp>
        </p:grpSp>
        <p:sp>
          <p:nvSpPr>
            <p:cNvPr id="9" name="椭圆 8">
              <a:extLst>
                <a:ext uri="{FF2B5EF4-FFF2-40B4-BE49-F238E27FC236}">
                  <a16:creationId xmlns:a16="http://schemas.microsoft.com/office/drawing/2014/main" id="{797997D7-8360-46C9-B548-D3D8662A2A5F}"/>
                </a:ext>
              </a:extLst>
            </p:cNvPr>
            <p:cNvSpPr/>
            <p:nvPr/>
          </p:nvSpPr>
          <p:spPr bwMode="auto">
            <a:xfrm>
              <a:off x="1703941" y="3923853"/>
              <a:ext cx="792088" cy="792088"/>
            </a:xfrm>
            <a:prstGeom prst="ellips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16329" tIns="9799" rIns="16329" bIns="9799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altLang="zh-CN" sz="1815"/>
                <a:t>S</a:t>
              </a:r>
              <a:r>
                <a:rPr lang="en-US" altLang="zh-CN" sz="1815" b="1" baseline="-25000"/>
                <a:t>1</a:t>
              </a:r>
              <a:endParaRPr lang="zh-CN" altLang="en-US" sz="1815" b="1" baseline="-25000"/>
            </a:p>
          </p:txBody>
        </p:sp>
      </p:grpSp>
      <p:sp>
        <p:nvSpPr>
          <p:cNvPr id="12" name="矩形 5">
            <a:extLst>
              <a:ext uri="{FF2B5EF4-FFF2-40B4-BE49-F238E27FC236}">
                <a16:creationId xmlns:a16="http://schemas.microsoft.com/office/drawing/2014/main" id="{301889C7-F7F2-47E3-8E95-B88F059BC3C3}"/>
              </a:ext>
            </a:extLst>
          </p:cNvPr>
          <p:cNvSpPr/>
          <p:nvPr/>
        </p:nvSpPr>
        <p:spPr>
          <a:xfrm>
            <a:off x="657225" y="196597"/>
            <a:ext cx="66464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A Transition System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矩形 8">
                <a:extLst>
                  <a:ext uri="{FF2B5EF4-FFF2-40B4-BE49-F238E27FC236}">
                    <a16:creationId xmlns:a16="http://schemas.microsoft.com/office/drawing/2014/main" id="{38E06ACB-27A1-41FA-8D36-AB988321CE4D}"/>
                  </a:ext>
                </a:extLst>
              </p:cNvPr>
              <p:cNvSpPr/>
              <p:nvPr/>
            </p:nvSpPr>
            <p:spPr>
              <a:xfrm>
                <a:off x="1107281" y="1808320"/>
                <a:ext cx="9118255" cy="16952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b="1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Automata:</a:t>
                </a:r>
                <a:endParaRPr lang="en-US" altLang="zh-CN" sz="24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 marL="800100" lvl="1" indent="-34290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State </a:t>
                </a:r>
                <a:r>
                  <a:rPr lang="en-US" altLang="zh-CN" sz="2400" dirty="0">
                    <a:latin typeface="Arial" panose="020B0604020202020204" pitchFamily="34" charset="0"/>
                    <a:ea typeface="Palatino" pitchFamily="2" charset="77"/>
                    <a:cs typeface="Arial" panose="020B0604020202020204" pitchFamily="34" charset="0"/>
                  </a:rPr>
                  <a:t>——</a:t>
                </a: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 dirty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en-US" altLang="zh-CN" sz="2400" i="1" dirty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𝑆</m:t>
                        </m:r>
                      </m:e>
                      <m:sub>
                        <m:r>
                          <a:rPr lang="en-US" altLang="zh-CN" sz="2400" i="1" dirty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altLang="zh-CN" sz="24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 marL="800100" lvl="1" indent="-34290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Action </a:t>
                </a:r>
                <a:r>
                  <a:rPr lang="en-US" altLang="zh-CN" sz="2400" dirty="0">
                    <a:latin typeface="Arial" panose="020B0604020202020204" pitchFamily="34" charset="0"/>
                    <a:ea typeface="Palatino" pitchFamily="2" charset="77"/>
                    <a:cs typeface="Arial" panose="020B0604020202020204" pitchFamily="34" charset="0"/>
                  </a:rPr>
                  <a:t>——</a:t>
                </a: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 dirty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en-US" altLang="zh-CN" sz="2400" i="1" dirty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𝑎</m:t>
                        </m:r>
                      </m:e>
                      <m:sub>
                        <m:r>
                          <a:rPr lang="en-US" altLang="zh-CN" sz="2400" i="1" dirty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altLang="zh-CN" sz="24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13" name="矩形 8">
                <a:extLst>
                  <a:ext uri="{FF2B5EF4-FFF2-40B4-BE49-F238E27FC236}">
                    <a16:creationId xmlns:a16="http://schemas.microsoft.com/office/drawing/2014/main" id="{38E06ACB-27A1-41FA-8D36-AB988321CE4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7281" y="1808320"/>
                <a:ext cx="9118255" cy="1695208"/>
              </a:xfrm>
              <a:prstGeom prst="rect">
                <a:avLst/>
              </a:prstGeom>
              <a:blipFill>
                <a:blip r:embed="rId2"/>
                <a:stretch>
                  <a:fillRect l="-936" b="-755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59532109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5">
            <a:extLst>
              <a:ext uri="{FF2B5EF4-FFF2-40B4-BE49-F238E27FC236}">
                <a16:creationId xmlns:a16="http://schemas.microsoft.com/office/drawing/2014/main" id="{E1BF4C49-D9BF-42F3-B713-48595D54AED3}"/>
              </a:ext>
            </a:extLst>
          </p:cNvPr>
          <p:cNvSpPr/>
          <p:nvPr/>
        </p:nvSpPr>
        <p:spPr>
          <a:xfrm>
            <a:off x="594571" y="217473"/>
            <a:ext cx="72227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Beam search decoding example</a:t>
            </a:r>
          </a:p>
        </p:txBody>
      </p:sp>
      <p:grpSp>
        <p:nvGrpSpPr>
          <p:cNvPr id="208" name="组合 207">
            <a:extLst>
              <a:ext uri="{FF2B5EF4-FFF2-40B4-BE49-F238E27FC236}">
                <a16:creationId xmlns:a16="http://schemas.microsoft.com/office/drawing/2014/main" id="{D94AF15F-A80E-4E56-AF97-FF1A0D5F504B}"/>
              </a:ext>
            </a:extLst>
          </p:cNvPr>
          <p:cNvGrpSpPr/>
          <p:nvPr/>
        </p:nvGrpSpPr>
        <p:grpSpPr>
          <a:xfrm>
            <a:off x="2250948" y="2490673"/>
            <a:ext cx="3206780" cy="3255264"/>
            <a:chOff x="1913807" y="941833"/>
            <a:chExt cx="3542353" cy="3303736"/>
          </a:xfrm>
        </p:grpSpPr>
        <p:sp>
          <p:nvSpPr>
            <p:cNvPr id="9" name="Line 7">
              <a:extLst>
                <a:ext uri="{FF2B5EF4-FFF2-40B4-BE49-F238E27FC236}">
                  <a16:creationId xmlns:a16="http://schemas.microsoft.com/office/drawing/2014/main" id="{F8FFD572-012A-4355-AFF3-812F1A8F6C1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13807" y="941833"/>
              <a:ext cx="2879" cy="330373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633"/>
            </a:p>
          </p:txBody>
        </p:sp>
        <p:sp>
          <p:nvSpPr>
            <p:cNvPr id="10" name="Line 8">
              <a:extLst>
                <a:ext uri="{FF2B5EF4-FFF2-40B4-BE49-F238E27FC236}">
                  <a16:creationId xmlns:a16="http://schemas.microsoft.com/office/drawing/2014/main" id="{81DF982A-7DC1-4019-AA82-B6037D7905D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13808" y="4245569"/>
              <a:ext cx="354091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633"/>
            </a:p>
          </p:txBody>
        </p:sp>
        <p:sp>
          <p:nvSpPr>
            <p:cNvPr id="11" name="Line 9">
              <a:extLst>
                <a:ext uri="{FF2B5EF4-FFF2-40B4-BE49-F238E27FC236}">
                  <a16:creationId xmlns:a16="http://schemas.microsoft.com/office/drawing/2014/main" id="{0C6DCFF7-CC73-46CC-A0D8-6A36A100B34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54719" y="941833"/>
              <a:ext cx="1441" cy="330373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633"/>
            </a:p>
          </p:txBody>
        </p:sp>
      </p:grpSp>
      <p:sp>
        <p:nvSpPr>
          <p:cNvPr id="207" name="矩形 8">
            <a:extLst>
              <a:ext uri="{FF2B5EF4-FFF2-40B4-BE49-F238E27FC236}">
                <a16:creationId xmlns:a16="http://schemas.microsoft.com/office/drawing/2014/main" id="{B343357F-CDBB-4D86-AEB7-832EB0ADFAE5}"/>
              </a:ext>
            </a:extLst>
          </p:cNvPr>
          <p:cNvSpPr/>
          <p:nvPr/>
        </p:nvSpPr>
        <p:spPr>
          <a:xfrm>
            <a:off x="2250948" y="1543339"/>
            <a:ext cx="7045452" cy="589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Dependency parsing</a:t>
            </a:r>
            <a:endParaRPr lang="en-US" altLang="zh-CN" sz="140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</p:txBody>
      </p: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8B65C9F3-7560-407D-A935-D9EBE1BBFC3A}"/>
              </a:ext>
            </a:extLst>
          </p:cNvPr>
          <p:cNvGrpSpPr/>
          <p:nvPr/>
        </p:nvGrpSpPr>
        <p:grpSpPr>
          <a:xfrm>
            <a:off x="6987540" y="2490672"/>
            <a:ext cx="3206780" cy="3255264"/>
            <a:chOff x="1913807" y="941833"/>
            <a:chExt cx="3542353" cy="3303736"/>
          </a:xfrm>
        </p:grpSpPr>
        <p:sp>
          <p:nvSpPr>
            <p:cNvPr id="22" name="Line 7">
              <a:extLst>
                <a:ext uri="{FF2B5EF4-FFF2-40B4-BE49-F238E27FC236}">
                  <a16:creationId xmlns:a16="http://schemas.microsoft.com/office/drawing/2014/main" id="{82D41FE9-9B64-41FC-A580-E779D56B5A8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13807" y="941833"/>
              <a:ext cx="2879" cy="330373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633"/>
            </a:p>
          </p:txBody>
        </p:sp>
        <p:sp>
          <p:nvSpPr>
            <p:cNvPr id="23" name="Line 8">
              <a:extLst>
                <a:ext uri="{FF2B5EF4-FFF2-40B4-BE49-F238E27FC236}">
                  <a16:creationId xmlns:a16="http://schemas.microsoft.com/office/drawing/2014/main" id="{56A1C82B-D860-4591-9A78-49F99EEDC12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13808" y="4245569"/>
              <a:ext cx="354091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633"/>
            </a:p>
          </p:txBody>
        </p:sp>
        <p:sp>
          <p:nvSpPr>
            <p:cNvPr id="24" name="Line 9">
              <a:extLst>
                <a:ext uri="{FF2B5EF4-FFF2-40B4-BE49-F238E27FC236}">
                  <a16:creationId xmlns:a16="http://schemas.microsoft.com/office/drawing/2014/main" id="{0ABCF523-E445-48FE-8E45-E7CA61BC876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54719" y="941833"/>
              <a:ext cx="1441" cy="330373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633"/>
            </a:p>
          </p:txBody>
        </p:sp>
      </p:grpSp>
      <p:grpSp>
        <p:nvGrpSpPr>
          <p:cNvPr id="6" name="组合 5">
            <a:extLst>
              <a:ext uri="{FF2B5EF4-FFF2-40B4-BE49-F238E27FC236}">
                <a16:creationId xmlns:a16="http://schemas.microsoft.com/office/drawing/2014/main" id="{DA521065-0F53-4100-A664-6BD66BD79C9A}"/>
              </a:ext>
            </a:extLst>
          </p:cNvPr>
          <p:cNvGrpSpPr/>
          <p:nvPr/>
        </p:nvGrpSpPr>
        <p:grpSpPr>
          <a:xfrm>
            <a:off x="2468723" y="2553567"/>
            <a:ext cx="2913171" cy="3190953"/>
            <a:chOff x="6040868" y="2950606"/>
            <a:chExt cx="2280172" cy="2615898"/>
          </a:xfrm>
        </p:grpSpPr>
        <p:sp>
          <p:nvSpPr>
            <p:cNvPr id="133" name="Text Box 111">
              <a:extLst>
                <a:ext uri="{FF2B5EF4-FFF2-40B4-BE49-F238E27FC236}">
                  <a16:creationId xmlns:a16="http://schemas.microsoft.com/office/drawing/2014/main" id="{E3F253AE-66C4-46D6-8BAD-BBB1D1E9F7C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66925" y="5262633"/>
              <a:ext cx="1134839" cy="3038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81647" tIns="49625" rIns="81647" bIns="40823"/>
            <a:lstStyle>
              <a:lvl1pPr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MS Gothic" charset="-128"/>
                </a:defRPr>
              </a:lvl1pPr>
              <a:lvl2pPr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MS Gothic" charset="-128"/>
                </a:defRPr>
              </a:lvl2pPr>
              <a:lvl3pPr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MS Gothic" charset="-128"/>
                </a:defRPr>
              </a:lvl3pPr>
              <a:lvl4pPr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MS Gothic" charset="-128"/>
                </a:defRPr>
              </a:lvl4pPr>
              <a:lvl5pPr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MS Gothic" charset="-128"/>
                </a:defRPr>
              </a:lvl5pPr>
              <a:lvl6pPr marL="25146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MS Gothic" charset="-128"/>
                </a:defRPr>
              </a:lvl6pPr>
              <a:lvl7pPr marL="29718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MS Gothic" charset="-128"/>
                </a:defRPr>
              </a:lvl7pPr>
              <a:lvl8pPr marL="34290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MS Gothic" charset="-128"/>
                </a:defRPr>
              </a:lvl8pPr>
              <a:lvl9pPr marL="38862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MS Gothic" charset="-128"/>
                </a:defRPr>
              </a:lvl9pPr>
            </a:lstStyle>
            <a:p>
              <a:r>
                <a:rPr lang="en-US" sz="1600">
                  <a:latin typeface="Palatino"/>
                </a:rPr>
                <a:t>it</a:t>
              </a:r>
            </a:p>
          </p:txBody>
        </p:sp>
        <p:sp>
          <p:nvSpPr>
            <p:cNvPr id="111" name="Line 88">
              <a:extLst>
                <a:ext uri="{FF2B5EF4-FFF2-40B4-BE49-F238E27FC236}">
                  <a16:creationId xmlns:a16="http://schemas.microsoft.com/office/drawing/2014/main" id="{A5834A0F-1CE9-4C2C-B333-3E391647192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369672" y="3331341"/>
              <a:ext cx="1055201" cy="194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600">
                <a:latin typeface="Palatino"/>
              </a:endParaRPr>
            </a:p>
          </p:txBody>
        </p:sp>
        <p:sp>
          <p:nvSpPr>
            <p:cNvPr id="112" name="Line 89">
              <a:extLst>
                <a:ext uri="{FF2B5EF4-FFF2-40B4-BE49-F238E27FC236}">
                  <a16:creationId xmlns:a16="http://schemas.microsoft.com/office/drawing/2014/main" id="{CC42332A-3138-486C-AC75-04B98FD64AF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369672" y="3583871"/>
              <a:ext cx="1055201" cy="194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600">
                <a:latin typeface="Palatino"/>
              </a:endParaRPr>
            </a:p>
          </p:txBody>
        </p:sp>
        <p:sp>
          <p:nvSpPr>
            <p:cNvPr id="113" name="Line 90">
              <a:extLst>
                <a:ext uri="{FF2B5EF4-FFF2-40B4-BE49-F238E27FC236}">
                  <a16:creationId xmlns:a16="http://schemas.microsoft.com/office/drawing/2014/main" id="{1AFE2AE8-BABB-422E-91FF-EA45CCA6ADD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369676" y="3331341"/>
              <a:ext cx="2150" cy="25252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600">
                <a:latin typeface="Palatino"/>
              </a:endParaRPr>
            </a:p>
          </p:txBody>
        </p:sp>
        <p:sp>
          <p:nvSpPr>
            <p:cNvPr id="114" name="Text Box 91">
              <a:extLst>
                <a:ext uri="{FF2B5EF4-FFF2-40B4-BE49-F238E27FC236}">
                  <a16:creationId xmlns:a16="http://schemas.microsoft.com/office/drawing/2014/main" id="{0E4343AC-B968-4FAE-BBD1-A3CD876B0F6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40868" y="3760639"/>
              <a:ext cx="1693477" cy="4098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81647" tIns="49625" rIns="81647" bIns="40823"/>
            <a:lstStyle>
              <a:lvl1pPr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MS Gothic" charset="-128"/>
                </a:defRPr>
              </a:lvl1pPr>
              <a:lvl2pPr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MS Gothic" charset="-128"/>
                </a:defRPr>
              </a:lvl2pPr>
              <a:lvl3pPr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MS Gothic" charset="-128"/>
                </a:defRPr>
              </a:lvl3pPr>
              <a:lvl4pPr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MS Gothic" charset="-128"/>
                </a:defRPr>
              </a:lvl4pPr>
              <a:lvl5pPr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MS Gothic" charset="-128"/>
                </a:defRPr>
              </a:lvl5pPr>
              <a:lvl6pPr marL="25146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MS Gothic" charset="-128"/>
                </a:defRPr>
              </a:lvl6pPr>
              <a:lvl7pPr marL="29718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MS Gothic" charset="-128"/>
                </a:defRPr>
              </a:lvl7pPr>
              <a:lvl8pPr marL="34290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MS Gothic" charset="-128"/>
                </a:defRPr>
              </a:lvl8pPr>
              <a:lvl9pPr marL="38862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MS Gothic" charset="-128"/>
                </a:defRPr>
              </a:lvl9pPr>
            </a:lstStyle>
            <a:p>
              <a:r>
                <a:rPr lang="en-US" sz="1600">
                  <a:latin typeface="Palatino"/>
                </a:rPr>
                <a:t>He </a:t>
              </a:r>
            </a:p>
          </p:txBody>
        </p:sp>
        <p:sp>
          <p:nvSpPr>
            <p:cNvPr id="115" name="Line 92">
              <a:extLst>
                <a:ext uri="{FF2B5EF4-FFF2-40B4-BE49-F238E27FC236}">
                  <a16:creationId xmlns:a16="http://schemas.microsoft.com/office/drawing/2014/main" id="{3BD1E74B-D290-4FBC-BC0C-24AF791D75D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367529" y="3550847"/>
              <a:ext cx="247144" cy="21950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600">
                <a:latin typeface="Palatino"/>
              </a:endParaRPr>
            </a:p>
          </p:txBody>
        </p:sp>
        <p:sp>
          <p:nvSpPr>
            <p:cNvPr id="116" name="Text Box 93">
              <a:extLst>
                <a:ext uri="{FF2B5EF4-FFF2-40B4-BE49-F238E27FC236}">
                  <a16:creationId xmlns:a16="http://schemas.microsoft.com/office/drawing/2014/main" id="{78B16EE2-4935-44A8-819F-D5083412132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33144" y="3319683"/>
              <a:ext cx="1693477" cy="4098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81647" tIns="49625" rIns="81647" bIns="40823"/>
            <a:lstStyle>
              <a:lvl1pPr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MS Gothic" charset="-128"/>
                </a:defRPr>
              </a:lvl1pPr>
              <a:lvl2pPr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MS Gothic" charset="-128"/>
                </a:defRPr>
              </a:lvl2pPr>
              <a:lvl3pPr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MS Gothic" charset="-128"/>
                </a:defRPr>
              </a:lvl3pPr>
              <a:lvl4pPr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MS Gothic" charset="-128"/>
                </a:defRPr>
              </a:lvl4pPr>
              <a:lvl5pPr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MS Gothic" charset="-128"/>
                </a:defRPr>
              </a:lvl5pPr>
              <a:lvl6pPr marL="25146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MS Gothic" charset="-128"/>
                </a:defRPr>
              </a:lvl6pPr>
              <a:lvl7pPr marL="29718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MS Gothic" charset="-128"/>
                </a:defRPr>
              </a:lvl7pPr>
              <a:lvl8pPr marL="34290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MS Gothic" charset="-128"/>
                </a:defRPr>
              </a:lvl8pPr>
              <a:lvl9pPr marL="38862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MS Gothic" charset="-128"/>
                </a:defRPr>
              </a:lvl9pPr>
            </a:lstStyle>
            <a:p>
              <a:r>
                <a:rPr lang="en-US" sz="1600">
                  <a:latin typeface="Palatino"/>
                </a:rPr>
                <a:t>does it</a:t>
              </a:r>
            </a:p>
          </p:txBody>
        </p:sp>
        <p:sp>
          <p:nvSpPr>
            <p:cNvPr id="117" name="Text Box 95">
              <a:extLst>
                <a:ext uri="{FF2B5EF4-FFF2-40B4-BE49-F238E27FC236}">
                  <a16:creationId xmlns:a16="http://schemas.microsoft.com/office/drawing/2014/main" id="{9FA87D0D-51A1-4A3D-9DC1-BEF68103BF4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54961" y="3319683"/>
              <a:ext cx="866079" cy="4098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81647" tIns="49625" rIns="81647" bIns="40823"/>
            <a:lstStyle/>
            <a:p>
              <a:r>
                <a:rPr lang="en-US" sz="1600">
                  <a:solidFill>
                    <a:srgbClr val="000000"/>
                  </a:solidFill>
                  <a:latin typeface="Palatino"/>
                </a:rPr>
                <a:t>here</a:t>
              </a:r>
            </a:p>
          </p:txBody>
        </p:sp>
        <p:sp>
          <p:nvSpPr>
            <p:cNvPr id="118" name="Freeform 96">
              <a:extLst>
                <a:ext uri="{FF2B5EF4-FFF2-40B4-BE49-F238E27FC236}">
                  <a16:creationId xmlns:a16="http://schemas.microsoft.com/office/drawing/2014/main" id="{1CA71C69-47CF-4304-BA61-E38821890BFA}"/>
                </a:ext>
              </a:extLst>
            </p:cNvPr>
            <p:cNvSpPr>
              <a:spLocks/>
            </p:cNvSpPr>
            <p:nvPr/>
          </p:nvSpPr>
          <p:spPr bwMode="auto">
            <a:xfrm>
              <a:off x="6636160" y="2950606"/>
              <a:ext cx="303023" cy="388505"/>
            </a:xfrm>
            <a:custGeom>
              <a:avLst/>
              <a:gdLst>
                <a:gd name="T0" fmla="*/ 0 w 622"/>
                <a:gd name="T1" fmla="*/ 823 h 883"/>
                <a:gd name="T2" fmla="*/ 596 w 622"/>
                <a:gd name="T3" fmla="*/ 852 h 883"/>
                <a:gd name="T4" fmla="*/ 596 w 622"/>
                <a:gd name="T5" fmla="*/ 882 h 883"/>
                <a:gd name="T6" fmla="*/ 621 w 622"/>
                <a:gd name="T7" fmla="*/ 882 h 8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22" h="883">
                  <a:moveTo>
                    <a:pt x="0" y="823"/>
                  </a:moveTo>
                  <a:cubicBezTo>
                    <a:pt x="298" y="0"/>
                    <a:pt x="596" y="852"/>
                    <a:pt x="596" y="852"/>
                  </a:cubicBezTo>
                  <a:lnTo>
                    <a:pt x="596" y="882"/>
                  </a:lnTo>
                  <a:lnTo>
                    <a:pt x="621" y="882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600">
                <a:latin typeface="Palatino"/>
              </a:endParaRPr>
            </a:p>
          </p:txBody>
        </p:sp>
        <p:sp>
          <p:nvSpPr>
            <p:cNvPr id="122" name="Line 100">
              <a:extLst>
                <a:ext uri="{FF2B5EF4-FFF2-40B4-BE49-F238E27FC236}">
                  <a16:creationId xmlns:a16="http://schemas.microsoft.com/office/drawing/2014/main" id="{560ABAA2-28DB-403B-B9C7-5464837F475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369672" y="4166627"/>
              <a:ext cx="1055201" cy="194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600">
                <a:latin typeface="Palatino"/>
              </a:endParaRPr>
            </a:p>
          </p:txBody>
        </p:sp>
        <p:sp>
          <p:nvSpPr>
            <p:cNvPr id="123" name="Line 101">
              <a:extLst>
                <a:ext uri="{FF2B5EF4-FFF2-40B4-BE49-F238E27FC236}">
                  <a16:creationId xmlns:a16="http://schemas.microsoft.com/office/drawing/2014/main" id="{4ECE3225-8328-4E73-AD1A-94284D1A322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369672" y="4419154"/>
              <a:ext cx="1055201" cy="194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600">
                <a:latin typeface="Palatino"/>
              </a:endParaRPr>
            </a:p>
          </p:txBody>
        </p:sp>
        <p:sp>
          <p:nvSpPr>
            <p:cNvPr id="124" name="Text Box 102">
              <a:extLst>
                <a:ext uri="{FF2B5EF4-FFF2-40B4-BE49-F238E27FC236}">
                  <a16:creationId xmlns:a16="http://schemas.microsoft.com/office/drawing/2014/main" id="{F151E2B1-DC88-4379-97E5-8C59332B1FF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33144" y="4154969"/>
              <a:ext cx="1693477" cy="4098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81647" tIns="49625" rIns="81647" bIns="40823"/>
            <a:lstStyle>
              <a:lvl1pPr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MS Gothic" charset="-128"/>
                </a:defRPr>
              </a:lvl1pPr>
              <a:lvl2pPr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MS Gothic" charset="-128"/>
                </a:defRPr>
              </a:lvl2pPr>
              <a:lvl3pPr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MS Gothic" charset="-128"/>
                </a:defRPr>
              </a:lvl3pPr>
              <a:lvl4pPr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MS Gothic" charset="-128"/>
                </a:defRPr>
              </a:lvl4pPr>
              <a:lvl5pPr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MS Gothic" charset="-128"/>
                </a:defRPr>
              </a:lvl5pPr>
              <a:lvl6pPr marL="25146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MS Gothic" charset="-128"/>
                </a:defRPr>
              </a:lvl6pPr>
              <a:lvl7pPr marL="29718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MS Gothic" charset="-128"/>
                </a:defRPr>
              </a:lvl7pPr>
              <a:lvl8pPr marL="34290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MS Gothic" charset="-128"/>
                </a:defRPr>
              </a:lvl8pPr>
              <a:lvl9pPr marL="38862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MS Gothic" charset="-128"/>
                </a:defRPr>
              </a:lvl9pPr>
            </a:lstStyle>
            <a:p>
              <a:r>
                <a:rPr lang="en-US" sz="1600">
                  <a:latin typeface="Palatino"/>
                </a:rPr>
                <a:t>He does it here</a:t>
              </a:r>
            </a:p>
          </p:txBody>
        </p:sp>
        <p:sp>
          <p:nvSpPr>
            <p:cNvPr id="125" name="Line 103">
              <a:extLst>
                <a:ext uri="{FF2B5EF4-FFF2-40B4-BE49-F238E27FC236}">
                  <a16:creationId xmlns:a16="http://schemas.microsoft.com/office/drawing/2014/main" id="{706A360A-E3BE-4DA9-98FD-7B206F7B006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369676" y="4166625"/>
              <a:ext cx="2150" cy="25252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600">
                <a:latin typeface="Palatino"/>
              </a:endParaRPr>
            </a:p>
          </p:txBody>
        </p:sp>
        <p:sp>
          <p:nvSpPr>
            <p:cNvPr id="126" name="Text Box 104">
              <a:extLst>
                <a:ext uri="{FF2B5EF4-FFF2-40B4-BE49-F238E27FC236}">
                  <a16:creationId xmlns:a16="http://schemas.microsoft.com/office/drawing/2014/main" id="{8EC560C9-118E-4015-A2E4-D31B1605136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02239" y="4770749"/>
              <a:ext cx="816654" cy="4098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81647" tIns="49625" rIns="81647" bIns="40823"/>
            <a:lstStyle/>
            <a:p>
              <a:r>
                <a:rPr lang="en-US" sz="1600">
                  <a:solidFill>
                    <a:srgbClr val="000000"/>
                  </a:solidFill>
                  <a:latin typeface="Palatino"/>
                </a:rPr>
                <a:t>here</a:t>
              </a:r>
            </a:p>
          </p:txBody>
        </p:sp>
        <p:sp>
          <p:nvSpPr>
            <p:cNvPr id="127" name="Line 105">
              <a:extLst>
                <a:ext uri="{FF2B5EF4-FFF2-40B4-BE49-F238E27FC236}">
                  <a16:creationId xmlns:a16="http://schemas.microsoft.com/office/drawing/2014/main" id="{4A6DC4BB-A67E-4B77-9BC4-E68A747C064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369672" y="4784349"/>
              <a:ext cx="1055201" cy="194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600">
                <a:latin typeface="Palatino"/>
              </a:endParaRPr>
            </a:p>
          </p:txBody>
        </p:sp>
        <p:sp>
          <p:nvSpPr>
            <p:cNvPr id="128" name="Line 106">
              <a:extLst>
                <a:ext uri="{FF2B5EF4-FFF2-40B4-BE49-F238E27FC236}">
                  <a16:creationId xmlns:a16="http://schemas.microsoft.com/office/drawing/2014/main" id="{9AA861E0-494B-42C6-B836-7B8E62CE4AD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369672" y="5036876"/>
              <a:ext cx="1055201" cy="194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600">
                <a:latin typeface="Palatino"/>
              </a:endParaRPr>
            </a:p>
          </p:txBody>
        </p:sp>
        <p:sp>
          <p:nvSpPr>
            <p:cNvPr id="129" name="Text Box 107">
              <a:extLst>
                <a:ext uri="{FF2B5EF4-FFF2-40B4-BE49-F238E27FC236}">
                  <a16:creationId xmlns:a16="http://schemas.microsoft.com/office/drawing/2014/main" id="{BA1FD2A3-1EBD-44AA-81E1-0607BDCBA88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33144" y="4772691"/>
              <a:ext cx="1693477" cy="4098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81647" tIns="49625" rIns="81647" bIns="40823"/>
            <a:lstStyle>
              <a:lvl1pPr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MS Gothic" charset="-128"/>
                </a:defRPr>
              </a:lvl1pPr>
              <a:lvl2pPr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MS Gothic" charset="-128"/>
                </a:defRPr>
              </a:lvl2pPr>
              <a:lvl3pPr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MS Gothic" charset="-128"/>
                </a:defRPr>
              </a:lvl3pPr>
              <a:lvl4pPr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MS Gothic" charset="-128"/>
                </a:defRPr>
              </a:lvl4pPr>
              <a:lvl5pPr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MS Gothic" charset="-128"/>
                </a:defRPr>
              </a:lvl5pPr>
              <a:lvl6pPr marL="25146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MS Gothic" charset="-128"/>
                </a:defRPr>
              </a:lvl6pPr>
              <a:lvl7pPr marL="29718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MS Gothic" charset="-128"/>
                </a:defRPr>
              </a:lvl7pPr>
              <a:lvl8pPr marL="34290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MS Gothic" charset="-128"/>
                </a:defRPr>
              </a:lvl8pPr>
              <a:lvl9pPr marL="38862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MS Gothic" charset="-128"/>
                </a:defRPr>
              </a:lvl9pPr>
            </a:lstStyle>
            <a:p>
              <a:r>
                <a:rPr lang="en-US" sz="1600">
                  <a:latin typeface="Palatino"/>
                </a:rPr>
                <a:t>He does   </a:t>
              </a:r>
            </a:p>
          </p:txBody>
        </p:sp>
        <p:sp>
          <p:nvSpPr>
            <p:cNvPr id="130" name="Line 108">
              <a:extLst>
                <a:ext uri="{FF2B5EF4-FFF2-40B4-BE49-F238E27FC236}">
                  <a16:creationId xmlns:a16="http://schemas.microsoft.com/office/drawing/2014/main" id="{2B3F8A97-D76F-4E3A-8A26-C3453FBB5C6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369676" y="4784347"/>
              <a:ext cx="2150" cy="25252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600">
                <a:latin typeface="Palatino"/>
              </a:endParaRPr>
            </a:p>
          </p:txBody>
        </p:sp>
        <p:sp>
          <p:nvSpPr>
            <p:cNvPr id="131" name="Freeform 109">
              <a:extLst>
                <a:ext uri="{FF2B5EF4-FFF2-40B4-BE49-F238E27FC236}">
                  <a16:creationId xmlns:a16="http://schemas.microsoft.com/office/drawing/2014/main" id="{0918E434-9EA1-446E-B4F8-2D74E5157963}"/>
                </a:ext>
              </a:extLst>
            </p:cNvPr>
            <p:cNvSpPr>
              <a:spLocks/>
            </p:cNvSpPr>
            <p:nvPr/>
          </p:nvSpPr>
          <p:spPr bwMode="auto">
            <a:xfrm>
              <a:off x="6612519" y="4331740"/>
              <a:ext cx="341704" cy="497286"/>
            </a:xfrm>
            <a:custGeom>
              <a:avLst/>
              <a:gdLst>
                <a:gd name="T0" fmla="*/ 700 w 701"/>
                <a:gd name="T1" fmla="*/ 1126 h 1127"/>
                <a:gd name="T2" fmla="*/ 0 w 701"/>
                <a:gd name="T3" fmla="*/ 1126 h 1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01" h="1127">
                  <a:moveTo>
                    <a:pt x="700" y="1126"/>
                  </a:moveTo>
                  <a:cubicBezTo>
                    <a:pt x="0" y="0"/>
                    <a:pt x="0" y="1126"/>
                    <a:pt x="0" y="1126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600">
                <a:latin typeface="Palatino"/>
              </a:endParaRPr>
            </a:p>
          </p:txBody>
        </p:sp>
        <p:sp>
          <p:nvSpPr>
            <p:cNvPr id="132" name="Freeform 110">
              <a:extLst>
                <a:ext uri="{FF2B5EF4-FFF2-40B4-BE49-F238E27FC236}">
                  <a16:creationId xmlns:a16="http://schemas.microsoft.com/office/drawing/2014/main" id="{A89DABEB-81A2-44C9-A824-BB70F0D41861}"/>
                </a:ext>
              </a:extLst>
            </p:cNvPr>
            <p:cNvSpPr>
              <a:spLocks/>
            </p:cNvSpPr>
            <p:nvPr/>
          </p:nvSpPr>
          <p:spPr bwMode="auto">
            <a:xfrm>
              <a:off x="6612519" y="3715960"/>
              <a:ext cx="341704" cy="497286"/>
            </a:xfrm>
            <a:custGeom>
              <a:avLst/>
              <a:gdLst>
                <a:gd name="T0" fmla="*/ 700 w 701"/>
                <a:gd name="T1" fmla="*/ 1126 h 1127"/>
                <a:gd name="T2" fmla="*/ 0 w 701"/>
                <a:gd name="T3" fmla="*/ 1126 h 1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01" h="1127">
                  <a:moveTo>
                    <a:pt x="700" y="1126"/>
                  </a:moveTo>
                  <a:cubicBezTo>
                    <a:pt x="0" y="0"/>
                    <a:pt x="0" y="1126"/>
                    <a:pt x="0" y="1126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600">
                <a:latin typeface="Palatino"/>
              </a:endParaRPr>
            </a:p>
          </p:txBody>
        </p:sp>
        <p:sp>
          <p:nvSpPr>
            <p:cNvPr id="134" name="Line 112">
              <a:extLst>
                <a:ext uri="{FF2B5EF4-FFF2-40B4-BE49-F238E27FC236}">
                  <a16:creationId xmlns:a16="http://schemas.microsoft.com/office/drawing/2014/main" id="{D26F214C-4884-4EA3-A3DA-801341753E7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03656" y="4961117"/>
              <a:ext cx="242846" cy="26418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600">
                <a:latin typeface="Palatino"/>
              </a:endParaRPr>
            </a:p>
          </p:txBody>
        </p:sp>
        <p:sp>
          <p:nvSpPr>
            <p:cNvPr id="135" name="Oval 113">
              <a:extLst>
                <a:ext uri="{FF2B5EF4-FFF2-40B4-BE49-F238E27FC236}">
                  <a16:creationId xmlns:a16="http://schemas.microsoft.com/office/drawing/2014/main" id="{5E837E6F-4767-4B69-A5F4-42D3B06885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24678" y="2977800"/>
              <a:ext cx="1949221" cy="881904"/>
            </a:xfrm>
            <a:prstGeom prst="ellipse">
              <a:avLst/>
            </a:prstGeom>
            <a:solidFill>
              <a:srgbClr val="99CCFF">
                <a:alpha val="29999"/>
              </a:srgbClr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sz="1600">
                <a:latin typeface="Palatino"/>
              </a:endParaRPr>
            </a:p>
          </p:txBody>
        </p:sp>
      </p:grpSp>
      <p:sp>
        <p:nvSpPr>
          <p:cNvPr id="137" name="Slide Number Placeholder 1">
            <a:extLst>
              <a:ext uri="{FF2B5EF4-FFF2-40B4-BE49-F238E27FC236}">
                <a16:creationId xmlns:a16="http://schemas.microsoft.com/office/drawing/2014/main" id="{20957F5E-3E4D-4577-9E0D-B586143B873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981950" y="6356352"/>
            <a:ext cx="2057400" cy="365125"/>
          </a:xfrm>
        </p:spPr>
        <p:txBody>
          <a:bodyPr/>
          <a:lstStyle/>
          <a:p>
            <a:fld id="{11D8FA19-E13B-4121-8BBF-5D41F5A04330}" type="slidenum">
              <a:rPr lang="zh-CN" altLang="en-US" smtClean="0"/>
              <a:t>70</a:t>
            </a:fld>
            <a:endParaRPr lang="zh-CN" altLang="en-US"/>
          </a:p>
        </p:txBody>
      </p:sp>
      <p:sp>
        <p:nvSpPr>
          <p:cNvPr id="68" name="Line 113">
            <a:extLst>
              <a:ext uri="{FF2B5EF4-FFF2-40B4-BE49-F238E27FC236}">
                <a16:creationId xmlns:a16="http://schemas.microsoft.com/office/drawing/2014/main" id="{F46342EA-4935-4EDD-BCFF-06027F1E4E4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891197" y="3116922"/>
            <a:ext cx="65089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1633"/>
          </a:p>
        </p:txBody>
      </p:sp>
      <p:sp>
        <p:nvSpPr>
          <p:cNvPr id="69" name="Line 126">
            <a:extLst>
              <a:ext uri="{FF2B5EF4-FFF2-40B4-BE49-F238E27FC236}">
                <a16:creationId xmlns:a16="http://schemas.microsoft.com/office/drawing/2014/main" id="{1638CB54-9E7A-4271-9528-2BE5887E9E30}"/>
              </a:ext>
            </a:extLst>
          </p:cNvPr>
          <p:cNvSpPr>
            <a:spLocks noChangeShapeType="1"/>
          </p:cNvSpPr>
          <p:nvPr/>
        </p:nvSpPr>
        <p:spPr bwMode="auto">
          <a:xfrm>
            <a:off x="5875580" y="3116922"/>
            <a:ext cx="659972" cy="769271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1633"/>
          </a:p>
        </p:txBody>
      </p:sp>
      <p:sp>
        <p:nvSpPr>
          <p:cNvPr id="70" name="Line 127">
            <a:extLst>
              <a:ext uri="{FF2B5EF4-FFF2-40B4-BE49-F238E27FC236}">
                <a16:creationId xmlns:a16="http://schemas.microsoft.com/office/drawing/2014/main" id="{F06E7057-60B7-407C-BC6C-9F7D67D6CFEF}"/>
              </a:ext>
            </a:extLst>
          </p:cNvPr>
          <p:cNvSpPr>
            <a:spLocks noChangeShapeType="1"/>
          </p:cNvSpPr>
          <p:nvPr/>
        </p:nvSpPr>
        <p:spPr bwMode="auto">
          <a:xfrm>
            <a:off x="5533571" y="5170294"/>
            <a:ext cx="629552" cy="3252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1633"/>
          </a:p>
        </p:txBody>
      </p:sp>
      <p:sp>
        <p:nvSpPr>
          <p:cNvPr id="71" name="Line 128">
            <a:extLst>
              <a:ext uri="{FF2B5EF4-FFF2-40B4-BE49-F238E27FC236}">
                <a16:creationId xmlns:a16="http://schemas.microsoft.com/office/drawing/2014/main" id="{1690B6D2-F158-4453-81BF-A32113272BF0}"/>
              </a:ext>
            </a:extLst>
          </p:cNvPr>
          <p:cNvSpPr>
            <a:spLocks noChangeShapeType="1"/>
          </p:cNvSpPr>
          <p:nvPr/>
        </p:nvSpPr>
        <p:spPr bwMode="auto">
          <a:xfrm>
            <a:off x="5541892" y="5164749"/>
            <a:ext cx="423943" cy="58974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1633"/>
          </a:p>
        </p:txBody>
      </p:sp>
      <p:sp>
        <p:nvSpPr>
          <p:cNvPr id="72" name="Line 138">
            <a:extLst>
              <a:ext uri="{FF2B5EF4-FFF2-40B4-BE49-F238E27FC236}">
                <a16:creationId xmlns:a16="http://schemas.microsoft.com/office/drawing/2014/main" id="{17F7209F-BF3C-499A-B68B-10B40AE12C6B}"/>
              </a:ext>
            </a:extLst>
          </p:cNvPr>
          <p:cNvSpPr>
            <a:spLocks noChangeShapeType="1"/>
          </p:cNvSpPr>
          <p:nvPr/>
        </p:nvSpPr>
        <p:spPr bwMode="auto">
          <a:xfrm>
            <a:off x="5890243" y="3116920"/>
            <a:ext cx="705713" cy="2211386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1633"/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49F4734D-2982-4E86-9576-FABA47B0B332}"/>
              </a:ext>
            </a:extLst>
          </p:cNvPr>
          <p:cNvGrpSpPr/>
          <p:nvPr/>
        </p:nvGrpSpPr>
        <p:grpSpPr>
          <a:xfrm>
            <a:off x="7256574" y="2743530"/>
            <a:ext cx="2795735" cy="3255263"/>
            <a:chOff x="6693667" y="4988685"/>
            <a:chExt cx="1360941" cy="1610092"/>
          </a:xfrm>
        </p:grpSpPr>
        <p:sp>
          <p:nvSpPr>
            <p:cNvPr id="74" name="Line 130">
              <a:extLst>
                <a:ext uri="{FF2B5EF4-FFF2-40B4-BE49-F238E27FC236}">
                  <a16:creationId xmlns:a16="http://schemas.microsoft.com/office/drawing/2014/main" id="{153A1A77-08D4-4096-BF93-DDE1C51315A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912568" y="5976630"/>
              <a:ext cx="707115" cy="144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600">
                <a:latin typeface="Palatino"/>
              </a:endParaRPr>
            </a:p>
          </p:txBody>
        </p:sp>
        <p:sp>
          <p:nvSpPr>
            <p:cNvPr id="75" name="Line 131">
              <a:extLst>
                <a:ext uri="{FF2B5EF4-FFF2-40B4-BE49-F238E27FC236}">
                  <a16:creationId xmlns:a16="http://schemas.microsoft.com/office/drawing/2014/main" id="{71F96599-A8E2-4AC7-A785-37269D71793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912568" y="6163850"/>
              <a:ext cx="707115" cy="144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600">
                <a:latin typeface="Palatino"/>
              </a:endParaRPr>
            </a:p>
          </p:txBody>
        </p:sp>
        <p:sp>
          <p:nvSpPr>
            <p:cNvPr id="76" name="Line 132">
              <a:extLst>
                <a:ext uri="{FF2B5EF4-FFF2-40B4-BE49-F238E27FC236}">
                  <a16:creationId xmlns:a16="http://schemas.microsoft.com/office/drawing/2014/main" id="{7DE824A0-F912-43C1-8D83-52A403CD9AC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912570" y="5976629"/>
              <a:ext cx="1441" cy="18721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600">
                <a:latin typeface="Palatino"/>
              </a:endParaRPr>
            </a:p>
          </p:txBody>
        </p:sp>
        <p:sp>
          <p:nvSpPr>
            <p:cNvPr id="77" name="Text Box 133">
              <a:extLst>
                <a:ext uri="{FF2B5EF4-FFF2-40B4-BE49-F238E27FC236}">
                  <a16:creationId xmlns:a16="http://schemas.microsoft.com/office/drawing/2014/main" id="{8390DB9E-CE97-4CA5-9A4F-40A0F2ED8EA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93667" y="6294906"/>
              <a:ext cx="1134839" cy="3038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81647" tIns="49625" rIns="81647" bIns="40823"/>
            <a:lstStyle>
              <a:lvl1pPr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MS Gothic" charset="-128"/>
                </a:defRPr>
              </a:lvl1pPr>
              <a:lvl2pPr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MS Gothic" charset="-128"/>
                </a:defRPr>
              </a:lvl2pPr>
              <a:lvl3pPr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MS Gothic" charset="-128"/>
                </a:defRPr>
              </a:lvl3pPr>
              <a:lvl4pPr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MS Gothic" charset="-128"/>
                </a:defRPr>
              </a:lvl4pPr>
              <a:lvl5pPr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MS Gothic" charset="-128"/>
                </a:defRPr>
              </a:lvl5pPr>
              <a:lvl6pPr marL="25146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MS Gothic" charset="-128"/>
                </a:defRPr>
              </a:lvl6pPr>
              <a:lvl7pPr marL="29718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MS Gothic" charset="-128"/>
                </a:defRPr>
              </a:lvl7pPr>
              <a:lvl8pPr marL="34290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MS Gothic" charset="-128"/>
                </a:defRPr>
              </a:lvl8pPr>
              <a:lvl9pPr marL="38862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MS Gothic" charset="-128"/>
                </a:defRPr>
              </a:lvl9pPr>
            </a:lstStyle>
            <a:p>
              <a:r>
                <a:rPr lang="en-US" sz="1600">
                  <a:latin typeface="Palatino"/>
                </a:rPr>
                <a:t>He </a:t>
              </a:r>
            </a:p>
          </p:txBody>
        </p:sp>
        <p:sp>
          <p:nvSpPr>
            <p:cNvPr id="78" name="Line 134">
              <a:extLst>
                <a:ext uri="{FF2B5EF4-FFF2-40B4-BE49-F238E27FC236}">
                  <a16:creationId xmlns:a16="http://schemas.microsoft.com/office/drawing/2014/main" id="{AC0A20F8-DAE8-4A30-821F-C7477212723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912568" y="6140805"/>
              <a:ext cx="165619" cy="1627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600">
                <a:latin typeface="Palatino"/>
              </a:endParaRPr>
            </a:p>
          </p:txBody>
        </p:sp>
        <p:sp>
          <p:nvSpPr>
            <p:cNvPr id="79" name="Text Box 135">
              <a:extLst>
                <a:ext uri="{FF2B5EF4-FFF2-40B4-BE49-F238E27FC236}">
                  <a16:creationId xmlns:a16="http://schemas.microsoft.com/office/drawing/2014/main" id="{A05F3DBE-4082-4A96-805C-F28258D1F2F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89527" y="5967988"/>
              <a:ext cx="1134839" cy="3038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81647" tIns="49625" rIns="81647" bIns="40823"/>
            <a:lstStyle>
              <a:lvl1pPr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MS Gothic" charset="-128"/>
                </a:defRPr>
              </a:lvl1pPr>
              <a:lvl2pPr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MS Gothic" charset="-128"/>
                </a:defRPr>
              </a:lvl2pPr>
              <a:lvl3pPr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MS Gothic" charset="-128"/>
                </a:defRPr>
              </a:lvl3pPr>
              <a:lvl4pPr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MS Gothic" charset="-128"/>
                </a:defRPr>
              </a:lvl4pPr>
              <a:lvl5pPr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MS Gothic" charset="-128"/>
                </a:defRPr>
              </a:lvl5pPr>
              <a:lvl6pPr marL="25146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MS Gothic" charset="-128"/>
                </a:defRPr>
              </a:lvl6pPr>
              <a:lvl7pPr marL="29718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MS Gothic" charset="-128"/>
                </a:defRPr>
              </a:lvl7pPr>
              <a:lvl8pPr marL="34290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MS Gothic" charset="-128"/>
                </a:defRPr>
              </a:lvl8pPr>
              <a:lvl9pPr marL="38862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MS Gothic" charset="-128"/>
                </a:defRPr>
              </a:lvl9pPr>
            </a:lstStyle>
            <a:p>
              <a:r>
                <a:rPr lang="en-US" sz="1600">
                  <a:latin typeface="Palatino"/>
                </a:rPr>
                <a:t>does it here</a:t>
              </a:r>
            </a:p>
          </p:txBody>
        </p:sp>
        <p:sp>
          <p:nvSpPr>
            <p:cNvPr id="80" name="Freeform 136">
              <a:extLst>
                <a:ext uri="{FF2B5EF4-FFF2-40B4-BE49-F238E27FC236}">
                  <a16:creationId xmlns:a16="http://schemas.microsoft.com/office/drawing/2014/main" id="{05F3A57D-9909-47E8-8641-2BCC6D50294A}"/>
                </a:ext>
              </a:extLst>
            </p:cNvPr>
            <p:cNvSpPr>
              <a:spLocks/>
            </p:cNvSpPr>
            <p:nvPr/>
          </p:nvSpPr>
          <p:spPr bwMode="auto">
            <a:xfrm>
              <a:off x="7091147" y="5695801"/>
              <a:ext cx="203063" cy="288031"/>
            </a:xfrm>
            <a:custGeom>
              <a:avLst/>
              <a:gdLst>
                <a:gd name="T0" fmla="*/ 0 w 622"/>
                <a:gd name="T1" fmla="*/ 823 h 883"/>
                <a:gd name="T2" fmla="*/ 596 w 622"/>
                <a:gd name="T3" fmla="*/ 852 h 883"/>
                <a:gd name="T4" fmla="*/ 596 w 622"/>
                <a:gd name="T5" fmla="*/ 882 h 883"/>
                <a:gd name="T6" fmla="*/ 621 w 622"/>
                <a:gd name="T7" fmla="*/ 882 h 8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22" h="883">
                  <a:moveTo>
                    <a:pt x="0" y="823"/>
                  </a:moveTo>
                  <a:cubicBezTo>
                    <a:pt x="298" y="0"/>
                    <a:pt x="596" y="852"/>
                    <a:pt x="596" y="852"/>
                  </a:cubicBezTo>
                  <a:lnTo>
                    <a:pt x="596" y="882"/>
                  </a:lnTo>
                  <a:lnTo>
                    <a:pt x="621" y="882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600">
                <a:latin typeface="Palatino"/>
              </a:endParaRPr>
            </a:p>
          </p:txBody>
        </p:sp>
        <p:sp>
          <p:nvSpPr>
            <p:cNvPr id="81" name="Freeform 137">
              <a:extLst>
                <a:ext uri="{FF2B5EF4-FFF2-40B4-BE49-F238E27FC236}">
                  <a16:creationId xmlns:a16="http://schemas.microsoft.com/office/drawing/2014/main" id="{90715836-8D25-442F-8CED-60B522464525}"/>
                </a:ext>
              </a:extLst>
            </p:cNvPr>
            <p:cNvSpPr>
              <a:spLocks/>
            </p:cNvSpPr>
            <p:nvPr/>
          </p:nvSpPr>
          <p:spPr bwMode="auto">
            <a:xfrm>
              <a:off x="7320131" y="5695801"/>
              <a:ext cx="203060" cy="288031"/>
            </a:xfrm>
            <a:custGeom>
              <a:avLst/>
              <a:gdLst>
                <a:gd name="T0" fmla="*/ 0 w 622"/>
                <a:gd name="T1" fmla="*/ 823 h 883"/>
                <a:gd name="T2" fmla="*/ 596 w 622"/>
                <a:gd name="T3" fmla="*/ 852 h 883"/>
                <a:gd name="T4" fmla="*/ 596 w 622"/>
                <a:gd name="T5" fmla="*/ 882 h 883"/>
                <a:gd name="T6" fmla="*/ 621 w 622"/>
                <a:gd name="T7" fmla="*/ 882 h 8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22" h="883">
                  <a:moveTo>
                    <a:pt x="0" y="823"/>
                  </a:moveTo>
                  <a:cubicBezTo>
                    <a:pt x="298" y="0"/>
                    <a:pt x="596" y="852"/>
                    <a:pt x="596" y="852"/>
                  </a:cubicBezTo>
                  <a:lnTo>
                    <a:pt x="596" y="882"/>
                  </a:lnTo>
                  <a:lnTo>
                    <a:pt x="621" y="882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600">
                <a:latin typeface="Palatino"/>
              </a:endParaRPr>
            </a:p>
          </p:txBody>
        </p:sp>
        <p:sp>
          <p:nvSpPr>
            <p:cNvPr id="82" name="Line 139">
              <a:extLst>
                <a:ext uri="{FF2B5EF4-FFF2-40B4-BE49-F238E27FC236}">
                  <a16:creationId xmlns:a16="http://schemas.microsoft.com/office/drawing/2014/main" id="{8AF50196-20CB-4C04-A920-1DA0270235F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945694" y="5422171"/>
              <a:ext cx="707113" cy="14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600">
                <a:latin typeface="Palatino"/>
              </a:endParaRPr>
            </a:p>
          </p:txBody>
        </p:sp>
        <p:sp>
          <p:nvSpPr>
            <p:cNvPr id="83" name="Line 140">
              <a:extLst>
                <a:ext uri="{FF2B5EF4-FFF2-40B4-BE49-F238E27FC236}">
                  <a16:creationId xmlns:a16="http://schemas.microsoft.com/office/drawing/2014/main" id="{77502252-4ADD-40CF-93EF-604F008B3C5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945694" y="5609391"/>
              <a:ext cx="707113" cy="14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600">
                <a:latin typeface="Palatino"/>
              </a:endParaRPr>
            </a:p>
          </p:txBody>
        </p:sp>
        <p:sp>
          <p:nvSpPr>
            <p:cNvPr id="84" name="Line 141">
              <a:extLst>
                <a:ext uri="{FF2B5EF4-FFF2-40B4-BE49-F238E27FC236}">
                  <a16:creationId xmlns:a16="http://schemas.microsoft.com/office/drawing/2014/main" id="{4993ABB3-35D3-4CA0-A646-EACACC9043D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945691" y="5422173"/>
              <a:ext cx="1440" cy="18721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600">
                <a:latin typeface="Palatino"/>
              </a:endParaRPr>
            </a:p>
          </p:txBody>
        </p:sp>
        <p:sp>
          <p:nvSpPr>
            <p:cNvPr id="119" name="Text Box 142">
              <a:extLst>
                <a:ext uri="{FF2B5EF4-FFF2-40B4-BE49-F238E27FC236}">
                  <a16:creationId xmlns:a16="http://schemas.microsoft.com/office/drawing/2014/main" id="{908B541E-0234-4D8B-8270-494AC72CF7D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25347" y="5740444"/>
              <a:ext cx="447888" cy="3038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81647" tIns="49625" rIns="81647" bIns="40823"/>
            <a:lstStyle/>
            <a:p>
              <a:r>
                <a:rPr lang="en-US" sz="1600">
                  <a:solidFill>
                    <a:srgbClr val="000000"/>
                  </a:solidFill>
                  <a:latin typeface="Palatino"/>
                </a:rPr>
                <a:t>He </a:t>
              </a:r>
            </a:p>
          </p:txBody>
        </p:sp>
        <p:sp>
          <p:nvSpPr>
            <p:cNvPr id="120" name="Line 143">
              <a:extLst>
                <a:ext uri="{FF2B5EF4-FFF2-40B4-BE49-F238E27FC236}">
                  <a16:creationId xmlns:a16="http://schemas.microsoft.com/office/drawing/2014/main" id="{D7F5F066-781F-4E2C-9F3B-55513A12D5F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944252" y="5584908"/>
              <a:ext cx="165619" cy="1627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600">
                <a:latin typeface="Palatino"/>
              </a:endParaRPr>
            </a:p>
          </p:txBody>
        </p:sp>
        <p:sp>
          <p:nvSpPr>
            <p:cNvPr id="121" name="Text Box 144">
              <a:extLst>
                <a:ext uri="{FF2B5EF4-FFF2-40B4-BE49-F238E27FC236}">
                  <a16:creationId xmlns:a16="http://schemas.microsoft.com/office/drawing/2014/main" id="{6E2114C9-621B-4D2F-B311-4833936163A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21208" y="5413531"/>
              <a:ext cx="578941" cy="3038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81647" tIns="49625" rIns="81647" bIns="40823"/>
            <a:lstStyle/>
            <a:p>
              <a:r>
                <a:rPr lang="en-US" sz="1600">
                  <a:solidFill>
                    <a:srgbClr val="000000"/>
                  </a:solidFill>
                  <a:latin typeface="Palatino"/>
                </a:rPr>
                <a:t>does</a:t>
              </a:r>
            </a:p>
          </p:txBody>
        </p:sp>
        <p:sp>
          <p:nvSpPr>
            <p:cNvPr id="136" name="Text Box 146">
              <a:extLst>
                <a:ext uri="{FF2B5EF4-FFF2-40B4-BE49-F238E27FC236}">
                  <a16:creationId xmlns:a16="http://schemas.microsoft.com/office/drawing/2014/main" id="{BE825AB2-0480-46E3-A665-D51D3036A09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83315" y="5740444"/>
              <a:ext cx="447888" cy="3038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81647" tIns="49625" rIns="81647" bIns="40823"/>
            <a:lstStyle/>
            <a:p>
              <a:r>
                <a:rPr lang="en-US" sz="1600">
                  <a:solidFill>
                    <a:srgbClr val="000000"/>
                  </a:solidFill>
                  <a:latin typeface="Palatino"/>
                </a:rPr>
                <a:t>it</a:t>
              </a:r>
            </a:p>
          </p:txBody>
        </p:sp>
        <p:sp>
          <p:nvSpPr>
            <p:cNvPr id="141" name="Line 147">
              <a:extLst>
                <a:ext uri="{FF2B5EF4-FFF2-40B4-BE49-F238E27FC236}">
                  <a16:creationId xmlns:a16="http://schemas.microsoft.com/office/drawing/2014/main" id="{92376E6B-33B6-4433-8E1E-90997BA4A76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108428" y="5584908"/>
              <a:ext cx="228984" cy="1627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600">
                <a:latin typeface="Palatino"/>
              </a:endParaRPr>
            </a:p>
          </p:txBody>
        </p:sp>
        <p:sp>
          <p:nvSpPr>
            <p:cNvPr id="142" name="Line 148">
              <a:extLst>
                <a:ext uri="{FF2B5EF4-FFF2-40B4-BE49-F238E27FC236}">
                  <a16:creationId xmlns:a16="http://schemas.microsoft.com/office/drawing/2014/main" id="{9A8041AF-26CB-4C6B-9D4E-F723298A824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847764" y="4997328"/>
              <a:ext cx="707113" cy="144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600">
                <a:latin typeface="Palatino"/>
              </a:endParaRPr>
            </a:p>
          </p:txBody>
        </p:sp>
        <p:sp>
          <p:nvSpPr>
            <p:cNvPr id="143" name="Line 149">
              <a:extLst>
                <a:ext uri="{FF2B5EF4-FFF2-40B4-BE49-F238E27FC236}">
                  <a16:creationId xmlns:a16="http://schemas.microsoft.com/office/drawing/2014/main" id="{ADCEB7C7-6F53-46B7-B98D-510FDF06B67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847764" y="5184549"/>
              <a:ext cx="707113" cy="144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600">
                <a:latin typeface="Palatino"/>
              </a:endParaRPr>
            </a:p>
          </p:txBody>
        </p:sp>
        <p:sp>
          <p:nvSpPr>
            <p:cNvPr id="144" name="Line 150">
              <a:extLst>
                <a:ext uri="{FF2B5EF4-FFF2-40B4-BE49-F238E27FC236}">
                  <a16:creationId xmlns:a16="http://schemas.microsoft.com/office/drawing/2014/main" id="{4ABAAD3A-C44D-4AC4-9EBE-B3A393A21F4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847760" y="4997328"/>
              <a:ext cx="1440" cy="18721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600">
                <a:latin typeface="Palatino"/>
              </a:endParaRPr>
            </a:p>
          </p:txBody>
        </p:sp>
        <p:sp>
          <p:nvSpPr>
            <p:cNvPr id="145" name="Line 152">
              <a:extLst>
                <a:ext uri="{FF2B5EF4-FFF2-40B4-BE49-F238E27FC236}">
                  <a16:creationId xmlns:a16="http://schemas.microsoft.com/office/drawing/2014/main" id="{C10C9A9F-7C4C-4D83-ABC7-092716940F7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846321" y="5160066"/>
              <a:ext cx="165619" cy="16273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600">
                <a:latin typeface="Palatino"/>
              </a:endParaRPr>
            </a:p>
          </p:txBody>
        </p:sp>
        <p:sp>
          <p:nvSpPr>
            <p:cNvPr id="146" name="Text Box 153">
              <a:extLst>
                <a:ext uri="{FF2B5EF4-FFF2-40B4-BE49-F238E27FC236}">
                  <a16:creationId xmlns:a16="http://schemas.microsoft.com/office/drawing/2014/main" id="{26F89452-9A97-44DC-AF21-FEDA2814D37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23279" y="4988685"/>
              <a:ext cx="1134839" cy="3038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81647" tIns="49625" rIns="81647" bIns="40823"/>
            <a:lstStyle>
              <a:lvl1pPr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MS Gothic" charset="-128"/>
                </a:defRPr>
              </a:lvl1pPr>
              <a:lvl2pPr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MS Gothic" charset="-128"/>
                </a:defRPr>
              </a:lvl2pPr>
              <a:lvl3pPr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MS Gothic" charset="-128"/>
                </a:defRPr>
              </a:lvl3pPr>
              <a:lvl4pPr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MS Gothic" charset="-128"/>
                </a:defRPr>
              </a:lvl4pPr>
              <a:lvl5pPr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MS Gothic" charset="-128"/>
                </a:defRPr>
              </a:lvl5pPr>
              <a:lvl6pPr marL="25146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MS Gothic" charset="-128"/>
                </a:defRPr>
              </a:lvl6pPr>
              <a:lvl7pPr marL="29718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MS Gothic" charset="-128"/>
                </a:defRPr>
              </a:lvl7pPr>
              <a:lvl8pPr marL="34290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MS Gothic" charset="-128"/>
                </a:defRPr>
              </a:lvl8pPr>
              <a:lvl9pPr marL="38862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MS Gothic" charset="-128"/>
                </a:defRPr>
              </a:lvl9pPr>
            </a:lstStyle>
            <a:p>
              <a:r>
                <a:rPr lang="en-US" sz="1600">
                  <a:latin typeface="Palatino"/>
                </a:rPr>
                <a:t>does it here</a:t>
              </a:r>
            </a:p>
          </p:txBody>
        </p:sp>
        <p:sp>
          <p:nvSpPr>
            <p:cNvPr id="147" name="Oval 157">
              <a:extLst>
                <a:ext uri="{FF2B5EF4-FFF2-40B4-BE49-F238E27FC236}">
                  <a16:creationId xmlns:a16="http://schemas.microsoft.com/office/drawing/2014/main" id="{8342A0A3-B8DB-4F48-A232-9A0519764A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48389" y="5257995"/>
              <a:ext cx="1306219" cy="653828"/>
            </a:xfrm>
            <a:prstGeom prst="ellipse">
              <a:avLst/>
            </a:prstGeom>
            <a:solidFill>
              <a:srgbClr val="99CCFF">
                <a:alpha val="29999"/>
              </a:srgbClr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sz="1600">
                <a:latin typeface="Palatino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32463795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5">
            <a:extLst>
              <a:ext uri="{FF2B5EF4-FFF2-40B4-BE49-F238E27FC236}">
                <a16:creationId xmlns:a16="http://schemas.microsoft.com/office/drawing/2014/main" id="{E1BF4C49-D9BF-42F3-B713-48595D54AED3}"/>
              </a:ext>
            </a:extLst>
          </p:cNvPr>
          <p:cNvSpPr/>
          <p:nvPr/>
        </p:nvSpPr>
        <p:spPr>
          <a:xfrm>
            <a:off x="714375" y="217473"/>
            <a:ext cx="710298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Beam search decoding example</a:t>
            </a:r>
          </a:p>
        </p:txBody>
      </p:sp>
      <p:grpSp>
        <p:nvGrpSpPr>
          <p:cNvPr id="208" name="组合 207">
            <a:extLst>
              <a:ext uri="{FF2B5EF4-FFF2-40B4-BE49-F238E27FC236}">
                <a16:creationId xmlns:a16="http://schemas.microsoft.com/office/drawing/2014/main" id="{D94AF15F-A80E-4E56-AF97-FF1A0D5F504B}"/>
              </a:ext>
            </a:extLst>
          </p:cNvPr>
          <p:cNvGrpSpPr/>
          <p:nvPr/>
        </p:nvGrpSpPr>
        <p:grpSpPr>
          <a:xfrm>
            <a:off x="2250948" y="2490673"/>
            <a:ext cx="3206780" cy="3255264"/>
            <a:chOff x="1913807" y="941833"/>
            <a:chExt cx="3542353" cy="3303736"/>
          </a:xfrm>
        </p:grpSpPr>
        <p:sp>
          <p:nvSpPr>
            <p:cNvPr id="9" name="Line 7">
              <a:extLst>
                <a:ext uri="{FF2B5EF4-FFF2-40B4-BE49-F238E27FC236}">
                  <a16:creationId xmlns:a16="http://schemas.microsoft.com/office/drawing/2014/main" id="{F8FFD572-012A-4355-AFF3-812F1A8F6C1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13807" y="941833"/>
              <a:ext cx="2879" cy="330373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633"/>
            </a:p>
          </p:txBody>
        </p:sp>
        <p:sp>
          <p:nvSpPr>
            <p:cNvPr id="10" name="Line 8">
              <a:extLst>
                <a:ext uri="{FF2B5EF4-FFF2-40B4-BE49-F238E27FC236}">
                  <a16:creationId xmlns:a16="http://schemas.microsoft.com/office/drawing/2014/main" id="{81DF982A-7DC1-4019-AA82-B6037D7905D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13808" y="4245569"/>
              <a:ext cx="354091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633"/>
            </a:p>
          </p:txBody>
        </p:sp>
        <p:sp>
          <p:nvSpPr>
            <p:cNvPr id="11" name="Line 9">
              <a:extLst>
                <a:ext uri="{FF2B5EF4-FFF2-40B4-BE49-F238E27FC236}">
                  <a16:creationId xmlns:a16="http://schemas.microsoft.com/office/drawing/2014/main" id="{0C6DCFF7-CC73-46CC-A0D8-6A36A100B34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54719" y="941833"/>
              <a:ext cx="1441" cy="330373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633"/>
            </a:p>
          </p:txBody>
        </p:sp>
      </p:grpSp>
      <p:sp>
        <p:nvSpPr>
          <p:cNvPr id="207" name="矩形 8">
            <a:extLst>
              <a:ext uri="{FF2B5EF4-FFF2-40B4-BE49-F238E27FC236}">
                <a16:creationId xmlns:a16="http://schemas.microsoft.com/office/drawing/2014/main" id="{B343357F-CDBB-4D86-AEB7-832EB0ADFAE5}"/>
              </a:ext>
            </a:extLst>
          </p:cNvPr>
          <p:cNvSpPr/>
          <p:nvPr/>
        </p:nvSpPr>
        <p:spPr>
          <a:xfrm>
            <a:off x="2250948" y="1543339"/>
            <a:ext cx="7045452" cy="589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Dependency parsing</a:t>
            </a:r>
            <a:endParaRPr lang="en-US" altLang="zh-CN" sz="140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</p:txBody>
      </p: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8B65C9F3-7560-407D-A935-D9EBE1BBFC3A}"/>
              </a:ext>
            </a:extLst>
          </p:cNvPr>
          <p:cNvGrpSpPr/>
          <p:nvPr/>
        </p:nvGrpSpPr>
        <p:grpSpPr>
          <a:xfrm>
            <a:off x="6987540" y="2490672"/>
            <a:ext cx="3206780" cy="3255264"/>
            <a:chOff x="1913807" y="941833"/>
            <a:chExt cx="3542353" cy="3303736"/>
          </a:xfrm>
        </p:grpSpPr>
        <p:sp>
          <p:nvSpPr>
            <p:cNvPr id="22" name="Line 7">
              <a:extLst>
                <a:ext uri="{FF2B5EF4-FFF2-40B4-BE49-F238E27FC236}">
                  <a16:creationId xmlns:a16="http://schemas.microsoft.com/office/drawing/2014/main" id="{82D41FE9-9B64-41FC-A580-E779D56B5A8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13807" y="941833"/>
              <a:ext cx="2879" cy="330373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633"/>
            </a:p>
          </p:txBody>
        </p:sp>
        <p:sp>
          <p:nvSpPr>
            <p:cNvPr id="23" name="Line 8">
              <a:extLst>
                <a:ext uri="{FF2B5EF4-FFF2-40B4-BE49-F238E27FC236}">
                  <a16:creationId xmlns:a16="http://schemas.microsoft.com/office/drawing/2014/main" id="{56A1C82B-D860-4591-9A78-49F99EEDC12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13808" y="4245569"/>
              <a:ext cx="354091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633"/>
            </a:p>
          </p:txBody>
        </p:sp>
        <p:sp>
          <p:nvSpPr>
            <p:cNvPr id="24" name="Line 9">
              <a:extLst>
                <a:ext uri="{FF2B5EF4-FFF2-40B4-BE49-F238E27FC236}">
                  <a16:creationId xmlns:a16="http://schemas.microsoft.com/office/drawing/2014/main" id="{0ABCF523-E445-48FE-8E45-E7CA61BC876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54719" y="941833"/>
              <a:ext cx="1441" cy="330373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633"/>
            </a:p>
          </p:txBody>
        </p:sp>
      </p:grpSp>
      <p:sp>
        <p:nvSpPr>
          <p:cNvPr id="137" name="Slide Number Placeholder 1">
            <a:extLst>
              <a:ext uri="{FF2B5EF4-FFF2-40B4-BE49-F238E27FC236}">
                <a16:creationId xmlns:a16="http://schemas.microsoft.com/office/drawing/2014/main" id="{20957F5E-3E4D-4577-9E0D-B586143B873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981950" y="6356352"/>
            <a:ext cx="2057400" cy="365125"/>
          </a:xfrm>
        </p:spPr>
        <p:txBody>
          <a:bodyPr/>
          <a:lstStyle/>
          <a:p>
            <a:fld id="{11D8FA19-E13B-4121-8BBF-5D41F5A04330}" type="slidenum">
              <a:rPr lang="zh-CN" altLang="en-US" smtClean="0"/>
              <a:t>71</a:t>
            </a:fld>
            <a:endParaRPr lang="zh-CN" altLang="en-US"/>
          </a:p>
        </p:txBody>
      </p:sp>
      <p:sp>
        <p:nvSpPr>
          <p:cNvPr id="68" name="Line 113">
            <a:extLst>
              <a:ext uri="{FF2B5EF4-FFF2-40B4-BE49-F238E27FC236}">
                <a16:creationId xmlns:a16="http://schemas.microsoft.com/office/drawing/2014/main" id="{F46342EA-4935-4EDD-BCFF-06027F1E4E4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691756" y="3116922"/>
            <a:ext cx="850330" cy="74974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1633"/>
          </a:p>
        </p:txBody>
      </p:sp>
      <p:sp>
        <p:nvSpPr>
          <p:cNvPr id="69" name="Line 126">
            <a:extLst>
              <a:ext uri="{FF2B5EF4-FFF2-40B4-BE49-F238E27FC236}">
                <a16:creationId xmlns:a16="http://schemas.microsoft.com/office/drawing/2014/main" id="{1638CB54-9E7A-4271-9528-2BE5887E9E30}"/>
              </a:ext>
            </a:extLst>
          </p:cNvPr>
          <p:cNvSpPr>
            <a:spLocks noChangeShapeType="1"/>
          </p:cNvSpPr>
          <p:nvPr/>
        </p:nvSpPr>
        <p:spPr bwMode="auto">
          <a:xfrm>
            <a:off x="5691757" y="3866670"/>
            <a:ext cx="843796" cy="1952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1633"/>
          </a:p>
        </p:txBody>
      </p:sp>
      <p:sp>
        <p:nvSpPr>
          <p:cNvPr id="70" name="Line 127">
            <a:extLst>
              <a:ext uri="{FF2B5EF4-FFF2-40B4-BE49-F238E27FC236}">
                <a16:creationId xmlns:a16="http://schemas.microsoft.com/office/drawing/2014/main" id="{F06E7057-60B7-407C-BC6C-9F7D67D6CFEF}"/>
              </a:ext>
            </a:extLst>
          </p:cNvPr>
          <p:cNvSpPr>
            <a:spLocks noChangeShapeType="1"/>
          </p:cNvSpPr>
          <p:nvPr/>
        </p:nvSpPr>
        <p:spPr bwMode="auto">
          <a:xfrm>
            <a:off x="5681994" y="4900647"/>
            <a:ext cx="857486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1633"/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49F4734D-2982-4E86-9576-FABA47B0B332}"/>
              </a:ext>
            </a:extLst>
          </p:cNvPr>
          <p:cNvGrpSpPr/>
          <p:nvPr/>
        </p:nvGrpSpPr>
        <p:grpSpPr>
          <a:xfrm>
            <a:off x="2564676" y="2661234"/>
            <a:ext cx="2795735" cy="3255263"/>
            <a:chOff x="6693667" y="4988685"/>
            <a:chExt cx="1360941" cy="1610092"/>
          </a:xfrm>
        </p:grpSpPr>
        <p:sp>
          <p:nvSpPr>
            <p:cNvPr id="74" name="Line 130">
              <a:extLst>
                <a:ext uri="{FF2B5EF4-FFF2-40B4-BE49-F238E27FC236}">
                  <a16:creationId xmlns:a16="http://schemas.microsoft.com/office/drawing/2014/main" id="{153A1A77-08D4-4096-BF93-DDE1C51315A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912568" y="5976630"/>
              <a:ext cx="707115" cy="144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600">
                <a:latin typeface="Palatino"/>
              </a:endParaRPr>
            </a:p>
          </p:txBody>
        </p:sp>
        <p:sp>
          <p:nvSpPr>
            <p:cNvPr id="75" name="Line 131">
              <a:extLst>
                <a:ext uri="{FF2B5EF4-FFF2-40B4-BE49-F238E27FC236}">
                  <a16:creationId xmlns:a16="http://schemas.microsoft.com/office/drawing/2014/main" id="{71F96599-A8E2-4AC7-A785-37269D71793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912568" y="6163850"/>
              <a:ext cx="707115" cy="144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600">
                <a:latin typeface="Palatino"/>
              </a:endParaRPr>
            </a:p>
          </p:txBody>
        </p:sp>
        <p:sp>
          <p:nvSpPr>
            <p:cNvPr id="76" name="Line 132">
              <a:extLst>
                <a:ext uri="{FF2B5EF4-FFF2-40B4-BE49-F238E27FC236}">
                  <a16:creationId xmlns:a16="http://schemas.microsoft.com/office/drawing/2014/main" id="{7DE824A0-F912-43C1-8D83-52A403CD9AC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912570" y="5976629"/>
              <a:ext cx="1441" cy="18721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600">
                <a:latin typeface="Palatino"/>
              </a:endParaRPr>
            </a:p>
          </p:txBody>
        </p:sp>
        <p:sp>
          <p:nvSpPr>
            <p:cNvPr id="77" name="Text Box 133">
              <a:extLst>
                <a:ext uri="{FF2B5EF4-FFF2-40B4-BE49-F238E27FC236}">
                  <a16:creationId xmlns:a16="http://schemas.microsoft.com/office/drawing/2014/main" id="{8390DB9E-CE97-4CA5-9A4F-40A0F2ED8EA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93667" y="6294906"/>
              <a:ext cx="1134839" cy="3038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81647" tIns="49625" rIns="81647" bIns="40823"/>
            <a:lstStyle>
              <a:lvl1pPr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MS Gothic" charset="-128"/>
                </a:defRPr>
              </a:lvl1pPr>
              <a:lvl2pPr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MS Gothic" charset="-128"/>
                </a:defRPr>
              </a:lvl2pPr>
              <a:lvl3pPr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MS Gothic" charset="-128"/>
                </a:defRPr>
              </a:lvl3pPr>
              <a:lvl4pPr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MS Gothic" charset="-128"/>
                </a:defRPr>
              </a:lvl4pPr>
              <a:lvl5pPr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MS Gothic" charset="-128"/>
                </a:defRPr>
              </a:lvl5pPr>
              <a:lvl6pPr marL="25146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MS Gothic" charset="-128"/>
                </a:defRPr>
              </a:lvl6pPr>
              <a:lvl7pPr marL="29718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MS Gothic" charset="-128"/>
                </a:defRPr>
              </a:lvl7pPr>
              <a:lvl8pPr marL="34290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MS Gothic" charset="-128"/>
                </a:defRPr>
              </a:lvl8pPr>
              <a:lvl9pPr marL="38862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MS Gothic" charset="-128"/>
                </a:defRPr>
              </a:lvl9pPr>
            </a:lstStyle>
            <a:p>
              <a:r>
                <a:rPr lang="en-US" sz="1600">
                  <a:latin typeface="Palatino"/>
                </a:rPr>
                <a:t>He </a:t>
              </a:r>
            </a:p>
          </p:txBody>
        </p:sp>
        <p:sp>
          <p:nvSpPr>
            <p:cNvPr id="78" name="Line 134">
              <a:extLst>
                <a:ext uri="{FF2B5EF4-FFF2-40B4-BE49-F238E27FC236}">
                  <a16:creationId xmlns:a16="http://schemas.microsoft.com/office/drawing/2014/main" id="{AC0A20F8-DAE8-4A30-821F-C7477212723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912568" y="6140805"/>
              <a:ext cx="165619" cy="1627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600">
                <a:latin typeface="Palatino"/>
              </a:endParaRPr>
            </a:p>
          </p:txBody>
        </p:sp>
        <p:sp>
          <p:nvSpPr>
            <p:cNvPr id="79" name="Text Box 135">
              <a:extLst>
                <a:ext uri="{FF2B5EF4-FFF2-40B4-BE49-F238E27FC236}">
                  <a16:creationId xmlns:a16="http://schemas.microsoft.com/office/drawing/2014/main" id="{A05F3DBE-4082-4A96-805C-F28258D1F2F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89527" y="5967988"/>
              <a:ext cx="1134839" cy="3038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81647" tIns="49625" rIns="81647" bIns="40823"/>
            <a:lstStyle>
              <a:lvl1pPr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MS Gothic" charset="-128"/>
                </a:defRPr>
              </a:lvl1pPr>
              <a:lvl2pPr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MS Gothic" charset="-128"/>
                </a:defRPr>
              </a:lvl2pPr>
              <a:lvl3pPr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MS Gothic" charset="-128"/>
                </a:defRPr>
              </a:lvl3pPr>
              <a:lvl4pPr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MS Gothic" charset="-128"/>
                </a:defRPr>
              </a:lvl4pPr>
              <a:lvl5pPr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MS Gothic" charset="-128"/>
                </a:defRPr>
              </a:lvl5pPr>
              <a:lvl6pPr marL="25146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MS Gothic" charset="-128"/>
                </a:defRPr>
              </a:lvl6pPr>
              <a:lvl7pPr marL="29718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MS Gothic" charset="-128"/>
                </a:defRPr>
              </a:lvl7pPr>
              <a:lvl8pPr marL="34290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MS Gothic" charset="-128"/>
                </a:defRPr>
              </a:lvl8pPr>
              <a:lvl9pPr marL="38862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MS Gothic" charset="-128"/>
                </a:defRPr>
              </a:lvl9pPr>
            </a:lstStyle>
            <a:p>
              <a:r>
                <a:rPr lang="en-US" sz="1600">
                  <a:latin typeface="Palatino"/>
                </a:rPr>
                <a:t>does it here</a:t>
              </a:r>
            </a:p>
          </p:txBody>
        </p:sp>
        <p:sp>
          <p:nvSpPr>
            <p:cNvPr id="80" name="Freeform 136">
              <a:extLst>
                <a:ext uri="{FF2B5EF4-FFF2-40B4-BE49-F238E27FC236}">
                  <a16:creationId xmlns:a16="http://schemas.microsoft.com/office/drawing/2014/main" id="{05F3A57D-9909-47E8-8641-2BCC6D50294A}"/>
                </a:ext>
              </a:extLst>
            </p:cNvPr>
            <p:cNvSpPr>
              <a:spLocks/>
            </p:cNvSpPr>
            <p:nvPr/>
          </p:nvSpPr>
          <p:spPr bwMode="auto">
            <a:xfrm>
              <a:off x="7091147" y="5695801"/>
              <a:ext cx="203063" cy="288031"/>
            </a:xfrm>
            <a:custGeom>
              <a:avLst/>
              <a:gdLst>
                <a:gd name="T0" fmla="*/ 0 w 622"/>
                <a:gd name="T1" fmla="*/ 823 h 883"/>
                <a:gd name="T2" fmla="*/ 596 w 622"/>
                <a:gd name="T3" fmla="*/ 852 h 883"/>
                <a:gd name="T4" fmla="*/ 596 w 622"/>
                <a:gd name="T5" fmla="*/ 882 h 883"/>
                <a:gd name="T6" fmla="*/ 621 w 622"/>
                <a:gd name="T7" fmla="*/ 882 h 8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22" h="883">
                  <a:moveTo>
                    <a:pt x="0" y="823"/>
                  </a:moveTo>
                  <a:cubicBezTo>
                    <a:pt x="298" y="0"/>
                    <a:pt x="596" y="852"/>
                    <a:pt x="596" y="852"/>
                  </a:cubicBezTo>
                  <a:lnTo>
                    <a:pt x="596" y="882"/>
                  </a:lnTo>
                  <a:lnTo>
                    <a:pt x="621" y="882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600">
                <a:latin typeface="Palatino"/>
              </a:endParaRPr>
            </a:p>
          </p:txBody>
        </p:sp>
        <p:sp>
          <p:nvSpPr>
            <p:cNvPr id="81" name="Freeform 137">
              <a:extLst>
                <a:ext uri="{FF2B5EF4-FFF2-40B4-BE49-F238E27FC236}">
                  <a16:creationId xmlns:a16="http://schemas.microsoft.com/office/drawing/2014/main" id="{90715836-8D25-442F-8CED-60B522464525}"/>
                </a:ext>
              </a:extLst>
            </p:cNvPr>
            <p:cNvSpPr>
              <a:spLocks/>
            </p:cNvSpPr>
            <p:nvPr/>
          </p:nvSpPr>
          <p:spPr bwMode="auto">
            <a:xfrm>
              <a:off x="7320131" y="5695801"/>
              <a:ext cx="203060" cy="288031"/>
            </a:xfrm>
            <a:custGeom>
              <a:avLst/>
              <a:gdLst>
                <a:gd name="T0" fmla="*/ 0 w 622"/>
                <a:gd name="T1" fmla="*/ 823 h 883"/>
                <a:gd name="T2" fmla="*/ 596 w 622"/>
                <a:gd name="T3" fmla="*/ 852 h 883"/>
                <a:gd name="T4" fmla="*/ 596 w 622"/>
                <a:gd name="T5" fmla="*/ 882 h 883"/>
                <a:gd name="T6" fmla="*/ 621 w 622"/>
                <a:gd name="T7" fmla="*/ 882 h 8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22" h="883">
                  <a:moveTo>
                    <a:pt x="0" y="823"/>
                  </a:moveTo>
                  <a:cubicBezTo>
                    <a:pt x="298" y="0"/>
                    <a:pt x="596" y="852"/>
                    <a:pt x="596" y="852"/>
                  </a:cubicBezTo>
                  <a:lnTo>
                    <a:pt x="596" y="882"/>
                  </a:lnTo>
                  <a:lnTo>
                    <a:pt x="621" y="882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600">
                <a:latin typeface="Palatino"/>
              </a:endParaRPr>
            </a:p>
          </p:txBody>
        </p:sp>
        <p:sp>
          <p:nvSpPr>
            <p:cNvPr id="82" name="Line 139">
              <a:extLst>
                <a:ext uri="{FF2B5EF4-FFF2-40B4-BE49-F238E27FC236}">
                  <a16:creationId xmlns:a16="http://schemas.microsoft.com/office/drawing/2014/main" id="{8AF50196-20CB-4C04-A920-1DA0270235F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945694" y="5422171"/>
              <a:ext cx="707113" cy="14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600">
                <a:latin typeface="Palatino"/>
              </a:endParaRPr>
            </a:p>
          </p:txBody>
        </p:sp>
        <p:sp>
          <p:nvSpPr>
            <p:cNvPr id="83" name="Line 140">
              <a:extLst>
                <a:ext uri="{FF2B5EF4-FFF2-40B4-BE49-F238E27FC236}">
                  <a16:creationId xmlns:a16="http://schemas.microsoft.com/office/drawing/2014/main" id="{77502252-4ADD-40CF-93EF-604F008B3C5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945694" y="5609391"/>
              <a:ext cx="707113" cy="14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600">
                <a:latin typeface="Palatino"/>
              </a:endParaRPr>
            </a:p>
          </p:txBody>
        </p:sp>
        <p:sp>
          <p:nvSpPr>
            <p:cNvPr id="84" name="Line 141">
              <a:extLst>
                <a:ext uri="{FF2B5EF4-FFF2-40B4-BE49-F238E27FC236}">
                  <a16:creationId xmlns:a16="http://schemas.microsoft.com/office/drawing/2014/main" id="{4993ABB3-35D3-4CA0-A646-EACACC9043D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945691" y="5422173"/>
              <a:ext cx="1440" cy="18721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600">
                <a:latin typeface="Palatino"/>
              </a:endParaRPr>
            </a:p>
          </p:txBody>
        </p:sp>
        <p:sp>
          <p:nvSpPr>
            <p:cNvPr id="119" name="Text Box 142">
              <a:extLst>
                <a:ext uri="{FF2B5EF4-FFF2-40B4-BE49-F238E27FC236}">
                  <a16:creationId xmlns:a16="http://schemas.microsoft.com/office/drawing/2014/main" id="{908B541E-0234-4D8B-8270-494AC72CF7D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25347" y="5740444"/>
              <a:ext cx="447888" cy="3038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81647" tIns="49625" rIns="81647" bIns="40823"/>
            <a:lstStyle/>
            <a:p>
              <a:r>
                <a:rPr lang="en-US" sz="1600">
                  <a:solidFill>
                    <a:srgbClr val="000000"/>
                  </a:solidFill>
                  <a:latin typeface="Palatino"/>
                </a:rPr>
                <a:t>He </a:t>
              </a:r>
            </a:p>
          </p:txBody>
        </p:sp>
        <p:sp>
          <p:nvSpPr>
            <p:cNvPr id="120" name="Line 143">
              <a:extLst>
                <a:ext uri="{FF2B5EF4-FFF2-40B4-BE49-F238E27FC236}">
                  <a16:creationId xmlns:a16="http://schemas.microsoft.com/office/drawing/2014/main" id="{D7F5F066-781F-4E2C-9F3B-55513A12D5F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944252" y="5584908"/>
              <a:ext cx="165619" cy="1627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600">
                <a:latin typeface="Palatino"/>
              </a:endParaRPr>
            </a:p>
          </p:txBody>
        </p:sp>
        <p:sp>
          <p:nvSpPr>
            <p:cNvPr id="121" name="Text Box 144">
              <a:extLst>
                <a:ext uri="{FF2B5EF4-FFF2-40B4-BE49-F238E27FC236}">
                  <a16:creationId xmlns:a16="http://schemas.microsoft.com/office/drawing/2014/main" id="{6E2114C9-621B-4D2F-B311-4833936163A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21208" y="5413531"/>
              <a:ext cx="578941" cy="3038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81647" tIns="49625" rIns="81647" bIns="40823"/>
            <a:lstStyle/>
            <a:p>
              <a:r>
                <a:rPr lang="en-US" sz="1600">
                  <a:solidFill>
                    <a:srgbClr val="000000"/>
                  </a:solidFill>
                  <a:latin typeface="Palatino"/>
                </a:rPr>
                <a:t>does</a:t>
              </a:r>
            </a:p>
          </p:txBody>
        </p:sp>
        <p:sp>
          <p:nvSpPr>
            <p:cNvPr id="136" name="Text Box 146">
              <a:extLst>
                <a:ext uri="{FF2B5EF4-FFF2-40B4-BE49-F238E27FC236}">
                  <a16:creationId xmlns:a16="http://schemas.microsoft.com/office/drawing/2014/main" id="{BE825AB2-0480-46E3-A665-D51D3036A09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83315" y="5740444"/>
              <a:ext cx="447888" cy="3038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81647" tIns="49625" rIns="81647" bIns="40823"/>
            <a:lstStyle/>
            <a:p>
              <a:r>
                <a:rPr lang="en-US" sz="1600">
                  <a:solidFill>
                    <a:srgbClr val="000000"/>
                  </a:solidFill>
                  <a:latin typeface="Palatino"/>
                </a:rPr>
                <a:t>it</a:t>
              </a:r>
            </a:p>
          </p:txBody>
        </p:sp>
        <p:sp>
          <p:nvSpPr>
            <p:cNvPr id="141" name="Line 147">
              <a:extLst>
                <a:ext uri="{FF2B5EF4-FFF2-40B4-BE49-F238E27FC236}">
                  <a16:creationId xmlns:a16="http://schemas.microsoft.com/office/drawing/2014/main" id="{92376E6B-33B6-4433-8E1E-90997BA4A76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108428" y="5584908"/>
              <a:ext cx="228984" cy="1627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600">
                <a:latin typeface="Palatino"/>
              </a:endParaRPr>
            </a:p>
          </p:txBody>
        </p:sp>
        <p:sp>
          <p:nvSpPr>
            <p:cNvPr id="142" name="Line 148">
              <a:extLst>
                <a:ext uri="{FF2B5EF4-FFF2-40B4-BE49-F238E27FC236}">
                  <a16:creationId xmlns:a16="http://schemas.microsoft.com/office/drawing/2014/main" id="{9A8041AF-26CB-4C6B-9D4E-F723298A824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847764" y="4997328"/>
              <a:ext cx="707113" cy="144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600">
                <a:latin typeface="Palatino"/>
              </a:endParaRPr>
            </a:p>
          </p:txBody>
        </p:sp>
        <p:sp>
          <p:nvSpPr>
            <p:cNvPr id="143" name="Line 149">
              <a:extLst>
                <a:ext uri="{FF2B5EF4-FFF2-40B4-BE49-F238E27FC236}">
                  <a16:creationId xmlns:a16="http://schemas.microsoft.com/office/drawing/2014/main" id="{ADCEB7C7-6F53-46B7-B98D-510FDF06B67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847764" y="5184549"/>
              <a:ext cx="707113" cy="144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600">
                <a:latin typeface="Palatino"/>
              </a:endParaRPr>
            </a:p>
          </p:txBody>
        </p:sp>
        <p:sp>
          <p:nvSpPr>
            <p:cNvPr id="144" name="Line 150">
              <a:extLst>
                <a:ext uri="{FF2B5EF4-FFF2-40B4-BE49-F238E27FC236}">
                  <a16:creationId xmlns:a16="http://schemas.microsoft.com/office/drawing/2014/main" id="{4ABAAD3A-C44D-4AC4-9EBE-B3A393A21F4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847760" y="4997328"/>
              <a:ext cx="1440" cy="18721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600">
                <a:latin typeface="Palatino"/>
              </a:endParaRPr>
            </a:p>
          </p:txBody>
        </p:sp>
        <p:sp>
          <p:nvSpPr>
            <p:cNvPr id="145" name="Line 152">
              <a:extLst>
                <a:ext uri="{FF2B5EF4-FFF2-40B4-BE49-F238E27FC236}">
                  <a16:creationId xmlns:a16="http://schemas.microsoft.com/office/drawing/2014/main" id="{C10C9A9F-7C4C-4D83-ABC7-092716940F7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846321" y="5160066"/>
              <a:ext cx="165619" cy="16273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600">
                <a:latin typeface="Palatino"/>
              </a:endParaRPr>
            </a:p>
          </p:txBody>
        </p:sp>
        <p:sp>
          <p:nvSpPr>
            <p:cNvPr id="146" name="Text Box 153">
              <a:extLst>
                <a:ext uri="{FF2B5EF4-FFF2-40B4-BE49-F238E27FC236}">
                  <a16:creationId xmlns:a16="http://schemas.microsoft.com/office/drawing/2014/main" id="{26F89452-9A97-44DC-AF21-FEDA2814D37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23279" y="4988685"/>
              <a:ext cx="1134839" cy="3038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81647" tIns="49625" rIns="81647" bIns="40823"/>
            <a:lstStyle>
              <a:lvl1pPr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MS Gothic" charset="-128"/>
                </a:defRPr>
              </a:lvl1pPr>
              <a:lvl2pPr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MS Gothic" charset="-128"/>
                </a:defRPr>
              </a:lvl2pPr>
              <a:lvl3pPr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MS Gothic" charset="-128"/>
                </a:defRPr>
              </a:lvl3pPr>
              <a:lvl4pPr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MS Gothic" charset="-128"/>
                </a:defRPr>
              </a:lvl4pPr>
              <a:lvl5pPr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MS Gothic" charset="-128"/>
                </a:defRPr>
              </a:lvl5pPr>
              <a:lvl6pPr marL="25146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MS Gothic" charset="-128"/>
                </a:defRPr>
              </a:lvl6pPr>
              <a:lvl7pPr marL="29718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MS Gothic" charset="-128"/>
                </a:defRPr>
              </a:lvl7pPr>
              <a:lvl8pPr marL="34290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MS Gothic" charset="-128"/>
                </a:defRPr>
              </a:lvl8pPr>
              <a:lvl9pPr marL="38862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MS Gothic" charset="-128"/>
                </a:defRPr>
              </a:lvl9pPr>
            </a:lstStyle>
            <a:p>
              <a:r>
                <a:rPr lang="en-US" sz="1600">
                  <a:latin typeface="Palatino"/>
                </a:rPr>
                <a:t>does it here</a:t>
              </a:r>
            </a:p>
          </p:txBody>
        </p:sp>
        <p:sp>
          <p:nvSpPr>
            <p:cNvPr id="147" name="Oval 157">
              <a:extLst>
                <a:ext uri="{FF2B5EF4-FFF2-40B4-BE49-F238E27FC236}">
                  <a16:creationId xmlns:a16="http://schemas.microsoft.com/office/drawing/2014/main" id="{8342A0A3-B8DB-4F48-A232-9A0519764A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48389" y="5257995"/>
              <a:ext cx="1306219" cy="653828"/>
            </a:xfrm>
            <a:prstGeom prst="ellipse">
              <a:avLst/>
            </a:prstGeom>
            <a:solidFill>
              <a:srgbClr val="99CCFF">
                <a:alpha val="29999"/>
              </a:srgbClr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sz="1600">
                <a:latin typeface="Palatino"/>
              </a:endParaRPr>
            </a:p>
          </p:txBody>
        </p:sp>
      </p:grpSp>
      <p:grpSp>
        <p:nvGrpSpPr>
          <p:cNvPr id="2" name="组合 1">
            <a:extLst>
              <a:ext uri="{FF2B5EF4-FFF2-40B4-BE49-F238E27FC236}">
                <a16:creationId xmlns:a16="http://schemas.microsoft.com/office/drawing/2014/main" id="{F942A482-B55E-4E2C-9486-CE6581AA256C}"/>
              </a:ext>
            </a:extLst>
          </p:cNvPr>
          <p:cNvGrpSpPr/>
          <p:nvPr/>
        </p:nvGrpSpPr>
        <p:grpSpPr>
          <a:xfrm>
            <a:off x="7188297" y="2617050"/>
            <a:ext cx="2806569" cy="2691238"/>
            <a:chOff x="4462872" y="4716498"/>
            <a:chExt cx="1468955" cy="1882279"/>
          </a:xfrm>
        </p:grpSpPr>
        <p:sp>
          <p:nvSpPr>
            <p:cNvPr id="64" name="Line 125">
              <a:extLst>
                <a:ext uri="{FF2B5EF4-FFF2-40B4-BE49-F238E27FC236}">
                  <a16:creationId xmlns:a16="http://schemas.microsoft.com/office/drawing/2014/main" id="{4B17AC36-5F8F-4924-B7EB-F7CE95A0776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91853" y="4997328"/>
              <a:ext cx="707115" cy="144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600">
                <a:latin typeface="Palatino"/>
              </a:endParaRPr>
            </a:p>
          </p:txBody>
        </p:sp>
        <p:sp>
          <p:nvSpPr>
            <p:cNvPr id="65" name="Line 126">
              <a:extLst>
                <a:ext uri="{FF2B5EF4-FFF2-40B4-BE49-F238E27FC236}">
                  <a16:creationId xmlns:a16="http://schemas.microsoft.com/office/drawing/2014/main" id="{BD9758FD-C6F2-492E-8242-3306FC69E00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91853" y="5184549"/>
              <a:ext cx="707115" cy="144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600">
                <a:latin typeface="Palatino"/>
              </a:endParaRPr>
            </a:p>
          </p:txBody>
        </p:sp>
        <p:sp>
          <p:nvSpPr>
            <p:cNvPr id="66" name="Line 127">
              <a:extLst>
                <a:ext uri="{FF2B5EF4-FFF2-40B4-BE49-F238E27FC236}">
                  <a16:creationId xmlns:a16="http://schemas.microsoft.com/office/drawing/2014/main" id="{0BCC7C73-BD48-4AB3-902A-76F56E07DD6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91856" y="4997328"/>
              <a:ext cx="1441" cy="18721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600">
                <a:latin typeface="Palatino"/>
              </a:endParaRPr>
            </a:p>
          </p:txBody>
        </p:sp>
        <p:sp>
          <p:nvSpPr>
            <p:cNvPr id="67" name="Text Box 128">
              <a:extLst>
                <a:ext uri="{FF2B5EF4-FFF2-40B4-BE49-F238E27FC236}">
                  <a16:creationId xmlns:a16="http://schemas.microsoft.com/office/drawing/2014/main" id="{D2D7FA0C-8634-44A5-BD51-11B4E95826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71514" y="5315602"/>
              <a:ext cx="447887" cy="3038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81647" tIns="49625" rIns="81647" bIns="40823"/>
            <a:lstStyle/>
            <a:p>
              <a:r>
                <a:rPr lang="en-US" sz="1600">
                  <a:solidFill>
                    <a:srgbClr val="000000"/>
                  </a:solidFill>
                  <a:latin typeface="Palatino"/>
                </a:rPr>
                <a:t>He </a:t>
              </a:r>
            </a:p>
          </p:txBody>
        </p:sp>
        <p:sp>
          <p:nvSpPr>
            <p:cNvPr id="73" name="Line 129">
              <a:extLst>
                <a:ext uri="{FF2B5EF4-FFF2-40B4-BE49-F238E27FC236}">
                  <a16:creationId xmlns:a16="http://schemas.microsoft.com/office/drawing/2014/main" id="{52447A05-57B6-4472-93E7-067B139C6D7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690417" y="5161504"/>
              <a:ext cx="165617" cy="1627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600">
                <a:latin typeface="Palatino"/>
              </a:endParaRPr>
            </a:p>
          </p:txBody>
        </p:sp>
        <p:sp>
          <p:nvSpPr>
            <p:cNvPr id="85" name="Text Box 130">
              <a:extLst>
                <a:ext uri="{FF2B5EF4-FFF2-40B4-BE49-F238E27FC236}">
                  <a16:creationId xmlns:a16="http://schemas.microsoft.com/office/drawing/2014/main" id="{FD4083A7-69B5-45DD-BC03-09F97C65310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67374" y="4988685"/>
              <a:ext cx="970663" cy="3038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81647" tIns="49625" rIns="81647" bIns="40823"/>
            <a:lstStyle>
              <a:lvl1pPr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MS Gothic" charset="-128"/>
                </a:defRPr>
              </a:lvl1pPr>
              <a:lvl2pPr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MS Gothic" charset="-128"/>
                </a:defRPr>
              </a:lvl2pPr>
              <a:lvl3pPr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MS Gothic" charset="-128"/>
                </a:defRPr>
              </a:lvl3pPr>
              <a:lvl4pPr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MS Gothic" charset="-128"/>
                </a:defRPr>
              </a:lvl4pPr>
              <a:lvl5pPr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MS Gothic" charset="-128"/>
                </a:defRPr>
              </a:lvl5pPr>
              <a:lvl6pPr marL="25146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MS Gothic" charset="-128"/>
                </a:defRPr>
              </a:lvl6pPr>
              <a:lvl7pPr marL="29718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MS Gothic" charset="-128"/>
                </a:defRPr>
              </a:lvl7pPr>
              <a:lvl8pPr marL="34290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MS Gothic" charset="-128"/>
                </a:defRPr>
              </a:lvl8pPr>
              <a:lvl9pPr marL="38862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MS Gothic" charset="-128"/>
                </a:defRPr>
              </a:lvl9pPr>
            </a:lstStyle>
            <a:p>
              <a:r>
                <a:rPr lang="en-US" sz="1600">
                  <a:latin typeface="Palatino"/>
                </a:rPr>
                <a:t>does here</a:t>
              </a:r>
            </a:p>
          </p:txBody>
        </p:sp>
        <p:sp>
          <p:nvSpPr>
            <p:cNvPr id="86" name="Text Box 131">
              <a:extLst>
                <a:ext uri="{FF2B5EF4-FFF2-40B4-BE49-F238E27FC236}">
                  <a16:creationId xmlns:a16="http://schemas.microsoft.com/office/drawing/2014/main" id="{B72643C7-3619-4BA4-8075-7C9814315F7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29482" y="5315602"/>
              <a:ext cx="447887" cy="3038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81647" tIns="49625" rIns="81647" bIns="40823"/>
            <a:lstStyle/>
            <a:p>
              <a:r>
                <a:rPr lang="en-US" sz="1600">
                  <a:solidFill>
                    <a:srgbClr val="000000"/>
                  </a:solidFill>
                  <a:latin typeface="Palatino"/>
                </a:rPr>
                <a:t>it</a:t>
              </a:r>
            </a:p>
          </p:txBody>
        </p:sp>
        <p:sp>
          <p:nvSpPr>
            <p:cNvPr id="87" name="Line 132">
              <a:extLst>
                <a:ext uri="{FF2B5EF4-FFF2-40B4-BE49-F238E27FC236}">
                  <a16:creationId xmlns:a16="http://schemas.microsoft.com/office/drawing/2014/main" id="{8D7B8D66-4D02-4B19-9E92-B7BB2D06D2B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54591" y="5161504"/>
              <a:ext cx="228984" cy="1627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600">
                <a:latin typeface="Palatino"/>
              </a:endParaRPr>
            </a:p>
          </p:txBody>
        </p:sp>
        <p:sp>
          <p:nvSpPr>
            <p:cNvPr id="88" name="Freeform 133">
              <a:extLst>
                <a:ext uri="{FF2B5EF4-FFF2-40B4-BE49-F238E27FC236}">
                  <a16:creationId xmlns:a16="http://schemas.microsoft.com/office/drawing/2014/main" id="{5A9C50B8-1CAA-4113-AF27-C1AE240A8792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5243" y="4716498"/>
              <a:ext cx="203060" cy="288031"/>
            </a:xfrm>
            <a:custGeom>
              <a:avLst/>
              <a:gdLst>
                <a:gd name="T0" fmla="*/ 0 w 622"/>
                <a:gd name="T1" fmla="*/ 823 h 883"/>
                <a:gd name="T2" fmla="*/ 596 w 622"/>
                <a:gd name="T3" fmla="*/ 852 h 883"/>
                <a:gd name="T4" fmla="*/ 596 w 622"/>
                <a:gd name="T5" fmla="*/ 882 h 883"/>
                <a:gd name="T6" fmla="*/ 621 w 622"/>
                <a:gd name="T7" fmla="*/ 882 h 8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22" h="883">
                  <a:moveTo>
                    <a:pt x="0" y="823"/>
                  </a:moveTo>
                  <a:cubicBezTo>
                    <a:pt x="298" y="0"/>
                    <a:pt x="596" y="852"/>
                    <a:pt x="596" y="852"/>
                  </a:cubicBezTo>
                  <a:lnTo>
                    <a:pt x="596" y="882"/>
                  </a:lnTo>
                  <a:lnTo>
                    <a:pt x="621" y="882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600">
                <a:latin typeface="Palatino"/>
              </a:endParaRPr>
            </a:p>
          </p:txBody>
        </p:sp>
        <p:sp>
          <p:nvSpPr>
            <p:cNvPr id="90" name="Line 141">
              <a:extLst>
                <a:ext uri="{FF2B5EF4-FFF2-40B4-BE49-F238E27FC236}">
                  <a16:creationId xmlns:a16="http://schemas.microsoft.com/office/drawing/2014/main" id="{540623FE-C3C9-4A67-91B1-119B4046FBD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91853" y="5976630"/>
              <a:ext cx="707115" cy="144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600">
                <a:latin typeface="Palatino"/>
              </a:endParaRPr>
            </a:p>
          </p:txBody>
        </p:sp>
        <p:sp>
          <p:nvSpPr>
            <p:cNvPr id="91" name="Line 142">
              <a:extLst>
                <a:ext uri="{FF2B5EF4-FFF2-40B4-BE49-F238E27FC236}">
                  <a16:creationId xmlns:a16="http://schemas.microsoft.com/office/drawing/2014/main" id="{6E998CC2-AD5A-4D2A-AD97-E2170E619A5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91853" y="6163850"/>
              <a:ext cx="707115" cy="144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600">
                <a:latin typeface="Palatino"/>
              </a:endParaRPr>
            </a:p>
          </p:txBody>
        </p:sp>
        <p:sp>
          <p:nvSpPr>
            <p:cNvPr id="92" name="Line 143">
              <a:extLst>
                <a:ext uri="{FF2B5EF4-FFF2-40B4-BE49-F238E27FC236}">
                  <a16:creationId xmlns:a16="http://schemas.microsoft.com/office/drawing/2014/main" id="{0841DDD2-B5B8-47AF-A383-19B667C936D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91856" y="5976629"/>
              <a:ext cx="1441" cy="18721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600">
                <a:latin typeface="Palatino"/>
              </a:endParaRPr>
            </a:p>
          </p:txBody>
        </p:sp>
        <p:sp>
          <p:nvSpPr>
            <p:cNvPr id="93" name="Text Box 144">
              <a:extLst>
                <a:ext uri="{FF2B5EF4-FFF2-40B4-BE49-F238E27FC236}">
                  <a16:creationId xmlns:a16="http://schemas.microsoft.com/office/drawing/2014/main" id="{9F7F837D-2864-4974-A6F9-34C2E050B67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72954" y="6294906"/>
              <a:ext cx="1134839" cy="3038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81647" tIns="49625" rIns="81647" bIns="40823"/>
            <a:lstStyle>
              <a:lvl1pPr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MS Gothic" charset="-128"/>
                </a:defRPr>
              </a:lvl1pPr>
              <a:lvl2pPr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MS Gothic" charset="-128"/>
                </a:defRPr>
              </a:lvl2pPr>
              <a:lvl3pPr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MS Gothic" charset="-128"/>
                </a:defRPr>
              </a:lvl3pPr>
              <a:lvl4pPr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MS Gothic" charset="-128"/>
                </a:defRPr>
              </a:lvl4pPr>
              <a:lvl5pPr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MS Gothic" charset="-128"/>
                </a:defRPr>
              </a:lvl5pPr>
              <a:lvl6pPr marL="25146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MS Gothic" charset="-128"/>
                </a:defRPr>
              </a:lvl6pPr>
              <a:lvl7pPr marL="29718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MS Gothic" charset="-128"/>
                </a:defRPr>
              </a:lvl7pPr>
              <a:lvl8pPr marL="34290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MS Gothic" charset="-128"/>
                </a:defRPr>
              </a:lvl8pPr>
              <a:lvl9pPr marL="38862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MS Gothic" charset="-128"/>
                </a:defRPr>
              </a:lvl9pPr>
            </a:lstStyle>
            <a:p>
              <a:r>
                <a:rPr lang="en-US" sz="1600">
                  <a:latin typeface="Palatino"/>
                </a:rPr>
                <a:t>He </a:t>
              </a:r>
            </a:p>
          </p:txBody>
        </p:sp>
        <p:sp>
          <p:nvSpPr>
            <p:cNvPr id="94" name="Line 145">
              <a:extLst>
                <a:ext uri="{FF2B5EF4-FFF2-40B4-BE49-F238E27FC236}">
                  <a16:creationId xmlns:a16="http://schemas.microsoft.com/office/drawing/2014/main" id="{9F07B864-BFC0-418E-A3B9-AA6FCB1A529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691853" y="6140805"/>
              <a:ext cx="165619" cy="1627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600">
                <a:latin typeface="Palatino"/>
              </a:endParaRPr>
            </a:p>
          </p:txBody>
        </p:sp>
        <p:sp>
          <p:nvSpPr>
            <p:cNvPr id="95" name="Text Box 146">
              <a:extLst>
                <a:ext uri="{FF2B5EF4-FFF2-40B4-BE49-F238E27FC236}">
                  <a16:creationId xmlns:a16="http://schemas.microsoft.com/office/drawing/2014/main" id="{FB623F03-FC5E-4B15-B8C2-289D97D242B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67375" y="5967988"/>
              <a:ext cx="1134839" cy="3038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81647" tIns="49625" rIns="81647" bIns="40823"/>
            <a:lstStyle>
              <a:lvl1pPr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MS Gothic" charset="-128"/>
                </a:defRPr>
              </a:lvl1pPr>
              <a:lvl2pPr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MS Gothic" charset="-128"/>
                </a:defRPr>
              </a:lvl2pPr>
              <a:lvl3pPr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MS Gothic" charset="-128"/>
                </a:defRPr>
              </a:lvl3pPr>
              <a:lvl4pPr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MS Gothic" charset="-128"/>
                </a:defRPr>
              </a:lvl4pPr>
              <a:lvl5pPr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MS Gothic" charset="-128"/>
                </a:defRPr>
              </a:lvl5pPr>
              <a:lvl6pPr marL="25146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MS Gothic" charset="-128"/>
                </a:defRPr>
              </a:lvl6pPr>
              <a:lvl7pPr marL="29718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MS Gothic" charset="-128"/>
                </a:defRPr>
              </a:lvl7pPr>
              <a:lvl8pPr marL="34290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MS Gothic" charset="-128"/>
                </a:defRPr>
              </a:lvl8pPr>
              <a:lvl9pPr marL="38862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MS Gothic" charset="-128"/>
                </a:defRPr>
              </a:lvl9pPr>
            </a:lstStyle>
            <a:p>
              <a:r>
                <a:rPr lang="en-US" sz="1600">
                  <a:latin typeface="Palatino"/>
                </a:rPr>
                <a:t>does it here</a:t>
              </a:r>
            </a:p>
          </p:txBody>
        </p:sp>
        <p:sp>
          <p:nvSpPr>
            <p:cNvPr id="96" name="Freeform 147">
              <a:extLst>
                <a:ext uri="{FF2B5EF4-FFF2-40B4-BE49-F238E27FC236}">
                  <a16:creationId xmlns:a16="http://schemas.microsoft.com/office/drawing/2014/main" id="{FE5B9E1D-39E9-49AB-963E-81A608DC0381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0433" y="5695801"/>
              <a:ext cx="203063" cy="288031"/>
            </a:xfrm>
            <a:custGeom>
              <a:avLst/>
              <a:gdLst>
                <a:gd name="T0" fmla="*/ 0 w 622"/>
                <a:gd name="T1" fmla="*/ 823 h 883"/>
                <a:gd name="T2" fmla="*/ 596 w 622"/>
                <a:gd name="T3" fmla="*/ 852 h 883"/>
                <a:gd name="T4" fmla="*/ 596 w 622"/>
                <a:gd name="T5" fmla="*/ 882 h 883"/>
                <a:gd name="T6" fmla="*/ 621 w 622"/>
                <a:gd name="T7" fmla="*/ 882 h 8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22" h="883">
                  <a:moveTo>
                    <a:pt x="0" y="823"/>
                  </a:moveTo>
                  <a:cubicBezTo>
                    <a:pt x="298" y="0"/>
                    <a:pt x="596" y="852"/>
                    <a:pt x="596" y="852"/>
                  </a:cubicBezTo>
                  <a:lnTo>
                    <a:pt x="596" y="882"/>
                  </a:lnTo>
                  <a:lnTo>
                    <a:pt x="621" y="882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600">
                <a:latin typeface="Palatino"/>
              </a:endParaRPr>
            </a:p>
          </p:txBody>
        </p:sp>
        <p:sp>
          <p:nvSpPr>
            <p:cNvPr id="97" name="Freeform 148">
              <a:extLst>
                <a:ext uri="{FF2B5EF4-FFF2-40B4-BE49-F238E27FC236}">
                  <a16:creationId xmlns:a16="http://schemas.microsoft.com/office/drawing/2014/main" id="{0F907C65-1FBA-4C83-AD3C-F141D58D14B9}"/>
                </a:ext>
              </a:extLst>
            </p:cNvPr>
            <p:cNvSpPr>
              <a:spLocks/>
            </p:cNvSpPr>
            <p:nvPr/>
          </p:nvSpPr>
          <p:spPr bwMode="auto">
            <a:xfrm>
              <a:off x="5099419" y="5695801"/>
              <a:ext cx="203060" cy="288031"/>
            </a:xfrm>
            <a:custGeom>
              <a:avLst/>
              <a:gdLst>
                <a:gd name="T0" fmla="*/ 0 w 622"/>
                <a:gd name="T1" fmla="*/ 823 h 883"/>
                <a:gd name="T2" fmla="*/ 596 w 622"/>
                <a:gd name="T3" fmla="*/ 852 h 883"/>
                <a:gd name="T4" fmla="*/ 596 w 622"/>
                <a:gd name="T5" fmla="*/ 882 h 883"/>
                <a:gd name="T6" fmla="*/ 621 w 622"/>
                <a:gd name="T7" fmla="*/ 882 h 8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22" h="883">
                  <a:moveTo>
                    <a:pt x="0" y="823"/>
                  </a:moveTo>
                  <a:cubicBezTo>
                    <a:pt x="298" y="0"/>
                    <a:pt x="596" y="852"/>
                    <a:pt x="596" y="852"/>
                  </a:cubicBezTo>
                  <a:lnTo>
                    <a:pt x="596" y="882"/>
                  </a:lnTo>
                  <a:lnTo>
                    <a:pt x="621" y="882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600">
                <a:latin typeface="Palatino"/>
              </a:endParaRPr>
            </a:p>
          </p:txBody>
        </p:sp>
        <p:sp>
          <p:nvSpPr>
            <p:cNvPr id="98" name="Line 149">
              <a:extLst>
                <a:ext uri="{FF2B5EF4-FFF2-40B4-BE49-F238E27FC236}">
                  <a16:creationId xmlns:a16="http://schemas.microsoft.com/office/drawing/2014/main" id="{DFE755E0-CD33-4BC1-AB49-BBDF8C91463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91853" y="5488417"/>
              <a:ext cx="707115" cy="14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600">
                <a:latin typeface="Palatino"/>
              </a:endParaRPr>
            </a:p>
          </p:txBody>
        </p:sp>
        <p:sp>
          <p:nvSpPr>
            <p:cNvPr id="99" name="Line 150">
              <a:extLst>
                <a:ext uri="{FF2B5EF4-FFF2-40B4-BE49-F238E27FC236}">
                  <a16:creationId xmlns:a16="http://schemas.microsoft.com/office/drawing/2014/main" id="{0D0FA427-EE7B-4128-A0AC-284F02D98E8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91853" y="5674200"/>
              <a:ext cx="707115" cy="144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600">
                <a:latin typeface="Palatino"/>
              </a:endParaRPr>
            </a:p>
          </p:txBody>
        </p:sp>
        <p:sp>
          <p:nvSpPr>
            <p:cNvPr id="100" name="Line 151">
              <a:extLst>
                <a:ext uri="{FF2B5EF4-FFF2-40B4-BE49-F238E27FC236}">
                  <a16:creationId xmlns:a16="http://schemas.microsoft.com/office/drawing/2014/main" id="{BC60B688-BC85-4D6A-BC39-6961A2F8D17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91856" y="5488421"/>
              <a:ext cx="1441" cy="18721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600">
                <a:latin typeface="Palatino"/>
              </a:endParaRPr>
            </a:p>
          </p:txBody>
        </p:sp>
        <p:sp>
          <p:nvSpPr>
            <p:cNvPr id="101" name="Text Box 152">
              <a:extLst>
                <a:ext uri="{FF2B5EF4-FFF2-40B4-BE49-F238E27FC236}">
                  <a16:creationId xmlns:a16="http://schemas.microsoft.com/office/drawing/2014/main" id="{D5FCB5BB-6450-42D9-BEAA-CF8CA2A7374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71514" y="5805254"/>
              <a:ext cx="447887" cy="3038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81647" tIns="49625" rIns="81647" bIns="40823"/>
            <a:lstStyle/>
            <a:p>
              <a:r>
                <a:rPr lang="en-US" sz="1600">
                  <a:solidFill>
                    <a:srgbClr val="000000"/>
                  </a:solidFill>
                  <a:latin typeface="Palatino"/>
                </a:rPr>
                <a:t>He </a:t>
              </a:r>
            </a:p>
          </p:txBody>
        </p:sp>
        <p:sp>
          <p:nvSpPr>
            <p:cNvPr id="102" name="Line 153">
              <a:extLst>
                <a:ext uri="{FF2B5EF4-FFF2-40B4-BE49-F238E27FC236}">
                  <a16:creationId xmlns:a16="http://schemas.microsoft.com/office/drawing/2014/main" id="{BB2981C4-038A-4F7D-AA9E-D7E80E33772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690417" y="5651156"/>
              <a:ext cx="165617" cy="1627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600">
                <a:latin typeface="Palatino"/>
              </a:endParaRPr>
            </a:p>
          </p:txBody>
        </p:sp>
        <p:sp>
          <p:nvSpPr>
            <p:cNvPr id="103" name="Text Box 154">
              <a:extLst>
                <a:ext uri="{FF2B5EF4-FFF2-40B4-BE49-F238E27FC236}">
                  <a16:creationId xmlns:a16="http://schemas.microsoft.com/office/drawing/2014/main" id="{87B1058D-6AA3-4A10-89FD-00016C269C9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67374" y="5478337"/>
              <a:ext cx="970663" cy="3038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81647" tIns="49625" rIns="81647" bIns="40823"/>
            <a:lstStyle>
              <a:lvl1pPr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MS Gothic" charset="-128"/>
                </a:defRPr>
              </a:lvl1pPr>
              <a:lvl2pPr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MS Gothic" charset="-128"/>
                </a:defRPr>
              </a:lvl2pPr>
              <a:lvl3pPr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MS Gothic" charset="-128"/>
                </a:defRPr>
              </a:lvl3pPr>
              <a:lvl4pPr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MS Gothic" charset="-128"/>
                </a:defRPr>
              </a:lvl4pPr>
              <a:lvl5pPr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MS Gothic" charset="-128"/>
                </a:defRPr>
              </a:lvl5pPr>
              <a:lvl6pPr marL="25146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MS Gothic" charset="-128"/>
                </a:defRPr>
              </a:lvl6pPr>
              <a:lvl7pPr marL="29718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MS Gothic" charset="-128"/>
                </a:defRPr>
              </a:lvl7pPr>
              <a:lvl8pPr marL="34290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MS Gothic" charset="-128"/>
                </a:defRPr>
              </a:lvl8pPr>
              <a:lvl9pPr marL="38862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MS Gothic" charset="-128"/>
                </a:defRPr>
              </a:lvl9pPr>
            </a:lstStyle>
            <a:p>
              <a:r>
                <a:rPr lang="en-US" sz="1600">
                  <a:latin typeface="Palatino"/>
                </a:rPr>
                <a:t>does here</a:t>
              </a:r>
            </a:p>
          </p:txBody>
        </p:sp>
        <p:sp>
          <p:nvSpPr>
            <p:cNvPr id="104" name="Text Box 155">
              <a:extLst>
                <a:ext uri="{FF2B5EF4-FFF2-40B4-BE49-F238E27FC236}">
                  <a16:creationId xmlns:a16="http://schemas.microsoft.com/office/drawing/2014/main" id="{689260E8-8483-4DB5-97D9-83F9362ECCA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61165" y="5806692"/>
              <a:ext cx="447887" cy="3038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81647" tIns="49625" rIns="81647" bIns="40823"/>
            <a:lstStyle/>
            <a:p>
              <a:r>
                <a:rPr lang="en-US" sz="1600">
                  <a:solidFill>
                    <a:srgbClr val="000000"/>
                  </a:solidFill>
                  <a:latin typeface="Palatino"/>
                </a:rPr>
                <a:t>it</a:t>
              </a:r>
            </a:p>
          </p:txBody>
        </p:sp>
        <p:sp>
          <p:nvSpPr>
            <p:cNvPr id="105" name="Line 156">
              <a:extLst>
                <a:ext uri="{FF2B5EF4-FFF2-40B4-BE49-F238E27FC236}">
                  <a16:creationId xmlns:a16="http://schemas.microsoft.com/office/drawing/2014/main" id="{045428A4-7762-47C6-BA93-7539BEE11C9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54591" y="5651156"/>
              <a:ext cx="228984" cy="1627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600">
                <a:latin typeface="Palatino"/>
              </a:endParaRPr>
            </a:p>
          </p:txBody>
        </p:sp>
        <p:sp>
          <p:nvSpPr>
            <p:cNvPr id="106" name="Oval 189">
              <a:extLst>
                <a:ext uri="{FF2B5EF4-FFF2-40B4-BE49-F238E27FC236}">
                  <a16:creationId xmlns:a16="http://schemas.microsoft.com/office/drawing/2014/main" id="{C07EA1F5-822A-4BCE-8CE1-77107073F8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62872" y="4735219"/>
              <a:ext cx="1468955" cy="816567"/>
            </a:xfrm>
            <a:prstGeom prst="ellipse">
              <a:avLst/>
            </a:prstGeom>
            <a:solidFill>
              <a:srgbClr val="99CCFF">
                <a:alpha val="29999"/>
              </a:srgbClr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sz="1600">
                <a:latin typeface="Palatino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86627798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5">
            <a:extLst>
              <a:ext uri="{FF2B5EF4-FFF2-40B4-BE49-F238E27FC236}">
                <a16:creationId xmlns:a16="http://schemas.microsoft.com/office/drawing/2014/main" id="{E1BF4C49-D9BF-42F3-B713-48595D54AED3}"/>
              </a:ext>
            </a:extLst>
          </p:cNvPr>
          <p:cNvSpPr/>
          <p:nvPr/>
        </p:nvSpPr>
        <p:spPr>
          <a:xfrm>
            <a:off x="668615" y="217473"/>
            <a:ext cx="71487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Beam search decoding example</a:t>
            </a:r>
          </a:p>
        </p:txBody>
      </p:sp>
      <p:grpSp>
        <p:nvGrpSpPr>
          <p:cNvPr id="208" name="组合 207">
            <a:extLst>
              <a:ext uri="{FF2B5EF4-FFF2-40B4-BE49-F238E27FC236}">
                <a16:creationId xmlns:a16="http://schemas.microsoft.com/office/drawing/2014/main" id="{D94AF15F-A80E-4E56-AF97-FF1A0D5F504B}"/>
              </a:ext>
            </a:extLst>
          </p:cNvPr>
          <p:cNvGrpSpPr/>
          <p:nvPr/>
        </p:nvGrpSpPr>
        <p:grpSpPr>
          <a:xfrm>
            <a:off x="2250948" y="2490673"/>
            <a:ext cx="3206780" cy="3255264"/>
            <a:chOff x="1913807" y="941833"/>
            <a:chExt cx="3542353" cy="3303736"/>
          </a:xfrm>
        </p:grpSpPr>
        <p:sp>
          <p:nvSpPr>
            <p:cNvPr id="9" name="Line 7">
              <a:extLst>
                <a:ext uri="{FF2B5EF4-FFF2-40B4-BE49-F238E27FC236}">
                  <a16:creationId xmlns:a16="http://schemas.microsoft.com/office/drawing/2014/main" id="{F8FFD572-012A-4355-AFF3-812F1A8F6C1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13807" y="941833"/>
              <a:ext cx="2879" cy="330373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633"/>
            </a:p>
          </p:txBody>
        </p:sp>
        <p:sp>
          <p:nvSpPr>
            <p:cNvPr id="10" name="Line 8">
              <a:extLst>
                <a:ext uri="{FF2B5EF4-FFF2-40B4-BE49-F238E27FC236}">
                  <a16:creationId xmlns:a16="http://schemas.microsoft.com/office/drawing/2014/main" id="{81DF982A-7DC1-4019-AA82-B6037D7905D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13808" y="4245569"/>
              <a:ext cx="354091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633"/>
            </a:p>
          </p:txBody>
        </p:sp>
        <p:sp>
          <p:nvSpPr>
            <p:cNvPr id="11" name="Line 9">
              <a:extLst>
                <a:ext uri="{FF2B5EF4-FFF2-40B4-BE49-F238E27FC236}">
                  <a16:creationId xmlns:a16="http://schemas.microsoft.com/office/drawing/2014/main" id="{0C6DCFF7-CC73-46CC-A0D8-6A36A100B34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54719" y="941833"/>
              <a:ext cx="1441" cy="330373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633"/>
            </a:p>
          </p:txBody>
        </p:sp>
      </p:grpSp>
      <p:sp>
        <p:nvSpPr>
          <p:cNvPr id="207" name="矩形 8">
            <a:extLst>
              <a:ext uri="{FF2B5EF4-FFF2-40B4-BE49-F238E27FC236}">
                <a16:creationId xmlns:a16="http://schemas.microsoft.com/office/drawing/2014/main" id="{B343357F-CDBB-4D86-AEB7-832EB0ADFAE5}"/>
              </a:ext>
            </a:extLst>
          </p:cNvPr>
          <p:cNvSpPr/>
          <p:nvPr/>
        </p:nvSpPr>
        <p:spPr>
          <a:xfrm>
            <a:off x="2250948" y="1543339"/>
            <a:ext cx="7045452" cy="589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Dependency parsing</a:t>
            </a:r>
            <a:endParaRPr lang="en-US" altLang="zh-CN" sz="140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</p:txBody>
      </p: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8B65C9F3-7560-407D-A935-D9EBE1BBFC3A}"/>
              </a:ext>
            </a:extLst>
          </p:cNvPr>
          <p:cNvGrpSpPr/>
          <p:nvPr/>
        </p:nvGrpSpPr>
        <p:grpSpPr>
          <a:xfrm>
            <a:off x="6987540" y="2490672"/>
            <a:ext cx="3206780" cy="3255264"/>
            <a:chOff x="1913807" y="941833"/>
            <a:chExt cx="3542353" cy="3303736"/>
          </a:xfrm>
        </p:grpSpPr>
        <p:sp>
          <p:nvSpPr>
            <p:cNvPr id="22" name="Line 7">
              <a:extLst>
                <a:ext uri="{FF2B5EF4-FFF2-40B4-BE49-F238E27FC236}">
                  <a16:creationId xmlns:a16="http://schemas.microsoft.com/office/drawing/2014/main" id="{82D41FE9-9B64-41FC-A580-E779D56B5A8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13807" y="941833"/>
              <a:ext cx="2879" cy="330373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633"/>
            </a:p>
          </p:txBody>
        </p:sp>
        <p:sp>
          <p:nvSpPr>
            <p:cNvPr id="23" name="Line 8">
              <a:extLst>
                <a:ext uri="{FF2B5EF4-FFF2-40B4-BE49-F238E27FC236}">
                  <a16:creationId xmlns:a16="http://schemas.microsoft.com/office/drawing/2014/main" id="{56A1C82B-D860-4591-9A78-49F99EEDC12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13808" y="4245569"/>
              <a:ext cx="354091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633"/>
            </a:p>
          </p:txBody>
        </p:sp>
        <p:sp>
          <p:nvSpPr>
            <p:cNvPr id="24" name="Line 9">
              <a:extLst>
                <a:ext uri="{FF2B5EF4-FFF2-40B4-BE49-F238E27FC236}">
                  <a16:creationId xmlns:a16="http://schemas.microsoft.com/office/drawing/2014/main" id="{0ABCF523-E445-48FE-8E45-E7CA61BC876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54719" y="941833"/>
              <a:ext cx="1441" cy="330373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633"/>
            </a:p>
          </p:txBody>
        </p:sp>
      </p:grpSp>
      <p:sp>
        <p:nvSpPr>
          <p:cNvPr id="137" name="Slide Number Placeholder 1">
            <a:extLst>
              <a:ext uri="{FF2B5EF4-FFF2-40B4-BE49-F238E27FC236}">
                <a16:creationId xmlns:a16="http://schemas.microsoft.com/office/drawing/2014/main" id="{20957F5E-3E4D-4577-9E0D-B586143B873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981950" y="6356352"/>
            <a:ext cx="2057400" cy="365125"/>
          </a:xfrm>
        </p:spPr>
        <p:txBody>
          <a:bodyPr/>
          <a:lstStyle/>
          <a:p>
            <a:fld id="{11D8FA19-E13B-4121-8BBF-5D41F5A04330}" type="slidenum">
              <a:rPr lang="zh-CN" altLang="en-US" smtClean="0"/>
              <a:t>72</a:t>
            </a:fld>
            <a:endParaRPr lang="zh-CN" altLang="en-US"/>
          </a:p>
        </p:txBody>
      </p:sp>
      <p:sp>
        <p:nvSpPr>
          <p:cNvPr id="69" name="Line 126">
            <a:extLst>
              <a:ext uri="{FF2B5EF4-FFF2-40B4-BE49-F238E27FC236}">
                <a16:creationId xmlns:a16="http://schemas.microsoft.com/office/drawing/2014/main" id="{1638CB54-9E7A-4271-9528-2BE5887E9E30}"/>
              </a:ext>
            </a:extLst>
          </p:cNvPr>
          <p:cNvSpPr>
            <a:spLocks noChangeShapeType="1"/>
          </p:cNvSpPr>
          <p:nvPr/>
        </p:nvSpPr>
        <p:spPr bwMode="auto">
          <a:xfrm>
            <a:off x="5772755" y="3693161"/>
            <a:ext cx="843796" cy="1952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1633"/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F942A482-B55E-4E2C-9486-CE6581AA256C}"/>
              </a:ext>
            </a:extLst>
          </p:cNvPr>
          <p:cNvGrpSpPr/>
          <p:nvPr/>
        </p:nvGrpSpPr>
        <p:grpSpPr>
          <a:xfrm>
            <a:off x="2439734" y="2623424"/>
            <a:ext cx="2806569" cy="2691238"/>
            <a:chOff x="4462872" y="4716498"/>
            <a:chExt cx="1468955" cy="1882279"/>
          </a:xfrm>
        </p:grpSpPr>
        <p:sp>
          <p:nvSpPr>
            <p:cNvPr id="64" name="Line 125">
              <a:extLst>
                <a:ext uri="{FF2B5EF4-FFF2-40B4-BE49-F238E27FC236}">
                  <a16:creationId xmlns:a16="http://schemas.microsoft.com/office/drawing/2014/main" id="{4B17AC36-5F8F-4924-B7EB-F7CE95A0776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91853" y="4997328"/>
              <a:ext cx="707115" cy="144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600">
                <a:latin typeface="Palatino"/>
              </a:endParaRPr>
            </a:p>
          </p:txBody>
        </p:sp>
        <p:sp>
          <p:nvSpPr>
            <p:cNvPr id="65" name="Line 126">
              <a:extLst>
                <a:ext uri="{FF2B5EF4-FFF2-40B4-BE49-F238E27FC236}">
                  <a16:creationId xmlns:a16="http://schemas.microsoft.com/office/drawing/2014/main" id="{BD9758FD-C6F2-492E-8242-3306FC69E00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91853" y="5184549"/>
              <a:ext cx="707115" cy="144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600">
                <a:latin typeface="Palatino"/>
              </a:endParaRPr>
            </a:p>
          </p:txBody>
        </p:sp>
        <p:sp>
          <p:nvSpPr>
            <p:cNvPr id="66" name="Line 127">
              <a:extLst>
                <a:ext uri="{FF2B5EF4-FFF2-40B4-BE49-F238E27FC236}">
                  <a16:creationId xmlns:a16="http://schemas.microsoft.com/office/drawing/2014/main" id="{0BCC7C73-BD48-4AB3-902A-76F56E07DD6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91856" y="4997328"/>
              <a:ext cx="1441" cy="18721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600">
                <a:latin typeface="Palatino"/>
              </a:endParaRPr>
            </a:p>
          </p:txBody>
        </p:sp>
        <p:sp>
          <p:nvSpPr>
            <p:cNvPr id="67" name="Text Box 128">
              <a:extLst>
                <a:ext uri="{FF2B5EF4-FFF2-40B4-BE49-F238E27FC236}">
                  <a16:creationId xmlns:a16="http://schemas.microsoft.com/office/drawing/2014/main" id="{D2D7FA0C-8634-44A5-BD51-11B4E95826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71514" y="5315602"/>
              <a:ext cx="447887" cy="3038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81647" tIns="49625" rIns="81647" bIns="40823"/>
            <a:lstStyle/>
            <a:p>
              <a:r>
                <a:rPr lang="en-US" sz="1600">
                  <a:solidFill>
                    <a:srgbClr val="000000"/>
                  </a:solidFill>
                  <a:latin typeface="Palatino"/>
                </a:rPr>
                <a:t>He </a:t>
              </a:r>
            </a:p>
          </p:txBody>
        </p:sp>
        <p:sp>
          <p:nvSpPr>
            <p:cNvPr id="73" name="Line 129">
              <a:extLst>
                <a:ext uri="{FF2B5EF4-FFF2-40B4-BE49-F238E27FC236}">
                  <a16:creationId xmlns:a16="http://schemas.microsoft.com/office/drawing/2014/main" id="{52447A05-57B6-4472-93E7-067B139C6D7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690417" y="5161504"/>
              <a:ext cx="165617" cy="1627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600">
                <a:latin typeface="Palatino"/>
              </a:endParaRPr>
            </a:p>
          </p:txBody>
        </p:sp>
        <p:sp>
          <p:nvSpPr>
            <p:cNvPr id="85" name="Text Box 130">
              <a:extLst>
                <a:ext uri="{FF2B5EF4-FFF2-40B4-BE49-F238E27FC236}">
                  <a16:creationId xmlns:a16="http://schemas.microsoft.com/office/drawing/2014/main" id="{FD4083A7-69B5-45DD-BC03-09F97C65310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67374" y="4988685"/>
              <a:ext cx="970663" cy="3038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81647" tIns="49625" rIns="81647" bIns="40823"/>
            <a:lstStyle>
              <a:lvl1pPr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MS Gothic" charset="-128"/>
                </a:defRPr>
              </a:lvl1pPr>
              <a:lvl2pPr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MS Gothic" charset="-128"/>
                </a:defRPr>
              </a:lvl2pPr>
              <a:lvl3pPr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MS Gothic" charset="-128"/>
                </a:defRPr>
              </a:lvl3pPr>
              <a:lvl4pPr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MS Gothic" charset="-128"/>
                </a:defRPr>
              </a:lvl4pPr>
              <a:lvl5pPr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MS Gothic" charset="-128"/>
                </a:defRPr>
              </a:lvl5pPr>
              <a:lvl6pPr marL="25146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MS Gothic" charset="-128"/>
                </a:defRPr>
              </a:lvl6pPr>
              <a:lvl7pPr marL="29718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MS Gothic" charset="-128"/>
                </a:defRPr>
              </a:lvl7pPr>
              <a:lvl8pPr marL="34290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MS Gothic" charset="-128"/>
                </a:defRPr>
              </a:lvl8pPr>
              <a:lvl9pPr marL="38862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MS Gothic" charset="-128"/>
                </a:defRPr>
              </a:lvl9pPr>
            </a:lstStyle>
            <a:p>
              <a:r>
                <a:rPr lang="en-US" sz="1600">
                  <a:latin typeface="Palatino"/>
                </a:rPr>
                <a:t>does here</a:t>
              </a:r>
            </a:p>
          </p:txBody>
        </p:sp>
        <p:sp>
          <p:nvSpPr>
            <p:cNvPr id="86" name="Text Box 131">
              <a:extLst>
                <a:ext uri="{FF2B5EF4-FFF2-40B4-BE49-F238E27FC236}">
                  <a16:creationId xmlns:a16="http://schemas.microsoft.com/office/drawing/2014/main" id="{B72643C7-3619-4BA4-8075-7C9814315F7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29482" y="5315602"/>
              <a:ext cx="447887" cy="3038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81647" tIns="49625" rIns="81647" bIns="40823"/>
            <a:lstStyle/>
            <a:p>
              <a:r>
                <a:rPr lang="en-US" sz="1600">
                  <a:solidFill>
                    <a:srgbClr val="000000"/>
                  </a:solidFill>
                  <a:latin typeface="Palatino"/>
                </a:rPr>
                <a:t>it</a:t>
              </a:r>
            </a:p>
          </p:txBody>
        </p:sp>
        <p:sp>
          <p:nvSpPr>
            <p:cNvPr id="87" name="Line 132">
              <a:extLst>
                <a:ext uri="{FF2B5EF4-FFF2-40B4-BE49-F238E27FC236}">
                  <a16:creationId xmlns:a16="http://schemas.microsoft.com/office/drawing/2014/main" id="{8D7B8D66-4D02-4B19-9E92-B7BB2D06D2B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54591" y="5161504"/>
              <a:ext cx="228984" cy="1627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600">
                <a:latin typeface="Palatino"/>
              </a:endParaRPr>
            </a:p>
          </p:txBody>
        </p:sp>
        <p:sp>
          <p:nvSpPr>
            <p:cNvPr id="88" name="Freeform 133">
              <a:extLst>
                <a:ext uri="{FF2B5EF4-FFF2-40B4-BE49-F238E27FC236}">
                  <a16:creationId xmlns:a16="http://schemas.microsoft.com/office/drawing/2014/main" id="{5A9C50B8-1CAA-4113-AF27-C1AE240A8792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5243" y="4716498"/>
              <a:ext cx="203060" cy="288031"/>
            </a:xfrm>
            <a:custGeom>
              <a:avLst/>
              <a:gdLst>
                <a:gd name="T0" fmla="*/ 0 w 622"/>
                <a:gd name="T1" fmla="*/ 823 h 883"/>
                <a:gd name="T2" fmla="*/ 596 w 622"/>
                <a:gd name="T3" fmla="*/ 852 h 883"/>
                <a:gd name="T4" fmla="*/ 596 w 622"/>
                <a:gd name="T5" fmla="*/ 882 h 883"/>
                <a:gd name="T6" fmla="*/ 621 w 622"/>
                <a:gd name="T7" fmla="*/ 882 h 8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22" h="883">
                  <a:moveTo>
                    <a:pt x="0" y="823"/>
                  </a:moveTo>
                  <a:cubicBezTo>
                    <a:pt x="298" y="0"/>
                    <a:pt x="596" y="852"/>
                    <a:pt x="596" y="852"/>
                  </a:cubicBezTo>
                  <a:lnTo>
                    <a:pt x="596" y="882"/>
                  </a:lnTo>
                  <a:lnTo>
                    <a:pt x="621" y="882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600">
                <a:latin typeface="Palatino"/>
              </a:endParaRPr>
            </a:p>
          </p:txBody>
        </p:sp>
        <p:sp>
          <p:nvSpPr>
            <p:cNvPr id="90" name="Line 141">
              <a:extLst>
                <a:ext uri="{FF2B5EF4-FFF2-40B4-BE49-F238E27FC236}">
                  <a16:creationId xmlns:a16="http://schemas.microsoft.com/office/drawing/2014/main" id="{540623FE-C3C9-4A67-91B1-119B4046FBD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91853" y="5976630"/>
              <a:ext cx="707115" cy="144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600">
                <a:latin typeface="Palatino"/>
              </a:endParaRPr>
            </a:p>
          </p:txBody>
        </p:sp>
        <p:sp>
          <p:nvSpPr>
            <p:cNvPr id="91" name="Line 142">
              <a:extLst>
                <a:ext uri="{FF2B5EF4-FFF2-40B4-BE49-F238E27FC236}">
                  <a16:creationId xmlns:a16="http://schemas.microsoft.com/office/drawing/2014/main" id="{6E998CC2-AD5A-4D2A-AD97-E2170E619A5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91853" y="6163850"/>
              <a:ext cx="707115" cy="144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600">
                <a:latin typeface="Palatino"/>
              </a:endParaRPr>
            </a:p>
          </p:txBody>
        </p:sp>
        <p:sp>
          <p:nvSpPr>
            <p:cNvPr id="92" name="Line 143">
              <a:extLst>
                <a:ext uri="{FF2B5EF4-FFF2-40B4-BE49-F238E27FC236}">
                  <a16:creationId xmlns:a16="http://schemas.microsoft.com/office/drawing/2014/main" id="{0841DDD2-B5B8-47AF-A383-19B667C936D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91856" y="5976629"/>
              <a:ext cx="1441" cy="18721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600">
                <a:latin typeface="Palatino"/>
              </a:endParaRPr>
            </a:p>
          </p:txBody>
        </p:sp>
        <p:sp>
          <p:nvSpPr>
            <p:cNvPr id="93" name="Text Box 144">
              <a:extLst>
                <a:ext uri="{FF2B5EF4-FFF2-40B4-BE49-F238E27FC236}">
                  <a16:creationId xmlns:a16="http://schemas.microsoft.com/office/drawing/2014/main" id="{9F7F837D-2864-4974-A6F9-34C2E050B67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72954" y="6294906"/>
              <a:ext cx="1134839" cy="3038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81647" tIns="49625" rIns="81647" bIns="40823"/>
            <a:lstStyle>
              <a:lvl1pPr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MS Gothic" charset="-128"/>
                </a:defRPr>
              </a:lvl1pPr>
              <a:lvl2pPr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MS Gothic" charset="-128"/>
                </a:defRPr>
              </a:lvl2pPr>
              <a:lvl3pPr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MS Gothic" charset="-128"/>
                </a:defRPr>
              </a:lvl3pPr>
              <a:lvl4pPr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MS Gothic" charset="-128"/>
                </a:defRPr>
              </a:lvl4pPr>
              <a:lvl5pPr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MS Gothic" charset="-128"/>
                </a:defRPr>
              </a:lvl5pPr>
              <a:lvl6pPr marL="25146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MS Gothic" charset="-128"/>
                </a:defRPr>
              </a:lvl6pPr>
              <a:lvl7pPr marL="29718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MS Gothic" charset="-128"/>
                </a:defRPr>
              </a:lvl7pPr>
              <a:lvl8pPr marL="34290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MS Gothic" charset="-128"/>
                </a:defRPr>
              </a:lvl8pPr>
              <a:lvl9pPr marL="38862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MS Gothic" charset="-128"/>
                </a:defRPr>
              </a:lvl9pPr>
            </a:lstStyle>
            <a:p>
              <a:r>
                <a:rPr lang="en-US" sz="1600">
                  <a:latin typeface="Palatino"/>
                </a:rPr>
                <a:t>He </a:t>
              </a:r>
            </a:p>
          </p:txBody>
        </p:sp>
        <p:sp>
          <p:nvSpPr>
            <p:cNvPr id="94" name="Line 145">
              <a:extLst>
                <a:ext uri="{FF2B5EF4-FFF2-40B4-BE49-F238E27FC236}">
                  <a16:creationId xmlns:a16="http://schemas.microsoft.com/office/drawing/2014/main" id="{9F07B864-BFC0-418E-A3B9-AA6FCB1A529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691853" y="6140805"/>
              <a:ext cx="165619" cy="1627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600">
                <a:latin typeface="Palatino"/>
              </a:endParaRPr>
            </a:p>
          </p:txBody>
        </p:sp>
        <p:sp>
          <p:nvSpPr>
            <p:cNvPr id="95" name="Text Box 146">
              <a:extLst>
                <a:ext uri="{FF2B5EF4-FFF2-40B4-BE49-F238E27FC236}">
                  <a16:creationId xmlns:a16="http://schemas.microsoft.com/office/drawing/2014/main" id="{FB623F03-FC5E-4B15-B8C2-289D97D242B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67375" y="5967988"/>
              <a:ext cx="1134839" cy="3038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81647" tIns="49625" rIns="81647" bIns="40823"/>
            <a:lstStyle>
              <a:lvl1pPr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MS Gothic" charset="-128"/>
                </a:defRPr>
              </a:lvl1pPr>
              <a:lvl2pPr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MS Gothic" charset="-128"/>
                </a:defRPr>
              </a:lvl2pPr>
              <a:lvl3pPr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MS Gothic" charset="-128"/>
                </a:defRPr>
              </a:lvl3pPr>
              <a:lvl4pPr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MS Gothic" charset="-128"/>
                </a:defRPr>
              </a:lvl4pPr>
              <a:lvl5pPr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MS Gothic" charset="-128"/>
                </a:defRPr>
              </a:lvl5pPr>
              <a:lvl6pPr marL="25146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MS Gothic" charset="-128"/>
                </a:defRPr>
              </a:lvl6pPr>
              <a:lvl7pPr marL="29718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MS Gothic" charset="-128"/>
                </a:defRPr>
              </a:lvl7pPr>
              <a:lvl8pPr marL="34290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MS Gothic" charset="-128"/>
                </a:defRPr>
              </a:lvl8pPr>
              <a:lvl9pPr marL="38862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MS Gothic" charset="-128"/>
                </a:defRPr>
              </a:lvl9pPr>
            </a:lstStyle>
            <a:p>
              <a:r>
                <a:rPr lang="en-US" sz="1600">
                  <a:latin typeface="Palatino"/>
                </a:rPr>
                <a:t>does it here</a:t>
              </a:r>
            </a:p>
          </p:txBody>
        </p:sp>
        <p:sp>
          <p:nvSpPr>
            <p:cNvPr id="96" name="Freeform 147">
              <a:extLst>
                <a:ext uri="{FF2B5EF4-FFF2-40B4-BE49-F238E27FC236}">
                  <a16:creationId xmlns:a16="http://schemas.microsoft.com/office/drawing/2014/main" id="{FE5B9E1D-39E9-49AB-963E-81A608DC0381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0433" y="5695801"/>
              <a:ext cx="203063" cy="288031"/>
            </a:xfrm>
            <a:custGeom>
              <a:avLst/>
              <a:gdLst>
                <a:gd name="T0" fmla="*/ 0 w 622"/>
                <a:gd name="T1" fmla="*/ 823 h 883"/>
                <a:gd name="T2" fmla="*/ 596 w 622"/>
                <a:gd name="T3" fmla="*/ 852 h 883"/>
                <a:gd name="T4" fmla="*/ 596 w 622"/>
                <a:gd name="T5" fmla="*/ 882 h 883"/>
                <a:gd name="T6" fmla="*/ 621 w 622"/>
                <a:gd name="T7" fmla="*/ 882 h 8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22" h="883">
                  <a:moveTo>
                    <a:pt x="0" y="823"/>
                  </a:moveTo>
                  <a:cubicBezTo>
                    <a:pt x="298" y="0"/>
                    <a:pt x="596" y="852"/>
                    <a:pt x="596" y="852"/>
                  </a:cubicBezTo>
                  <a:lnTo>
                    <a:pt x="596" y="882"/>
                  </a:lnTo>
                  <a:lnTo>
                    <a:pt x="621" y="882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600">
                <a:latin typeface="Palatino"/>
              </a:endParaRPr>
            </a:p>
          </p:txBody>
        </p:sp>
        <p:sp>
          <p:nvSpPr>
            <p:cNvPr id="97" name="Freeform 148">
              <a:extLst>
                <a:ext uri="{FF2B5EF4-FFF2-40B4-BE49-F238E27FC236}">
                  <a16:creationId xmlns:a16="http://schemas.microsoft.com/office/drawing/2014/main" id="{0F907C65-1FBA-4C83-AD3C-F141D58D14B9}"/>
                </a:ext>
              </a:extLst>
            </p:cNvPr>
            <p:cNvSpPr>
              <a:spLocks/>
            </p:cNvSpPr>
            <p:nvPr/>
          </p:nvSpPr>
          <p:spPr bwMode="auto">
            <a:xfrm>
              <a:off x="5099419" y="5695801"/>
              <a:ext cx="203060" cy="288031"/>
            </a:xfrm>
            <a:custGeom>
              <a:avLst/>
              <a:gdLst>
                <a:gd name="T0" fmla="*/ 0 w 622"/>
                <a:gd name="T1" fmla="*/ 823 h 883"/>
                <a:gd name="T2" fmla="*/ 596 w 622"/>
                <a:gd name="T3" fmla="*/ 852 h 883"/>
                <a:gd name="T4" fmla="*/ 596 w 622"/>
                <a:gd name="T5" fmla="*/ 882 h 883"/>
                <a:gd name="T6" fmla="*/ 621 w 622"/>
                <a:gd name="T7" fmla="*/ 882 h 8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22" h="883">
                  <a:moveTo>
                    <a:pt x="0" y="823"/>
                  </a:moveTo>
                  <a:cubicBezTo>
                    <a:pt x="298" y="0"/>
                    <a:pt x="596" y="852"/>
                    <a:pt x="596" y="852"/>
                  </a:cubicBezTo>
                  <a:lnTo>
                    <a:pt x="596" y="882"/>
                  </a:lnTo>
                  <a:lnTo>
                    <a:pt x="621" y="882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600">
                <a:latin typeface="Palatino"/>
              </a:endParaRPr>
            </a:p>
          </p:txBody>
        </p:sp>
        <p:sp>
          <p:nvSpPr>
            <p:cNvPr id="98" name="Line 149">
              <a:extLst>
                <a:ext uri="{FF2B5EF4-FFF2-40B4-BE49-F238E27FC236}">
                  <a16:creationId xmlns:a16="http://schemas.microsoft.com/office/drawing/2014/main" id="{DFE755E0-CD33-4BC1-AB49-BBDF8C91463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91853" y="5488417"/>
              <a:ext cx="707115" cy="14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600">
                <a:latin typeface="Palatino"/>
              </a:endParaRPr>
            </a:p>
          </p:txBody>
        </p:sp>
        <p:sp>
          <p:nvSpPr>
            <p:cNvPr id="99" name="Line 150">
              <a:extLst>
                <a:ext uri="{FF2B5EF4-FFF2-40B4-BE49-F238E27FC236}">
                  <a16:creationId xmlns:a16="http://schemas.microsoft.com/office/drawing/2014/main" id="{0D0FA427-EE7B-4128-A0AC-284F02D98E8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91853" y="5674200"/>
              <a:ext cx="707115" cy="144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600">
                <a:latin typeface="Palatino"/>
              </a:endParaRPr>
            </a:p>
          </p:txBody>
        </p:sp>
        <p:sp>
          <p:nvSpPr>
            <p:cNvPr id="100" name="Line 151">
              <a:extLst>
                <a:ext uri="{FF2B5EF4-FFF2-40B4-BE49-F238E27FC236}">
                  <a16:creationId xmlns:a16="http://schemas.microsoft.com/office/drawing/2014/main" id="{BC60B688-BC85-4D6A-BC39-6961A2F8D17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91856" y="5488421"/>
              <a:ext cx="1441" cy="18721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600">
                <a:latin typeface="Palatino"/>
              </a:endParaRPr>
            </a:p>
          </p:txBody>
        </p:sp>
        <p:sp>
          <p:nvSpPr>
            <p:cNvPr id="101" name="Text Box 152">
              <a:extLst>
                <a:ext uri="{FF2B5EF4-FFF2-40B4-BE49-F238E27FC236}">
                  <a16:creationId xmlns:a16="http://schemas.microsoft.com/office/drawing/2014/main" id="{D5FCB5BB-6450-42D9-BEAA-CF8CA2A7374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71514" y="5805254"/>
              <a:ext cx="447887" cy="3038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81647" tIns="49625" rIns="81647" bIns="40823"/>
            <a:lstStyle/>
            <a:p>
              <a:r>
                <a:rPr lang="en-US" sz="1600">
                  <a:solidFill>
                    <a:srgbClr val="000000"/>
                  </a:solidFill>
                  <a:latin typeface="Palatino"/>
                </a:rPr>
                <a:t>He </a:t>
              </a:r>
            </a:p>
          </p:txBody>
        </p:sp>
        <p:sp>
          <p:nvSpPr>
            <p:cNvPr id="102" name="Line 153">
              <a:extLst>
                <a:ext uri="{FF2B5EF4-FFF2-40B4-BE49-F238E27FC236}">
                  <a16:creationId xmlns:a16="http://schemas.microsoft.com/office/drawing/2014/main" id="{BB2981C4-038A-4F7D-AA9E-D7E80E33772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690417" y="5651156"/>
              <a:ext cx="165617" cy="1627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600">
                <a:latin typeface="Palatino"/>
              </a:endParaRPr>
            </a:p>
          </p:txBody>
        </p:sp>
        <p:sp>
          <p:nvSpPr>
            <p:cNvPr id="103" name="Text Box 154">
              <a:extLst>
                <a:ext uri="{FF2B5EF4-FFF2-40B4-BE49-F238E27FC236}">
                  <a16:creationId xmlns:a16="http://schemas.microsoft.com/office/drawing/2014/main" id="{87B1058D-6AA3-4A10-89FD-00016C269C9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67374" y="5478337"/>
              <a:ext cx="970663" cy="3038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81647" tIns="49625" rIns="81647" bIns="40823"/>
            <a:lstStyle>
              <a:lvl1pPr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MS Gothic" charset="-128"/>
                </a:defRPr>
              </a:lvl1pPr>
              <a:lvl2pPr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MS Gothic" charset="-128"/>
                </a:defRPr>
              </a:lvl2pPr>
              <a:lvl3pPr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MS Gothic" charset="-128"/>
                </a:defRPr>
              </a:lvl3pPr>
              <a:lvl4pPr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MS Gothic" charset="-128"/>
                </a:defRPr>
              </a:lvl4pPr>
              <a:lvl5pPr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MS Gothic" charset="-128"/>
                </a:defRPr>
              </a:lvl5pPr>
              <a:lvl6pPr marL="25146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MS Gothic" charset="-128"/>
                </a:defRPr>
              </a:lvl6pPr>
              <a:lvl7pPr marL="29718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MS Gothic" charset="-128"/>
                </a:defRPr>
              </a:lvl7pPr>
              <a:lvl8pPr marL="34290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MS Gothic" charset="-128"/>
                </a:defRPr>
              </a:lvl8pPr>
              <a:lvl9pPr marL="38862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MS Gothic" charset="-128"/>
                </a:defRPr>
              </a:lvl9pPr>
            </a:lstStyle>
            <a:p>
              <a:r>
                <a:rPr lang="en-US" sz="1600">
                  <a:latin typeface="Palatino"/>
                </a:rPr>
                <a:t>does here</a:t>
              </a:r>
            </a:p>
          </p:txBody>
        </p:sp>
        <p:sp>
          <p:nvSpPr>
            <p:cNvPr id="104" name="Text Box 155">
              <a:extLst>
                <a:ext uri="{FF2B5EF4-FFF2-40B4-BE49-F238E27FC236}">
                  <a16:creationId xmlns:a16="http://schemas.microsoft.com/office/drawing/2014/main" id="{689260E8-8483-4DB5-97D9-83F9362ECCA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61165" y="5806692"/>
              <a:ext cx="447887" cy="3038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81647" tIns="49625" rIns="81647" bIns="40823"/>
            <a:lstStyle/>
            <a:p>
              <a:r>
                <a:rPr lang="en-US" sz="1600">
                  <a:solidFill>
                    <a:srgbClr val="000000"/>
                  </a:solidFill>
                  <a:latin typeface="Palatino"/>
                </a:rPr>
                <a:t>it</a:t>
              </a:r>
            </a:p>
          </p:txBody>
        </p:sp>
        <p:sp>
          <p:nvSpPr>
            <p:cNvPr id="105" name="Line 156">
              <a:extLst>
                <a:ext uri="{FF2B5EF4-FFF2-40B4-BE49-F238E27FC236}">
                  <a16:creationId xmlns:a16="http://schemas.microsoft.com/office/drawing/2014/main" id="{045428A4-7762-47C6-BA93-7539BEE11C9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54591" y="5651156"/>
              <a:ext cx="228984" cy="1627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600">
                <a:latin typeface="Palatino"/>
              </a:endParaRPr>
            </a:p>
          </p:txBody>
        </p:sp>
        <p:sp>
          <p:nvSpPr>
            <p:cNvPr id="106" name="Oval 189">
              <a:extLst>
                <a:ext uri="{FF2B5EF4-FFF2-40B4-BE49-F238E27FC236}">
                  <a16:creationId xmlns:a16="http://schemas.microsoft.com/office/drawing/2014/main" id="{C07EA1F5-822A-4BCE-8CE1-77107073F8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62872" y="4735219"/>
              <a:ext cx="1468955" cy="816567"/>
            </a:xfrm>
            <a:prstGeom prst="ellipse">
              <a:avLst/>
            </a:prstGeom>
            <a:solidFill>
              <a:srgbClr val="99CCFF">
                <a:alpha val="29999"/>
              </a:srgbClr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sz="1600">
                <a:latin typeface="Palatino"/>
              </a:endParaRPr>
            </a:p>
          </p:txBody>
        </p:sp>
      </p:grpSp>
      <p:grpSp>
        <p:nvGrpSpPr>
          <p:cNvPr id="5" name="组合 4">
            <a:extLst>
              <a:ext uri="{FF2B5EF4-FFF2-40B4-BE49-F238E27FC236}">
                <a16:creationId xmlns:a16="http://schemas.microsoft.com/office/drawing/2014/main" id="{B827C83A-EC8A-4D5B-939F-56FB4B1FAD48}"/>
              </a:ext>
            </a:extLst>
          </p:cNvPr>
          <p:cNvGrpSpPr/>
          <p:nvPr/>
        </p:nvGrpSpPr>
        <p:grpSpPr>
          <a:xfrm>
            <a:off x="7261437" y="2882676"/>
            <a:ext cx="2586380" cy="2777455"/>
            <a:chOff x="2152871" y="4735219"/>
            <a:chExt cx="1330699" cy="1863558"/>
          </a:xfrm>
        </p:grpSpPr>
        <p:sp>
          <p:nvSpPr>
            <p:cNvPr id="107" name="Line 187">
              <a:extLst>
                <a:ext uri="{FF2B5EF4-FFF2-40B4-BE49-F238E27FC236}">
                  <a16:creationId xmlns:a16="http://schemas.microsoft.com/office/drawing/2014/main" id="{75351F25-2F9C-4DF1-8057-72F03616882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73209" y="4998767"/>
              <a:ext cx="707115" cy="14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600">
                <a:latin typeface="Palatino"/>
              </a:endParaRPr>
            </a:p>
          </p:txBody>
        </p:sp>
        <p:sp>
          <p:nvSpPr>
            <p:cNvPr id="108" name="Line 188">
              <a:extLst>
                <a:ext uri="{FF2B5EF4-FFF2-40B4-BE49-F238E27FC236}">
                  <a16:creationId xmlns:a16="http://schemas.microsoft.com/office/drawing/2014/main" id="{7E64E2C7-8901-469D-B3D8-54036C6AEAA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73209" y="5184549"/>
              <a:ext cx="707115" cy="144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600">
                <a:latin typeface="Palatino"/>
              </a:endParaRPr>
            </a:p>
          </p:txBody>
        </p:sp>
        <p:sp>
          <p:nvSpPr>
            <p:cNvPr id="109" name="Line 189">
              <a:extLst>
                <a:ext uri="{FF2B5EF4-FFF2-40B4-BE49-F238E27FC236}">
                  <a16:creationId xmlns:a16="http://schemas.microsoft.com/office/drawing/2014/main" id="{CD52B615-1F47-431A-8E6A-36E80BF1A4C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73213" y="4998769"/>
              <a:ext cx="1441" cy="18721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600">
                <a:latin typeface="Palatino"/>
              </a:endParaRPr>
            </a:p>
          </p:txBody>
        </p:sp>
        <p:sp>
          <p:nvSpPr>
            <p:cNvPr id="110" name="Text Box 190">
              <a:extLst>
                <a:ext uri="{FF2B5EF4-FFF2-40B4-BE49-F238E27FC236}">
                  <a16:creationId xmlns:a16="http://schemas.microsoft.com/office/drawing/2014/main" id="{4DF3E925-CB0A-44D2-9092-3F2D51999B1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52871" y="5315602"/>
              <a:ext cx="447887" cy="3038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81647" tIns="49625" rIns="81647" bIns="40823"/>
            <a:lstStyle/>
            <a:p>
              <a:r>
                <a:rPr lang="en-US" sz="1600">
                  <a:solidFill>
                    <a:srgbClr val="000000"/>
                  </a:solidFill>
                  <a:latin typeface="Palatino"/>
                </a:rPr>
                <a:t>He </a:t>
              </a:r>
            </a:p>
          </p:txBody>
        </p:sp>
        <p:sp>
          <p:nvSpPr>
            <p:cNvPr id="138" name="Line 191">
              <a:extLst>
                <a:ext uri="{FF2B5EF4-FFF2-40B4-BE49-F238E27FC236}">
                  <a16:creationId xmlns:a16="http://schemas.microsoft.com/office/drawing/2014/main" id="{60F6799E-117C-48BF-A1B1-E872064A659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371773" y="5161504"/>
              <a:ext cx="165617" cy="1627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600">
                <a:latin typeface="Palatino"/>
              </a:endParaRPr>
            </a:p>
          </p:txBody>
        </p:sp>
        <p:sp>
          <p:nvSpPr>
            <p:cNvPr id="139" name="Text Box 192">
              <a:extLst>
                <a:ext uri="{FF2B5EF4-FFF2-40B4-BE49-F238E27FC236}">
                  <a16:creationId xmlns:a16="http://schemas.microsoft.com/office/drawing/2014/main" id="{9FF316B6-B5E9-4FDA-ACF8-3EB432F7D24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48730" y="4988685"/>
              <a:ext cx="970663" cy="3038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81647" tIns="49625" rIns="81647" bIns="40823"/>
            <a:lstStyle>
              <a:lvl1pPr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MS Gothic" charset="-128"/>
                </a:defRPr>
              </a:lvl1pPr>
              <a:lvl2pPr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MS Gothic" charset="-128"/>
                </a:defRPr>
              </a:lvl2pPr>
              <a:lvl3pPr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MS Gothic" charset="-128"/>
                </a:defRPr>
              </a:lvl3pPr>
              <a:lvl4pPr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MS Gothic" charset="-128"/>
                </a:defRPr>
              </a:lvl4pPr>
              <a:lvl5pPr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MS Gothic" charset="-128"/>
                </a:defRPr>
              </a:lvl5pPr>
              <a:lvl6pPr marL="25146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MS Gothic" charset="-128"/>
                </a:defRPr>
              </a:lvl6pPr>
              <a:lvl7pPr marL="29718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MS Gothic" charset="-128"/>
                </a:defRPr>
              </a:lvl7pPr>
              <a:lvl8pPr marL="34290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MS Gothic" charset="-128"/>
                </a:defRPr>
              </a:lvl8pPr>
              <a:lvl9pPr marL="38862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MS Gothic" charset="-128"/>
                </a:defRPr>
              </a:lvl9pPr>
            </a:lstStyle>
            <a:p>
              <a:r>
                <a:rPr lang="en-US" sz="1600">
                  <a:latin typeface="Palatino"/>
                </a:rPr>
                <a:t>does </a:t>
              </a:r>
            </a:p>
          </p:txBody>
        </p:sp>
        <p:sp>
          <p:nvSpPr>
            <p:cNvPr id="140" name="Text Box 193">
              <a:extLst>
                <a:ext uri="{FF2B5EF4-FFF2-40B4-BE49-F238E27FC236}">
                  <a16:creationId xmlns:a16="http://schemas.microsoft.com/office/drawing/2014/main" id="{FEDAE1DE-B80E-4EF6-8A80-CE64B5C509D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10839" y="5315602"/>
              <a:ext cx="447887" cy="3038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81647" tIns="49625" rIns="81647" bIns="40823"/>
            <a:lstStyle/>
            <a:p>
              <a:r>
                <a:rPr lang="en-US" sz="1600">
                  <a:solidFill>
                    <a:srgbClr val="000000"/>
                  </a:solidFill>
                  <a:latin typeface="Palatino"/>
                </a:rPr>
                <a:t>it</a:t>
              </a:r>
            </a:p>
          </p:txBody>
        </p:sp>
        <p:sp>
          <p:nvSpPr>
            <p:cNvPr id="148" name="Line 194">
              <a:extLst>
                <a:ext uri="{FF2B5EF4-FFF2-40B4-BE49-F238E27FC236}">
                  <a16:creationId xmlns:a16="http://schemas.microsoft.com/office/drawing/2014/main" id="{BC0ADAAA-9BBF-421F-9F5D-FD553252B26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35947" y="5161504"/>
              <a:ext cx="228984" cy="1627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600">
                <a:latin typeface="Palatino"/>
              </a:endParaRPr>
            </a:p>
          </p:txBody>
        </p:sp>
        <p:sp>
          <p:nvSpPr>
            <p:cNvPr id="150" name="Line 198">
              <a:extLst>
                <a:ext uri="{FF2B5EF4-FFF2-40B4-BE49-F238E27FC236}">
                  <a16:creationId xmlns:a16="http://schemas.microsoft.com/office/drawing/2014/main" id="{A52D159B-AA43-4BAA-AB32-082264CC475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73209" y="5978069"/>
              <a:ext cx="707115" cy="14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600">
                <a:latin typeface="Palatino"/>
              </a:endParaRPr>
            </a:p>
          </p:txBody>
        </p:sp>
        <p:sp>
          <p:nvSpPr>
            <p:cNvPr id="151" name="Line 199">
              <a:extLst>
                <a:ext uri="{FF2B5EF4-FFF2-40B4-BE49-F238E27FC236}">
                  <a16:creationId xmlns:a16="http://schemas.microsoft.com/office/drawing/2014/main" id="{6B3C99E5-394F-4E87-A13D-BA031A68C74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73209" y="6163850"/>
              <a:ext cx="707115" cy="144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600">
                <a:latin typeface="Palatino"/>
              </a:endParaRPr>
            </a:p>
          </p:txBody>
        </p:sp>
        <p:sp>
          <p:nvSpPr>
            <p:cNvPr id="152" name="Line 200">
              <a:extLst>
                <a:ext uri="{FF2B5EF4-FFF2-40B4-BE49-F238E27FC236}">
                  <a16:creationId xmlns:a16="http://schemas.microsoft.com/office/drawing/2014/main" id="{65C7271D-E6E7-4ACA-9257-D9231B5818D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73213" y="5978069"/>
              <a:ext cx="1441" cy="18721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600">
                <a:latin typeface="Palatino"/>
              </a:endParaRPr>
            </a:p>
          </p:txBody>
        </p:sp>
        <p:sp>
          <p:nvSpPr>
            <p:cNvPr id="153" name="Text Box 201">
              <a:extLst>
                <a:ext uri="{FF2B5EF4-FFF2-40B4-BE49-F238E27FC236}">
                  <a16:creationId xmlns:a16="http://schemas.microsoft.com/office/drawing/2014/main" id="{8AD941AB-B92D-439A-8189-7DD6C19FC97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52871" y="6294906"/>
              <a:ext cx="1134839" cy="3038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81647" tIns="49625" rIns="81647" bIns="40823"/>
            <a:lstStyle>
              <a:lvl1pPr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MS Gothic" charset="-128"/>
                </a:defRPr>
              </a:lvl1pPr>
              <a:lvl2pPr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MS Gothic" charset="-128"/>
                </a:defRPr>
              </a:lvl2pPr>
              <a:lvl3pPr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MS Gothic" charset="-128"/>
                </a:defRPr>
              </a:lvl3pPr>
              <a:lvl4pPr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MS Gothic" charset="-128"/>
                </a:defRPr>
              </a:lvl4pPr>
              <a:lvl5pPr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MS Gothic" charset="-128"/>
                </a:defRPr>
              </a:lvl5pPr>
              <a:lvl6pPr marL="25146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MS Gothic" charset="-128"/>
                </a:defRPr>
              </a:lvl6pPr>
              <a:lvl7pPr marL="29718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MS Gothic" charset="-128"/>
                </a:defRPr>
              </a:lvl7pPr>
              <a:lvl8pPr marL="34290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MS Gothic" charset="-128"/>
                </a:defRPr>
              </a:lvl8pPr>
              <a:lvl9pPr marL="38862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MS Gothic" charset="-128"/>
                </a:defRPr>
              </a:lvl9pPr>
            </a:lstStyle>
            <a:p>
              <a:r>
                <a:rPr lang="en-US" sz="1600">
                  <a:latin typeface="Palatino"/>
                </a:rPr>
                <a:t>He               here</a:t>
              </a:r>
            </a:p>
          </p:txBody>
        </p:sp>
        <p:sp>
          <p:nvSpPr>
            <p:cNvPr id="154" name="Line 202">
              <a:extLst>
                <a:ext uri="{FF2B5EF4-FFF2-40B4-BE49-F238E27FC236}">
                  <a16:creationId xmlns:a16="http://schemas.microsoft.com/office/drawing/2014/main" id="{949857FA-21D1-4C8A-BB8D-6091FB2FC0A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371773" y="6140805"/>
              <a:ext cx="165617" cy="1627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600">
                <a:latin typeface="Palatino"/>
              </a:endParaRPr>
            </a:p>
          </p:txBody>
        </p:sp>
        <p:sp>
          <p:nvSpPr>
            <p:cNvPr id="155" name="Text Box 203">
              <a:extLst>
                <a:ext uri="{FF2B5EF4-FFF2-40B4-BE49-F238E27FC236}">
                  <a16:creationId xmlns:a16="http://schemas.microsoft.com/office/drawing/2014/main" id="{69BC681E-BEC4-46FC-92F3-2B432BBDAA9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48731" y="5967988"/>
              <a:ext cx="1134839" cy="3038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81647" tIns="49625" rIns="81647" bIns="40823"/>
            <a:lstStyle>
              <a:lvl1pPr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MS Gothic" charset="-128"/>
                </a:defRPr>
              </a:lvl1pPr>
              <a:lvl2pPr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MS Gothic" charset="-128"/>
                </a:defRPr>
              </a:lvl2pPr>
              <a:lvl3pPr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MS Gothic" charset="-128"/>
                </a:defRPr>
              </a:lvl3pPr>
              <a:lvl4pPr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MS Gothic" charset="-128"/>
                </a:defRPr>
              </a:lvl4pPr>
              <a:lvl5pPr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MS Gothic" charset="-128"/>
                </a:defRPr>
              </a:lvl5pPr>
              <a:lvl6pPr marL="25146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MS Gothic" charset="-128"/>
                </a:defRPr>
              </a:lvl6pPr>
              <a:lvl7pPr marL="29718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MS Gothic" charset="-128"/>
                </a:defRPr>
              </a:lvl7pPr>
              <a:lvl8pPr marL="34290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MS Gothic" charset="-128"/>
                </a:defRPr>
              </a:lvl8pPr>
              <a:lvl9pPr marL="38862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MS Gothic" charset="-128"/>
                </a:defRPr>
              </a:lvl9pPr>
            </a:lstStyle>
            <a:p>
              <a:r>
                <a:rPr lang="en-US" sz="1600">
                  <a:latin typeface="Palatino"/>
                </a:rPr>
                <a:t>does it </a:t>
              </a:r>
            </a:p>
          </p:txBody>
        </p:sp>
        <p:sp>
          <p:nvSpPr>
            <p:cNvPr id="156" name="Freeform 204">
              <a:extLst>
                <a:ext uri="{FF2B5EF4-FFF2-40B4-BE49-F238E27FC236}">
                  <a16:creationId xmlns:a16="http://schemas.microsoft.com/office/drawing/2014/main" id="{C34252FB-9994-412B-A19D-890FCE20F05C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1790" y="5695801"/>
              <a:ext cx="203063" cy="288031"/>
            </a:xfrm>
            <a:custGeom>
              <a:avLst/>
              <a:gdLst>
                <a:gd name="T0" fmla="*/ 0 w 622"/>
                <a:gd name="T1" fmla="*/ 823 h 883"/>
                <a:gd name="T2" fmla="*/ 596 w 622"/>
                <a:gd name="T3" fmla="*/ 852 h 883"/>
                <a:gd name="T4" fmla="*/ 596 w 622"/>
                <a:gd name="T5" fmla="*/ 882 h 883"/>
                <a:gd name="T6" fmla="*/ 621 w 622"/>
                <a:gd name="T7" fmla="*/ 882 h 8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22" h="883">
                  <a:moveTo>
                    <a:pt x="0" y="823"/>
                  </a:moveTo>
                  <a:cubicBezTo>
                    <a:pt x="298" y="0"/>
                    <a:pt x="596" y="852"/>
                    <a:pt x="596" y="852"/>
                  </a:cubicBezTo>
                  <a:lnTo>
                    <a:pt x="596" y="882"/>
                  </a:lnTo>
                  <a:lnTo>
                    <a:pt x="621" y="882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600">
                <a:latin typeface="Palatino"/>
              </a:endParaRPr>
            </a:p>
          </p:txBody>
        </p:sp>
        <p:sp>
          <p:nvSpPr>
            <p:cNvPr id="157" name="Text Box 205">
              <a:extLst>
                <a:ext uri="{FF2B5EF4-FFF2-40B4-BE49-F238E27FC236}">
                  <a16:creationId xmlns:a16="http://schemas.microsoft.com/office/drawing/2014/main" id="{D3C7A47A-A9A8-4CAD-B9F1-48751145CC5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69432" y="5317040"/>
              <a:ext cx="447888" cy="3038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81647" tIns="49625" rIns="81647" bIns="40823"/>
            <a:lstStyle/>
            <a:p>
              <a:r>
                <a:rPr lang="en-US" sz="1600">
                  <a:solidFill>
                    <a:srgbClr val="000000"/>
                  </a:solidFill>
                  <a:latin typeface="Palatino"/>
                </a:rPr>
                <a:t>here</a:t>
              </a:r>
            </a:p>
          </p:txBody>
        </p:sp>
        <p:sp>
          <p:nvSpPr>
            <p:cNvPr id="158" name="Line 206">
              <a:extLst>
                <a:ext uri="{FF2B5EF4-FFF2-40B4-BE49-F238E27FC236}">
                  <a16:creationId xmlns:a16="http://schemas.microsoft.com/office/drawing/2014/main" id="{2A44CC70-2241-4BF1-9758-567B40124DF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35947" y="5161503"/>
              <a:ext cx="456528" cy="22754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600">
                <a:latin typeface="Palatino"/>
              </a:endParaRPr>
            </a:p>
          </p:txBody>
        </p:sp>
        <p:sp>
          <p:nvSpPr>
            <p:cNvPr id="159" name="Line 207">
              <a:extLst>
                <a:ext uri="{FF2B5EF4-FFF2-40B4-BE49-F238E27FC236}">
                  <a16:creationId xmlns:a16="http://schemas.microsoft.com/office/drawing/2014/main" id="{1907CBCE-3473-4D0A-9768-6DE7D7A5C67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64932" y="6140805"/>
              <a:ext cx="228984" cy="1627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600">
                <a:latin typeface="Palatino"/>
              </a:endParaRPr>
            </a:p>
          </p:txBody>
        </p:sp>
        <p:sp>
          <p:nvSpPr>
            <p:cNvPr id="160" name="Oval 208">
              <a:extLst>
                <a:ext uri="{FF2B5EF4-FFF2-40B4-BE49-F238E27FC236}">
                  <a16:creationId xmlns:a16="http://schemas.microsoft.com/office/drawing/2014/main" id="{A4FAD1B7-6746-4211-A041-BE7A5FFDAD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77349" y="4735219"/>
              <a:ext cx="1306219" cy="979303"/>
            </a:xfrm>
            <a:prstGeom prst="ellipse">
              <a:avLst/>
            </a:prstGeom>
            <a:solidFill>
              <a:srgbClr val="99CCFF">
                <a:alpha val="29999"/>
              </a:srgbClr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sz="1600">
                <a:latin typeface="Palatino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06627977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0A14D1A-77A4-4382-B7C1-F16F6A27BA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73</a:t>
            </a:fld>
            <a:endParaRPr lang="zh-CN" altLang="en-US"/>
          </a:p>
        </p:txBody>
      </p:sp>
      <p:sp>
        <p:nvSpPr>
          <p:cNvPr id="208" name="矩形 5">
            <a:extLst>
              <a:ext uri="{FF2B5EF4-FFF2-40B4-BE49-F238E27FC236}">
                <a16:creationId xmlns:a16="http://schemas.microsoft.com/office/drawing/2014/main" id="{F4AE94CB-7DEE-4376-B8F5-8B37A1A3A610}"/>
              </a:ext>
            </a:extLst>
          </p:cNvPr>
          <p:cNvSpPr/>
          <p:nvPr/>
        </p:nvSpPr>
        <p:spPr>
          <a:xfrm>
            <a:off x="668615" y="217473"/>
            <a:ext cx="71487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Beam search decoding example</a:t>
            </a:r>
          </a:p>
        </p:txBody>
      </p:sp>
      <p:pic>
        <p:nvPicPr>
          <p:cNvPr id="209" name="图片 208" descr="图示&#10;&#10;描述已自动生成">
            <a:extLst>
              <a:ext uri="{FF2B5EF4-FFF2-40B4-BE49-F238E27FC236}">
                <a16:creationId xmlns:a16="http://schemas.microsoft.com/office/drawing/2014/main" id="{828C8F27-94BF-40F9-9584-B56E64DF69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4138" y="1285572"/>
            <a:ext cx="6842043" cy="5217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635385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5">
            <a:extLst>
              <a:ext uri="{FF2B5EF4-FFF2-40B4-BE49-F238E27FC236}">
                <a16:creationId xmlns:a16="http://schemas.microsoft.com/office/drawing/2014/main" id="{E1BF4C49-D9BF-42F3-B713-48595D54AED3}"/>
              </a:ext>
            </a:extLst>
          </p:cNvPr>
          <p:cNvSpPr/>
          <p:nvPr/>
        </p:nvSpPr>
        <p:spPr>
          <a:xfrm>
            <a:off x="678656" y="217473"/>
            <a:ext cx="71387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Beam search training algorithm</a:t>
            </a:r>
          </a:p>
        </p:txBody>
      </p:sp>
      <p:sp>
        <p:nvSpPr>
          <p:cNvPr id="206" name="Slide Number Placeholder 1">
            <a:extLst>
              <a:ext uri="{FF2B5EF4-FFF2-40B4-BE49-F238E27FC236}">
                <a16:creationId xmlns:a16="http://schemas.microsoft.com/office/drawing/2014/main" id="{9C34900F-C2E3-4CF6-89B9-75F188A118F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981950" y="6356352"/>
            <a:ext cx="2057400" cy="365125"/>
          </a:xfrm>
        </p:spPr>
        <p:txBody>
          <a:bodyPr/>
          <a:lstStyle/>
          <a:p>
            <a:fld id="{11D8FA19-E13B-4121-8BBF-5D41F5A04330}" type="slidenum">
              <a:rPr lang="zh-CN" altLang="en-US" smtClean="0"/>
              <a:t>74</a:t>
            </a:fld>
            <a:endParaRPr lang="zh-CN" altLang="en-US"/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58D65248-4D39-4361-B892-0110285D62D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49"/>
          <a:stretch/>
        </p:blipFill>
        <p:spPr>
          <a:xfrm>
            <a:off x="2678896" y="1133372"/>
            <a:ext cx="4948259" cy="554603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51C396B-CC5F-5640-899D-F228A15065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8973" y="5859464"/>
            <a:ext cx="1628860" cy="162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578323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5">
            <a:extLst>
              <a:ext uri="{FF2B5EF4-FFF2-40B4-BE49-F238E27FC236}">
                <a16:creationId xmlns:a16="http://schemas.microsoft.com/office/drawing/2014/main" id="{E1BF4C49-D9BF-42F3-B713-48595D54AED3}"/>
              </a:ext>
            </a:extLst>
          </p:cNvPr>
          <p:cNvSpPr/>
          <p:nvPr/>
        </p:nvSpPr>
        <p:spPr>
          <a:xfrm>
            <a:off x="2418680" y="248041"/>
            <a:ext cx="30514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Contents</a:t>
            </a:r>
          </a:p>
        </p:txBody>
      </p:sp>
      <p:sp>
        <p:nvSpPr>
          <p:cNvPr id="4" name="矩形 8">
            <a:extLst>
              <a:ext uri="{FF2B5EF4-FFF2-40B4-BE49-F238E27FC236}">
                <a16:creationId xmlns:a16="http://schemas.microsoft.com/office/drawing/2014/main" id="{2918002F-8C64-4968-9ECA-DC63D9D4E45B}"/>
              </a:ext>
            </a:extLst>
          </p:cNvPr>
          <p:cNvSpPr/>
          <p:nvPr/>
        </p:nvSpPr>
        <p:spPr>
          <a:xfrm>
            <a:off x="1934476" y="904923"/>
            <a:ext cx="8323048" cy="54514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11.1 Transition-based Structured Prediction	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11.1.1 Greedy Local Modelling	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11.1.2 Structured Modelling</a:t>
            </a:r>
          </a:p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b="1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11.2 Transition-based Constituent Parsing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11.2.1 Shift-reduce Constituent Parsing	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11.2.2 Feature Templates</a:t>
            </a:r>
          </a:p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11.3 Shift-reduce Dependency Parsing	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11.3.1 Arc-standard Dependency Parsing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11.3.2 Arc-eager Projective Parsing	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11.3.3 The Swap Action and Non-projective Trees</a:t>
            </a:r>
          </a:p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11.4 Joint Models	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11.4.1 Joint POS-tagging and Dependency Parsing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11.4.2 Joint Word Segmentation, POS-tagging and Dependency Parsing</a:t>
            </a:r>
          </a:p>
        </p:txBody>
      </p:sp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E4322ABB-9466-4019-9711-A278AE8CA9D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981950" y="6356352"/>
            <a:ext cx="2057400" cy="365125"/>
          </a:xfrm>
        </p:spPr>
        <p:txBody>
          <a:bodyPr/>
          <a:lstStyle/>
          <a:p>
            <a:fld id="{11D8FA19-E13B-4121-8BBF-5D41F5A04330}" type="slidenum">
              <a:rPr lang="zh-CN" altLang="en-US" smtClean="0"/>
              <a:t>75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0257021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5">
            <a:extLst>
              <a:ext uri="{FF2B5EF4-FFF2-40B4-BE49-F238E27FC236}">
                <a16:creationId xmlns:a16="http://schemas.microsoft.com/office/drawing/2014/main" id="{E1BF4C49-D9BF-42F3-B713-48595D54AED3}"/>
              </a:ext>
            </a:extLst>
          </p:cNvPr>
          <p:cNvSpPr/>
          <p:nvPr/>
        </p:nvSpPr>
        <p:spPr>
          <a:xfrm>
            <a:off x="642938" y="217473"/>
            <a:ext cx="88475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Transition-based constituent parsing </a:t>
            </a: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D5DBED2C-2F09-4B0D-8098-EF39322E9B1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981950" y="6356352"/>
            <a:ext cx="2057400" cy="365125"/>
          </a:xfrm>
        </p:spPr>
        <p:txBody>
          <a:bodyPr/>
          <a:lstStyle/>
          <a:p>
            <a:fld id="{11D8FA19-E13B-4121-8BBF-5D41F5A04330}" type="slidenum">
              <a:rPr lang="zh-CN" altLang="en-US" smtClean="0"/>
              <a:t>76</a:t>
            </a:fld>
            <a:endParaRPr lang="zh-CN" altLang="en-US"/>
          </a:p>
        </p:txBody>
      </p:sp>
      <p:sp>
        <p:nvSpPr>
          <p:cNvPr id="7" name="矩形 8">
            <a:extLst>
              <a:ext uri="{FF2B5EF4-FFF2-40B4-BE49-F238E27FC236}">
                <a16:creationId xmlns:a16="http://schemas.microsoft.com/office/drawing/2014/main" id="{A2D88C7B-1A67-429F-B57D-4DC5388E2C10}"/>
              </a:ext>
            </a:extLst>
          </p:cNvPr>
          <p:cNvSpPr/>
          <p:nvPr/>
        </p:nvSpPr>
        <p:spPr>
          <a:xfrm>
            <a:off x="1076505" y="1762467"/>
            <a:ext cx="9272452" cy="26237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8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Three steps in transition-based modeling</a:t>
            </a:r>
          </a:p>
          <a:p>
            <a:pPr marL="800100" lvl="1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8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Find the state transition process</a:t>
            </a:r>
          </a:p>
          <a:p>
            <a:pPr marL="800100" lvl="1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8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Define global feature vector</a:t>
            </a:r>
          </a:p>
          <a:p>
            <a:pPr marL="800100" lvl="1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8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Apply the standard learning and search framework</a:t>
            </a:r>
          </a:p>
        </p:txBody>
      </p:sp>
    </p:spTree>
    <p:extLst>
      <p:ext uri="{BB962C8B-B14F-4D97-AF65-F5344CB8AC3E}">
        <p14:creationId xmlns:p14="http://schemas.microsoft.com/office/powerpoint/2010/main" val="386971250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5">
            <a:extLst>
              <a:ext uri="{FF2B5EF4-FFF2-40B4-BE49-F238E27FC236}">
                <a16:creationId xmlns:a16="http://schemas.microsoft.com/office/drawing/2014/main" id="{E1BF4C49-D9BF-42F3-B713-48595D54AED3}"/>
              </a:ext>
            </a:extLst>
          </p:cNvPr>
          <p:cNvSpPr/>
          <p:nvPr/>
        </p:nvSpPr>
        <p:spPr>
          <a:xfrm>
            <a:off x="642938" y="217473"/>
            <a:ext cx="88475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Transition-based constituent parsing </a:t>
            </a:r>
          </a:p>
        </p:txBody>
      </p:sp>
      <p:sp>
        <p:nvSpPr>
          <p:cNvPr id="4" name="矩形 8">
            <a:extLst>
              <a:ext uri="{FF2B5EF4-FFF2-40B4-BE49-F238E27FC236}">
                <a16:creationId xmlns:a16="http://schemas.microsoft.com/office/drawing/2014/main" id="{1F81F79F-0DD2-442B-ADE3-E02C3042070D}"/>
              </a:ext>
            </a:extLst>
          </p:cNvPr>
          <p:cNvSpPr/>
          <p:nvPr/>
        </p:nvSpPr>
        <p:spPr>
          <a:xfrm>
            <a:off x="2071044" y="1561120"/>
            <a:ext cx="7045452" cy="589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State</a:t>
            </a:r>
            <a:endParaRPr lang="en-US" altLang="zh-CN" sz="1400" b="1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D5DBED2C-2F09-4B0D-8098-EF39322E9B1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981950" y="6356352"/>
            <a:ext cx="2057400" cy="365125"/>
          </a:xfrm>
        </p:spPr>
        <p:txBody>
          <a:bodyPr/>
          <a:lstStyle/>
          <a:p>
            <a:fld id="{11D8FA19-E13B-4121-8BBF-5D41F5A04330}" type="slidenum">
              <a:rPr lang="zh-CN" altLang="en-US" smtClean="0"/>
              <a:t>77</a:t>
            </a:fld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0884AF43-F385-40DA-B52D-F22F1C8592DD}"/>
                  </a:ext>
                </a:extLst>
              </p:cNvPr>
              <p:cNvSpPr txBox="1"/>
              <p:nvPr/>
            </p:nvSpPr>
            <p:spPr>
              <a:xfrm>
                <a:off x="2391165" y="2560952"/>
                <a:ext cx="5605509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sz="240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𝜎</m:t>
                    </m:r>
                  </m:oMath>
                </a14:m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: stack of partially constituent outputs.</a:t>
                </a:r>
              </a:p>
              <a:p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     </a:t>
                </a:r>
              </a:p>
              <a:p>
                <a14:m>
                  <m:oMath xmlns:m="http://schemas.openxmlformats.org/officeDocument/2006/math">
                    <m:r>
                      <a:rPr lang="en-US" altLang="zh-CN" sz="240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𝛽</m:t>
                    </m:r>
                    <m:r>
                      <a:rPr lang="en-US" altLang="zh-CN" sz="240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:</m:t>
                    </m:r>
                  </m:oMath>
                </a14:m>
                <a:r>
                  <a:rPr lang="zh-CN" altLang="en-US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buffer of the next incoming words.</a:t>
                </a:r>
                <a:endParaRPr lang="zh-CN" altLang="en-US" sz="24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0884AF43-F385-40DA-B52D-F22F1C8592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1165" y="2560952"/>
                <a:ext cx="5605509" cy="1200329"/>
              </a:xfrm>
              <a:prstGeom prst="rect">
                <a:avLst/>
              </a:prstGeom>
              <a:blipFill>
                <a:blip r:embed="rId3"/>
                <a:stretch>
                  <a:fillRect l="-1196" t="-4061" r="-435" b="-1066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矩形 8">
            <a:extLst>
              <a:ext uri="{FF2B5EF4-FFF2-40B4-BE49-F238E27FC236}">
                <a16:creationId xmlns:a16="http://schemas.microsoft.com/office/drawing/2014/main" id="{A2D88C7B-1A67-429F-B57D-4DC5388E2C10}"/>
              </a:ext>
            </a:extLst>
          </p:cNvPr>
          <p:cNvSpPr/>
          <p:nvPr/>
        </p:nvSpPr>
        <p:spPr>
          <a:xfrm>
            <a:off x="2102000" y="3958736"/>
            <a:ext cx="7045452" cy="589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actions</a:t>
            </a:r>
            <a:endParaRPr lang="en-US" altLang="zh-CN" sz="1400" b="1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5398D0C2-1113-4DB1-AE86-CEF8ED13D2D7}"/>
              </a:ext>
            </a:extLst>
          </p:cNvPr>
          <p:cNvSpPr txBox="1"/>
          <p:nvPr/>
        </p:nvSpPr>
        <p:spPr>
          <a:xfrm>
            <a:off x="2443552" y="4759935"/>
            <a:ext cx="58496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SHIFT, REDUCE-L/R-X, UNARY-X, IDLE</a:t>
            </a:r>
            <a:endParaRPr lang="zh-CN" altLang="en-US" sz="2400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</p:txBody>
      </p:sp>
      <p:pic>
        <p:nvPicPr>
          <p:cNvPr id="9" name="图片 1" descr="head.pdf">
            <a:extLst>
              <a:ext uri="{FF2B5EF4-FFF2-40B4-BE49-F238E27FC236}">
                <a16:creationId xmlns:a16="http://schemas.microsoft.com/office/drawing/2014/main" id="{CA3C9F39-0267-D248-9BF5-92BD9FDB20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841" y="1601465"/>
            <a:ext cx="3137788" cy="2595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9801369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5">
            <a:extLst>
              <a:ext uri="{FF2B5EF4-FFF2-40B4-BE49-F238E27FC236}">
                <a16:creationId xmlns:a16="http://schemas.microsoft.com/office/drawing/2014/main" id="{E1BF4C49-D9BF-42F3-B713-48595D54AED3}"/>
              </a:ext>
            </a:extLst>
          </p:cNvPr>
          <p:cNvSpPr/>
          <p:nvPr/>
        </p:nvSpPr>
        <p:spPr>
          <a:xfrm>
            <a:off x="642938" y="217473"/>
            <a:ext cx="88475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Transition-based constituent parsing </a:t>
            </a:r>
          </a:p>
        </p:txBody>
      </p:sp>
      <p:sp>
        <p:nvSpPr>
          <p:cNvPr id="4" name="矩形 8">
            <a:extLst>
              <a:ext uri="{FF2B5EF4-FFF2-40B4-BE49-F238E27FC236}">
                <a16:creationId xmlns:a16="http://schemas.microsoft.com/office/drawing/2014/main" id="{1F81F79F-0DD2-442B-ADE3-E02C3042070D}"/>
              </a:ext>
            </a:extLst>
          </p:cNvPr>
          <p:cNvSpPr/>
          <p:nvPr/>
        </p:nvSpPr>
        <p:spPr>
          <a:xfrm>
            <a:off x="2071044" y="1561120"/>
            <a:ext cx="7045452" cy="589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SzPct val="100000"/>
            </a:pPr>
            <a:r>
              <a:rPr lang="en-US" altLang="zh-CN" sz="24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Shift-reduce constituent parsing</a:t>
            </a:r>
            <a:endParaRPr lang="en-US" altLang="zh-CN" sz="1400" b="1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D5DBED2C-2F09-4B0D-8098-EF39322E9B1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981950" y="6356352"/>
            <a:ext cx="2057400" cy="365125"/>
          </a:xfrm>
        </p:spPr>
        <p:txBody>
          <a:bodyPr/>
          <a:lstStyle/>
          <a:p>
            <a:fld id="{11D8FA19-E13B-4121-8BBF-5D41F5A04330}" type="slidenum">
              <a:rPr lang="zh-CN" altLang="en-US" smtClean="0"/>
              <a:t>78</a:t>
            </a:fld>
            <a:endParaRPr lang="zh-CN" altLang="en-US"/>
          </a:p>
        </p:txBody>
      </p:sp>
      <p:pic>
        <p:nvPicPr>
          <p:cNvPr id="11" name="Picture 10" descr="Diagram, table&#10;&#10;Description automatically generated">
            <a:extLst>
              <a:ext uri="{FF2B5EF4-FFF2-40B4-BE49-F238E27FC236}">
                <a16:creationId xmlns:a16="http://schemas.microsoft.com/office/drawing/2014/main" id="{FFDB661D-0DA6-45D3-A348-EA56C51DFFC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96"/>
          <a:stretch/>
        </p:blipFill>
        <p:spPr>
          <a:xfrm>
            <a:off x="2071044" y="2553542"/>
            <a:ext cx="8101656" cy="3069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141953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5">
            <a:extLst>
              <a:ext uri="{FF2B5EF4-FFF2-40B4-BE49-F238E27FC236}">
                <a16:creationId xmlns:a16="http://schemas.microsoft.com/office/drawing/2014/main" id="{E1BF4C49-D9BF-42F3-B713-48595D54AED3}"/>
              </a:ext>
            </a:extLst>
          </p:cNvPr>
          <p:cNvSpPr/>
          <p:nvPr/>
        </p:nvSpPr>
        <p:spPr>
          <a:xfrm>
            <a:off x="657225" y="217473"/>
            <a:ext cx="80652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Transition-based constituent parsing </a:t>
            </a:r>
          </a:p>
        </p:txBody>
      </p:sp>
      <p:sp>
        <p:nvSpPr>
          <p:cNvPr id="4" name="矩形 8">
            <a:extLst>
              <a:ext uri="{FF2B5EF4-FFF2-40B4-BE49-F238E27FC236}">
                <a16:creationId xmlns:a16="http://schemas.microsoft.com/office/drawing/2014/main" id="{1F81F79F-0DD2-442B-ADE3-E02C3042070D}"/>
              </a:ext>
            </a:extLst>
          </p:cNvPr>
          <p:cNvSpPr/>
          <p:nvPr/>
        </p:nvSpPr>
        <p:spPr>
          <a:xfrm>
            <a:off x="2250948" y="1543339"/>
            <a:ext cx="7045452" cy="1522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SzPct val="100000"/>
            </a:pPr>
            <a:r>
              <a:rPr lang="en-US" altLang="zh-CN" sz="2400" b="1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Shift-reduce constituent parsing</a:t>
            </a:r>
          </a:p>
          <a:p>
            <a:pPr marL="342900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Example</a:t>
            </a:r>
          </a:p>
          <a:p>
            <a:pPr marL="800100" lvl="1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Shift</a:t>
            </a: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B858B95A-D574-44F8-8FD4-240E804025C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981950" y="6356352"/>
            <a:ext cx="2057400" cy="365125"/>
          </a:xfrm>
        </p:spPr>
        <p:txBody>
          <a:bodyPr/>
          <a:lstStyle/>
          <a:p>
            <a:fld id="{11D8FA19-E13B-4121-8BBF-5D41F5A04330}" type="slidenum">
              <a:rPr lang="zh-CN" altLang="en-US" smtClean="0"/>
              <a:t>79</a:t>
            </a:fld>
            <a:endParaRPr lang="zh-CN" altLang="en-US"/>
          </a:p>
        </p:txBody>
      </p:sp>
      <p:sp>
        <p:nvSpPr>
          <p:cNvPr id="6" name="TextBox 50">
            <a:extLst>
              <a:ext uri="{FF2B5EF4-FFF2-40B4-BE49-F238E27FC236}">
                <a16:creationId xmlns:a16="http://schemas.microsoft.com/office/drawing/2014/main" id="{FBF2053A-7BA0-4952-8AC9-9269706136D4}"/>
              </a:ext>
            </a:extLst>
          </p:cNvPr>
          <p:cNvSpPr txBox="1"/>
          <p:nvPr/>
        </p:nvSpPr>
        <p:spPr>
          <a:xfrm>
            <a:off x="3739369" y="3429000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>
                <a:latin typeface="Times New Roman"/>
                <a:cs typeface="Times New Roman"/>
              </a:rPr>
              <a:t>stack</a:t>
            </a:r>
          </a:p>
        </p:txBody>
      </p:sp>
      <p:sp>
        <p:nvSpPr>
          <p:cNvPr id="7" name="TextBox 51">
            <a:extLst>
              <a:ext uri="{FF2B5EF4-FFF2-40B4-BE49-F238E27FC236}">
                <a16:creationId xmlns:a16="http://schemas.microsoft.com/office/drawing/2014/main" id="{85F8C9F4-F569-4EB7-8E34-C1303EF0ED4B}"/>
              </a:ext>
            </a:extLst>
          </p:cNvPr>
          <p:cNvSpPr txBox="1"/>
          <p:nvPr/>
        </p:nvSpPr>
        <p:spPr>
          <a:xfrm>
            <a:off x="6953946" y="3429000"/>
            <a:ext cx="7447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>
                <a:latin typeface="Times New Roman"/>
                <a:cs typeface="Times New Roman"/>
              </a:rPr>
              <a:t>buffer</a:t>
            </a:r>
          </a:p>
        </p:txBody>
      </p:sp>
      <p:cxnSp>
        <p:nvCxnSpPr>
          <p:cNvPr id="8" name="Straight Connector 53">
            <a:extLst>
              <a:ext uri="{FF2B5EF4-FFF2-40B4-BE49-F238E27FC236}">
                <a16:creationId xmlns:a16="http://schemas.microsoft.com/office/drawing/2014/main" id="{EB0A6F11-B1E3-47D9-A149-F85F039AE37B}"/>
              </a:ext>
            </a:extLst>
          </p:cNvPr>
          <p:cNvCxnSpPr/>
          <p:nvPr/>
        </p:nvCxnSpPr>
        <p:spPr>
          <a:xfrm>
            <a:off x="2852661" y="4031694"/>
            <a:ext cx="2235757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54">
            <a:extLst>
              <a:ext uri="{FF2B5EF4-FFF2-40B4-BE49-F238E27FC236}">
                <a16:creationId xmlns:a16="http://schemas.microsoft.com/office/drawing/2014/main" id="{BCE5D813-A983-4BC1-89BC-7956E1A37640}"/>
              </a:ext>
            </a:extLst>
          </p:cNvPr>
          <p:cNvCxnSpPr/>
          <p:nvPr/>
        </p:nvCxnSpPr>
        <p:spPr>
          <a:xfrm>
            <a:off x="2852661" y="4916900"/>
            <a:ext cx="2235757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55">
            <a:extLst>
              <a:ext uri="{FF2B5EF4-FFF2-40B4-BE49-F238E27FC236}">
                <a16:creationId xmlns:a16="http://schemas.microsoft.com/office/drawing/2014/main" id="{E4FFEECD-1A18-40BE-AC12-92C21071414C}"/>
              </a:ext>
            </a:extLst>
          </p:cNvPr>
          <p:cNvCxnSpPr/>
          <p:nvPr/>
        </p:nvCxnSpPr>
        <p:spPr>
          <a:xfrm>
            <a:off x="2852659" y="4031697"/>
            <a:ext cx="0" cy="885207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58">
            <a:extLst>
              <a:ext uri="{FF2B5EF4-FFF2-40B4-BE49-F238E27FC236}">
                <a16:creationId xmlns:a16="http://schemas.microsoft.com/office/drawing/2014/main" id="{8CC363AA-EFF4-4FFD-945D-1687B253D5E5}"/>
              </a:ext>
            </a:extLst>
          </p:cNvPr>
          <p:cNvCxnSpPr/>
          <p:nvPr/>
        </p:nvCxnSpPr>
        <p:spPr>
          <a:xfrm flipV="1">
            <a:off x="6674572" y="4908265"/>
            <a:ext cx="3019023" cy="8639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8">
            <a:extLst>
              <a:ext uri="{FF2B5EF4-FFF2-40B4-BE49-F238E27FC236}">
                <a16:creationId xmlns:a16="http://schemas.microsoft.com/office/drawing/2014/main" id="{59001A1C-A30E-4476-A06B-0D66A065708D}"/>
              </a:ext>
            </a:extLst>
          </p:cNvPr>
          <p:cNvCxnSpPr/>
          <p:nvPr/>
        </p:nvCxnSpPr>
        <p:spPr>
          <a:xfrm flipV="1">
            <a:off x="6674572" y="4023059"/>
            <a:ext cx="3019023" cy="8639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9">
            <a:extLst>
              <a:ext uri="{FF2B5EF4-FFF2-40B4-BE49-F238E27FC236}">
                <a16:creationId xmlns:a16="http://schemas.microsoft.com/office/drawing/2014/main" id="{A3871195-09EA-4525-9351-8DE76E04F905}"/>
              </a:ext>
            </a:extLst>
          </p:cNvPr>
          <p:cNvSpPr txBox="1"/>
          <p:nvPr/>
        </p:nvSpPr>
        <p:spPr>
          <a:xfrm>
            <a:off x="6692333" y="4106535"/>
            <a:ext cx="3898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>
                <a:latin typeface="Times New Roman"/>
                <a:cs typeface="Times New Roman"/>
              </a:rPr>
              <a:t>DT</a:t>
            </a:r>
            <a:endParaRPr lang="en-US" sz="1200">
              <a:latin typeface="Times New Roman"/>
              <a:cs typeface="Times New Roman"/>
            </a:endParaRPr>
          </a:p>
        </p:txBody>
      </p:sp>
      <p:sp>
        <p:nvSpPr>
          <p:cNvPr id="14" name="TextBox 20">
            <a:extLst>
              <a:ext uri="{FF2B5EF4-FFF2-40B4-BE49-F238E27FC236}">
                <a16:creationId xmlns:a16="http://schemas.microsoft.com/office/drawing/2014/main" id="{EF727153-5A2C-4265-B630-ED384CC036FA}"/>
              </a:ext>
            </a:extLst>
          </p:cNvPr>
          <p:cNvSpPr txBox="1"/>
          <p:nvPr/>
        </p:nvSpPr>
        <p:spPr>
          <a:xfrm>
            <a:off x="7099684" y="4116695"/>
            <a:ext cx="4651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>
                <a:latin typeface="Times New Roman"/>
                <a:cs typeface="Times New Roman"/>
              </a:rPr>
              <a:t>ADJ</a:t>
            </a:r>
            <a:endParaRPr lang="en-US" sz="1200">
              <a:latin typeface="Times New Roman"/>
              <a:cs typeface="Times New Roman"/>
            </a:endParaRPr>
          </a:p>
        </p:txBody>
      </p:sp>
      <p:sp>
        <p:nvSpPr>
          <p:cNvPr id="15" name="TextBox 21">
            <a:extLst>
              <a:ext uri="{FF2B5EF4-FFF2-40B4-BE49-F238E27FC236}">
                <a16:creationId xmlns:a16="http://schemas.microsoft.com/office/drawing/2014/main" id="{2D527DFC-66E6-4BF9-82FA-69B91F41B571}"/>
              </a:ext>
            </a:extLst>
          </p:cNvPr>
          <p:cNvSpPr txBox="1"/>
          <p:nvPr/>
        </p:nvSpPr>
        <p:spPr>
          <a:xfrm>
            <a:off x="7567358" y="4106535"/>
            <a:ext cx="4058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>
                <a:latin typeface="Times New Roman"/>
                <a:cs typeface="Times New Roman"/>
              </a:rPr>
              <a:t>NN</a:t>
            </a:r>
          </a:p>
        </p:txBody>
      </p:sp>
      <p:sp>
        <p:nvSpPr>
          <p:cNvPr id="16" name="TextBox 22">
            <a:extLst>
              <a:ext uri="{FF2B5EF4-FFF2-40B4-BE49-F238E27FC236}">
                <a16:creationId xmlns:a16="http://schemas.microsoft.com/office/drawing/2014/main" id="{90749B2E-6F61-47D4-A501-A19B3F28B962}"/>
              </a:ext>
            </a:extLst>
          </p:cNvPr>
          <p:cNvSpPr txBox="1"/>
          <p:nvPr/>
        </p:nvSpPr>
        <p:spPr>
          <a:xfrm>
            <a:off x="6674568" y="4604115"/>
            <a:ext cx="4251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>
                <a:latin typeface="Times New Roman"/>
                <a:cs typeface="Times New Roman"/>
              </a:rPr>
              <a:t>The</a:t>
            </a:r>
            <a:endParaRPr lang="en-US" sz="1200">
              <a:latin typeface="Times New Roman"/>
              <a:cs typeface="Times New Roman"/>
            </a:endParaRPr>
          </a:p>
        </p:txBody>
      </p:sp>
      <p:sp>
        <p:nvSpPr>
          <p:cNvPr id="17" name="TextBox 23">
            <a:extLst>
              <a:ext uri="{FF2B5EF4-FFF2-40B4-BE49-F238E27FC236}">
                <a16:creationId xmlns:a16="http://schemas.microsoft.com/office/drawing/2014/main" id="{CA1E8571-4A72-4DCC-82A8-73EF6FB2E62A}"/>
              </a:ext>
            </a:extLst>
          </p:cNvPr>
          <p:cNvSpPr txBox="1"/>
          <p:nvPr/>
        </p:nvSpPr>
        <p:spPr>
          <a:xfrm>
            <a:off x="7097357" y="4614274"/>
            <a:ext cx="4700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>
                <a:latin typeface="Times New Roman"/>
                <a:cs typeface="Times New Roman"/>
              </a:rPr>
              <a:t>little</a:t>
            </a:r>
            <a:endParaRPr lang="en-US" sz="1200">
              <a:latin typeface="Times New Roman"/>
              <a:cs typeface="Times New Roman"/>
            </a:endParaRPr>
          </a:p>
        </p:txBody>
      </p:sp>
      <p:sp>
        <p:nvSpPr>
          <p:cNvPr id="18" name="TextBox 24">
            <a:extLst>
              <a:ext uri="{FF2B5EF4-FFF2-40B4-BE49-F238E27FC236}">
                <a16:creationId xmlns:a16="http://schemas.microsoft.com/office/drawing/2014/main" id="{F1EE1ADC-8DFE-4182-8080-6E69D898B7C4}"/>
              </a:ext>
            </a:extLst>
          </p:cNvPr>
          <p:cNvSpPr txBox="1"/>
          <p:nvPr/>
        </p:nvSpPr>
        <p:spPr>
          <a:xfrm>
            <a:off x="7558990" y="4614271"/>
            <a:ext cx="4154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>
                <a:latin typeface="Times New Roman"/>
                <a:cs typeface="Times New Roman"/>
              </a:rPr>
              <a:t>boy</a:t>
            </a:r>
          </a:p>
        </p:txBody>
      </p:sp>
      <p:cxnSp>
        <p:nvCxnSpPr>
          <p:cNvPr id="19" name="Straight Connector 25">
            <a:extLst>
              <a:ext uri="{FF2B5EF4-FFF2-40B4-BE49-F238E27FC236}">
                <a16:creationId xmlns:a16="http://schemas.microsoft.com/office/drawing/2014/main" id="{E96AA67D-2EE7-4613-8001-FF885FE0E568}"/>
              </a:ext>
            </a:extLst>
          </p:cNvPr>
          <p:cNvCxnSpPr/>
          <p:nvPr/>
        </p:nvCxnSpPr>
        <p:spPr>
          <a:xfrm flipH="1">
            <a:off x="6887129" y="4383536"/>
            <a:ext cx="133" cy="220579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26">
            <a:extLst>
              <a:ext uri="{FF2B5EF4-FFF2-40B4-BE49-F238E27FC236}">
                <a16:creationId xmlns:a16="http://schemas.microsoft.com/office/drawing/2014/main" id="{B0718FEF-4C52-4E7C-BC01-17D676DCB11E}"/>
              </a:ext>
            </a:extLst>
          </p:cNvPr>
          <p:cNvCxnSpPr/>
          <p:nvPr/>
        </p:nvCxnSpPr>
        <p:spPr>
          <a:xfrm>
            <a:off x="7332283" y="4393693"/>
            <a:ext cx="79" cy="220579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7">
            <a:extLst>
              <a:ext uri="{FF2B5EF4-FFF2-40B4-BE49-F238E27FC236}">
                <a16:creationId xmlns:a16="http://schemas.microsoft.com/office/drawing/2014/main" id="{48EC6507-4BF6-4A86-AC9E-004C3B75187F}"/>
              </a:ext>
            </a:extLst>
          </p:cNvPr>
          <p:cNvCxnSpPr/>
          <p:nvPr/>
        </p:nvCxnSpPr>
        <p:spPr>
          <a:xfrm flipH="1">
            <a:off x="7766739" y="4383533"/>
            <a:ext cx="3560" cy="230739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9">
            <a:extLst>
              <a:ext uri="{FF2B5EF4-FFF2-40B4-BE49-F238E27FC236}">
                <a16:creationId xmlns:a16="http://schemas.microsoft.com/office/drawing/2014/main" id="{51EE9F42-10DB-408B-8E94-B1F179D33F8A}"/>
              </a:ext>
            </a:extLst>
          </p:cNvPr>
          <p:cNvSpPr txBox="1"/>
          <p:nvPr/>
        </p:nvSpPr>
        <p:spPr>
          <a:xfrm>
            <a:off x="7969678" y="4103275"/>
            <a:ext cx="4058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>
                <a:latin typeface="Times New Roman"/>
                <a:cs typeface="Times New Roman"/>
              </a:rPr>
              <a:t>VV</a:t>
            </a:r>
            <a:endParaRPr lang="en-US" sz="1200">
              <a:latin typeface="Times New Roman"/>
              <a:cs typeface="Times New Roman"/>
            </a:endParaRPr>
          </a:p>
        </p:txBody>
      </p:sp>
      <p:sp>
        <p:nvSpPr>
          <p:cNvPr id="23" name="TextBox 30">
            <a:extLst>
              <a:ext uri="{FF2B5EF4-FFF2-40B4-BE49-F238E27FC236}">
                <a16:creationId xmlns:a16="http://schemas.microsoft.com/office/drawing/2014/main" id="{B6E0103C-648C-47FF-A0B8-F2660D0DAC8B}"/>
              </a:ext>
            </a:extLst>
          </p:cNvPr>
          <p:cNvSpPr txBox="1"/>
          <p:nvPr/>
        </p:nvSpPr>
        <p:spPr>
          <a:xfrm>
            <a:off x="7932141" y="4617534"/>
            <a:ext cx="4764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>
                <a:latin typeface="Times New Roman"/>
                <a:cs typeface="Times New Roman"/>
              </a:rPr>
              <a:t>likes</a:t>
            </a:r>
            <a:endParaRPr lang="en-US" sz="1200">
              <a:latin typeface="Times New Roman"/>
              <a:cs typeface="Times New Roman"/>
            </a:endParaRPr>
          </a:p>
        </p:txBody>
      </p:sp>
      <p:cxnSp>
        <p:nvCxnSpPr>
          <p:cNvPr id="24" name="Straight Connector 31">
            <a:extLst>
              <a:ext uri="{FF2B5EF4-FFF2-40B4-BE49-F238E27FC236}">
                <a16:creationId xmlns:a16="http://schemas.microsoft.com/office/drawing/2014/main" id="{23C9A60E-76BE-415D-BF93-DD7C4E90CAEF}"/>
              </a:ext>
            </a:extLst>
          </p:cNvPr>
          <p:cNvCxnSpPr/>
          <p:nvPr/>
        </p:nvCxnSpPr>
        <p:spPr>
          <a:xfrm flipH="1">
            <a:off x="8170351" y="4380273"/>
            <a:ext cx="2271" cy="23726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32">
            <a:extLst>
              <a:ext uri="{FF2B5EF4-FFF2-40B4-BE49-F238E27FC236}">
                <a16:creationId xmlns:a16="http://schemas.microsoft.com/office/drawing/2014/main" id="{1E0574EF-6991-460F-A543-86AFC24E1CF7}"/>
              </a:ext>
            </a:extLst>
          </p:cNvPr>
          <p:cNvSpPr txBox="1"/>
          <p:nvPr/>
        </p:nvSpPr>
        <p:spPr>
          <a:xfrm>
            <a:off x="8818152" y="4117895"/>
            <a:ext cx="4908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>
                <a:latin typeface="Times New Roman"/>
                <a:cs typeface="Times New Roman"/>
              </a:rPr>
              <a:t>NNS</a:t>
            </a:r>
            <a:endParaRPr lang="en-US" sz="1200">
              <a:latin typeface="Times New Roman"/>
              <a:cs typeface="Times New Roman"/>
            </a:endParaRPr>
          </a:p>
        </p:txBody>
      </p:sp>
      <p:sp>
        <p:nvSpPr>
          <p:cNvPr id="26" name="TextBox 33">
            <a:extLst>
              <a:ext uri="{FF2B5EF4-FFF2-40B4-BE49-F238E27FC236}">
                <a16:creationId xmlns:a16="http://schemas.microsoft.com/office/drawing/2014/main" id="{940141A3-34E5-4416-9C89-019E1F140F56}"/>
              </a:ext>
            </a:extLst>
          </p:cNvPr>
          <p:cNvSpPr txBox="1"/>
          <p:nvPr/>
        </p:nvSpPr>
        <p:spPr>
          <a:xfrm>
            <a:off x="8382081" y="4103275"/>
            <a:ext cx="4651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>
                <a:latin typeface="Times New Roman"/>
                <a:cs typeface="Times New Roman"/>
              </a:rPr>
              <a:t>ADJ</a:t>
            </a:r>
            <a:endParaRPr lang="en-US" sz="1200">
              <a:latin typeface="Times New Roman"/>
              <a:cs typeface="Times New Roman"/>
            </a:endParaRPr>
          </a:p>
        </p:txBody>
      </p:sp>
      <p:sp>
        <p:nvSpPr>
          <p:cNvPr id="27" name="TextBox 34">
            <a:extLst>
              <a:ext uri="{FF2B5EF4-FFF2-40B4-BE49-F238E27FC236}">
                <a16:creationId xmlns:a16="http://schemas.microsoft.com/office/drawing/2014/main" id="{B4196850-3543-4EB3-B661-8918B2CFB1AB}"/>
              </a:ext>
            </a:extLst>
          </p:cNvPr>
          <p:cNvSpPr txBox="1"/>
          <p:nvPr/>
        </p:nvSpPr>
        <p:spPr>
          <a:xfrm>
            <a:off x="8692320" y="4614863"/>
            <a:ext cx="7425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>
                <a:latin typeface="Times New Roman"/>
                <a:cs typeface="Times New Roman"/>
              </a:rPr>
              <a:t>tomatoes</a:t>
            </a:r>
            <a:endParaRPr lang="en-US" sz="1200">
              <a:latin typeface="Times New Roman"/>
              <a:cs typeface="Times New Roman"/>
            </a:endParaRPr>
          </a:p>
        </p:txBody>
      </p:sp>
      <p:sp>
        <p:nvSpPr>
          <p:cNvPr id="28" name="TextBox 35">
            <a:extLst>
              <a:ext uri="{FF2B5EF4-FFF2-40B4-BE49-F238E27FC236}">
                <a16:creationId xmlns:a16="http://schemas.microsoft.com/office/drawing/2014/main" id="{40172033-6040-44FF-95D6-534909E1FF79}"/>
              </a:ext>
            </a:extLst>
          </p:cNvPr>
          <p:cNvSpPr txBox="1"/>
          <p:nvPr/>
        </p:nvSpPr>
        <p:spPr>
          <a:xfrm>
            <a:off x="8423759" y="4610395"/>
            <a:ext cx="3818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>
                <a:latin typeface="Times New Roman"/>
                <a:cs typeface="Times New Roman"/>
              </a:rPr>
              <a:t>red</a:t>
            </a:r>
            <a:endParaRPr lang="en-US" sz="1200">
              <a:latin typeface="Times New Roman"/>
              <a:cs typeface="Times New Roman"/>
            </a:endParaRPr>
          </a:p>
        </p:txBody>
      </p:sp>
      <p:cxnSp>
        <p:nvCxnSpPr>
          <p:cNvPr id="29" name="Straight Connector 36">
            <a:extLst>
              <a:ext uri="{FF2B5EF4-FFF2-40B4-BE49-F238E27FC236}">
                <a16:creationId xmlns:a16="http://schemas.microsoft.com/office/drawing/2014/main" id="{E3AF5B1C-28FF-4F8E-944A-767E850F9076}"/>
              </a:ext>
            </a:extLst>
          </p:cNvPr>
          <p:cNvCxnSpPr>
            <a:endCxn id="28" idx="0"/>
          </p:cNvCxnSpPr>
          <p:nvPr/>
        </p:nvCxnSpPr>
        <p:spPr>
          <a:xfrm flipH="1">
            <a:off x="8614677" y="4380274"/>
            <a:ext cx="4" cy="230121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37">
            <a:extLst>
              <a:ext uri="{FF2B5EF4-FFF2-40B4-BE49-F238E27FC236}">
                <a16:creationId xmlns:a16="http://schemas.microsoft.com/office/drawing/2014/main" id="{47C57B5B-E6B7-44D9-8C96-DD3B74F13790}"/>
              </a:ext>
            </a:extLst>
          </p:cNvPr>
          <p:cNvCxnSpPr>
            <a:endCxn id="27" idx="0"/>
          </p:cNvCxnSpPr>
          <p:nvPr/>
        </p:nvCxnSpPr>
        <p:spPr>
          <a:xfrm>
            <a:off x="9063575" y="4394894"/>
            <a:ext cx="1" cy="219968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40">
            <a:extLst>
              <a:ext uri="{FF2B5EF4-FFF2-40B4-BE49-F238E27FC236}">
                <a16:creationId xmlns:a16="http://schemas.microsoft.com/office/drawing/2014/main" id="{3E4C7E19-B34A-4284-890A-1ABEBF304A70}"/>
              </a:ext>
            </a:extLst>
          </p:cNvPr>
          <p:cNvSpPr txBox="1"/>
          <p:nvPr/>
        </p:nvSpPr>
        <p:spPr>
          <a:xfrm>
            <a:off x="9434827" y="4139175"/>
            <a:ext cx="2231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>
                <a:latin typeface="Times New Roman"/>
                <a:cs typeface="Times New Roman"/>
              </a:rPr>
              <a:t>.</a:t>
            </a:r>
            <a:endParaRPr lang="en-US" sz="1200">
              <a:latin typeface="Times New Roman"/>
              <a:cs typeface="Times New Roman"/>
            </a:endParaRPr>
          </a:p>
        </p:txBody>
      </p:sp>
      <p:sp>
        <p:nvSpPr>
          <p:cNvPr id="32" name="TextBox 41">
            <a:extLst>
              <a:ext uri="{FF2B5EF4-FFF2-40B4-BE49-F238E27FC236}">
                <a16:creationId xmlns:a16="http://schemas.microsoft.com/office/drawing/2014/main" id="{B492BB07-F4C8-421B-B6DD-FA4A60D0F2E9}"/>
              </a:ext>
            </a:extLst>
          </p:cNvPr>
          <p:cNvSpPr txBox="1"/>
          <p:nvPr/>
        </p:nvSpPr>
        <p:spPr>
          <a:xfrm>
            <a:off x="9434827" y="4578963"/>
            <a:ext cx="2231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>
                <a:latin typeface="Times New Roman"/>
                <a:cs typeface="Times New Roman"/>
              </a:rPr>
              <a:t>.</a:t>
            </a:r>
            <a:endParaRPr lang="en-US" sz="1200">
              <a:latin typeface="Times New Roman"/>
              <a:cs typeface="Times New Roman"/>
            </a:endParaRPr>
          </a:p>
        </p:txBody>
      </p:sp>
      <p:cxnSp>
        <p:nvCxnSpPr>
          <p:cNvPr id="33" name="Straight Connector 42">
            <a:extLst>
              <a:ext uri="{FF2B5EF4-FFF2-40B4-BE49-F238E27FC236}">
                <a16:creationId xmlns:a16="http://schemas.microsoft.com/office/drawing/2014/main" id="{CBA313F0-DD12-4330-9701-EDA8FF0449F4}"/>
              </a:ext>
            </a:extLst>
          </p:cNvPr>
          <p:cNvCxnSpPr/>
          <p:nvPr/>
        </p:nvCxnSpPr>
        <p:spPr>
          <a:xfrm>
            <a:off x="9546396" y="4416174"/>
            <a:ext cx="0" cy="162791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78231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96DA29-3DEB-4674-B5DB-FC16E69E56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8</a:t>
            </a:fld>
            <a:endParaRPr lang="zh-CN" altLang="en-US"/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9F3C1548-C0E4-4CEE-ABCE-32149E9C2D7C}"/>
              </a:ext>
            </a:extLst>
          </p:cNvPr>
          <p:cNvGrpSpPr/>
          <p:nvPr/>
        </p:nvGrpSpPr>
        <p:grpSpPr>
          <a:xfrm>
            <a:off x="2309713" y="3918600"/>
            <a:ext cx="3011602" cy="921481"/>
            <a:chOff x="215776" y="3571913"/>
            <a:chExt cx="3696410" cy="1144028"/>
          </a:xfrm>
        </p:grpSpPr>
        <p:sp>
          <p:nvSpPr>
            <p:cNvPr id="6" name="椭圆 5">
              <a:extLst>
                <a:ext uri="{FF2B5EF4-FFF2-40B4-BE49-F238E27FC236}">
                  <a16:creationId xmlns:a16="http://schemas.microsoft.com/office/drawing/2014/main" id="{43044576-40C7-496A-A237-5BF521E99062}"/>
                </a:ext>
              </a:extLst>
            </p:cNvPr>
            <p:cNvSpPr/>
            <p:nvPr/>
          </p:nvSpPr>
          <p:spPr bwMode="auto">
            <a:xfrm>
              <a:off x="215776" y="3923853"/>
              <a:ext cx="792088" cy="792088"/>
            </a:xfrm>
            <a:prstGeom prst="ellips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16329" tIns="9799" rIns="16329" bIns="9799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40755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r>
                <a:rPr lang="en-US" altLang="zh-CN">
                  <a:latin typeface="Times New Roman" pitchFamily="18" charset="0"/>
                  <a:cs typeface="Times New Roman" pitchFamily="18" charset="0"/>
                </a:rPr>
                <a:t>start</a:t>
              </a:r>
              <a:endParaRPr lang="en-US" altLang="zh-CN" sz="1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395519E3-7EBB-45EA-BAE9-15F3CED07936}"/>
                </a:ext>
              </a:extLst>
            </p:cNvPr>
            <p:cNvSpPr/>
            <p:nvPr/>
          </p:nvSpPr>
          <p:spPr bwMode="auto">
            <a:xfrm>
              <a:off x="3192106" y="4117924"/>
              <a:ext cx="720080" cy="454001"/>
            </a:xfrm>
            <a:prstGeom prst="rect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82953" tIns="41476" rIns="82953" bIns="41476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40755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r>
                <a:rPr lang="en-US" altLang="zh-CN" sz="1633" b="1">
                  <a:latin typeface="Arial" charset="0"/>
                  <a:ea typeface="MS Gothic" charset="-128"/>
                </a:rPr>
                <a:t>…</a:t>
              </a:r>
              <a:endParaRPr lang="zh-CN" altLang="en-US" sz="1633" b="1">
                <a:latin typeface="Arial" charset="0"/>
                <a:ea typeface="MS Gothic" charset="-128"/>
              </a:endParaRPr>
            </a:p>
          </p:txBody>
        </p:sp>
        <p:grpSp>
          <p:nvGrpSpPr>
            <p:cNvPr id="8" name="组合 7">
              <a:extLst>
                <a:ext uri="{FF2B5EF4-FFF2-40B4-BE49-F238E27FC236}">
                  <a16:creationId xmlns:a16="http://schemas.microsoft.com/office/drawing/2014/main" id="{FAFEBE7D-EC84-4470-BF13-2E8C86378B03}"/>
                </a:ext>
              </a:extLst>
            </p:cNvPr>
            <p:cNvGrpSpPr/>
            <p:nvPr/>
          </p:nvGrpSpPr>
          <p:grpSpPr>
            <a:xfrm>
              <a:off x="719832" y="3571913"/>
              <a:ext cx="1224135" cy="349985"/>
              <a:chOff x="791840" y="3573868"/>
              <a:chExt cx="1152127" cy="349985"/>
            </a:xfrm>
          </p:grpSpPr>
          <p:sp>
            <p:nvSpPr>
              <p:cNvPr id="29" name="Freeform 69">
                <a:extLst>
                  <a:ext uri="{FF2B5EF4-FFF2-40B4-BE49-F238E27FC236}">
                    <a16:creationId xmlns:a16="http://schemas.microsoft.com/office/drawing/2014/main" id="{B8FE807D-528E-4EB8-AED3-76510DC710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1840" y="3573868"/>
                <a:ext cx="1152127" cy="349985"/>
              </a:xfrm>
              <a:custGeom>
                <a:avLst/>
                <a:gdLst>
                  <a:gd name="T0" fmla="*/ 0 w 622"/>
                  <a:gd name="T1" fmla="*/ 823 h 883"/>
                  <a:gd name="T2" fmla="*/ 596 w 622"/>
                  <a:gd name="T3" fmla="*/ 852 h 883"/>
                  <a:gd name="T4" fmla="*/ 596 w 622"/>
                  <a:gd name="T5" fmla="*/ 882 h 883"/>
                  <a:gd name="T6" fmla="*/ 621 w 622"/>
                  <a:gd name="T7" fmla="*/ 882 h 8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22" h="883">
                    <a:moveTo>
                      <a:pt x="0" y="823"/>
                    </a:moveTo>
                    <a:cubicBezTo>
                      <a:pt x="298" y="0"/>
                      <a:pt x="596" y="852"/>
                      <a:pt x="596" y="852"/>
                    </a:cubicBezTo>
                    <a:lnTo>
                      <a:pt x="596" y="882"/>
                    </a:lnTo>
                    <a:lnTo>
                      <a:pt x="621" y="88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1439" tIns="45719" rIns="91439" bIns="45719"/>
              <a:lstStyle/>
              <a:p>
                <a:pPr algn="ctr"/>
                <a:endParaRPr lang="zh-CN" altLang="en-US" sz="1633"/>
              </a:p>
            </p:txBody>
          </p:sp>
          <p:sp>
            <p:nvSpPr>
              <p:cNvPr id="30" name="TextBox 44">
                <a:extLst>
                  <a:ext uri="{FF2B5EF4-FFF2-40B4-BE49-F238E27FC236}">
                    <a16:creationId xmlns:a16="http://schemas.microsoft.com/office/drawing/2014/main" id="{BE33A199-5273-4B73-AC42-07AC700F7684}"/>
                  </a:ext>
                </a:extLst>
              </p:cNvPr>
              <p:cNvSpPr txBox="1"/>
              <p:nvPr/>
            </p:nvSpPr>
            <p:spPr>
              <a:xfrm>
                <a:off x="1223886" y="3579898"/>
                <a:ext cx="288031" cy="32016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3267" tIns="3267" rIns="3267" bIns="3267" rtlCol="0" anchor="ctr" anchorCtr="0">
                <a:spAutoFit/>
              </a:bodyPr>
              <a:lstStyle/>
              <a:p>
                <a:pPr algn="ctr"/>
                <a:r>
                  <a:rPr lang="en-US" altLang="zh-CN" sz="1633"/>
                  <a:t>a</a:t>
                </a:r>
                <a:r>
                  <a:rPr lang="en-US" altLang="zh-CN" sz="1633" baseline="-25000"/>
                  <a:t>0</a:t>
                </a:r>
                <a:endParaRPr lang="zh-CN" altLang="en-US" sz="1633" baseline="-25000"/>
              </a:p>
            </p:txBody>
          </p:sp>
        </p:grpSp>
        <p:sp>
          <p:nvSpPr>
            <p:cNvPr id="9" name="椭圆 8">
              <a:extLst>
                <a:ext uri="{FF2B5EF4-FFF2-40B4-BE49-F238E27FC236}">
                  <a16:creationId xmlns:a16="http://schemas.microsoft.com/office/drawing/2014/main" id="{797997D7-8360-46C9-B548-D3D8662A2A5F}"/>
                </a:ext>
              </a:extLst>
            </p:cNvPr>
            <p:cNvSpPr/>
            <p:nvPr/>
          </p:nvSpPr>
          <p:spPr bwMode="auto">
            <a:xfrm>
              <a:off x="1703941" y="3923853"/>
              <a:ext cx="792088" cy="792088"/>
            </a:xfrm>
            <a:prstGeom prst="ellips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16329" tIns="9799" rIns="16329" bIns="9799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altLang="zh-CN" sz="1815"/>
                <a:t>S</a:t>
              </a:r>
              <a:r>
                <a:rPr lang="en-US" altLang="zh-CN" sz="1815" b="1" baseline="-25000"/>
                <a:t>1</a:t>
              </a:r>
              <a:endParaRPr lang="zh-CN" altLang="en-US" sz="1815" b="1" baseline="-25000"/>
            </a:p>
          </p:txBody>
        </p:sp>
        <p:grpSp>
          <p:nvGrpSpPr>
            <p:cNvPr id="14" name="组合 13">
              <a:extLst>
                <a:ext uri="{FF2B5EF4-FFF2-40B4-BE49-F238E27FC236}">
                  <a16:creationId xmlns:a16="http://schemas.microsoft.com/office/drawing/2014/main" id="{F88CAD70-5D49-4B11-A037-C3CBDC77662B}"/>
                </a:ext>
              </a:extLst>
            </p:cNvPr>
            <p:cNvGrpSpPr/>
            <p:nvPr/>
          </p:nvGrpSpPr>
          <p:grpSpPr>
            <a:xfrm>
              <a:off x="2232000" y="3571913"/>
              <a:ext cx="1080120" cy="349985"/>
              <a:chOff x="791840" y="3573868"/>
              <a:chExt cx="1152127" cy="349985"/>
            </a:xfrm>
          </p:grpSpPr>
          <p:sp>
            <p:nvSpPr>
              <p:cNvPr id="27" name="Freeform 69">
                <a:extLst>
                  <a:ext uri="{FF2B5EF4-FFF2-40B4-BE49-F238E27FC236}">
                    <a16:creationId xmlns:a16="http://schemas.microsoft.com/office/drawing/2014/main" id="{F9B30287-7DD5-4505-9729-77E1ED7516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1840" y="3573868"/>
                <a:ext cx="1152127" cy="349985"/>
              </a:xfrm>
              <a:custGeom>
                <a:avLst/>
                <a:gdLst>
                  <a:gd name="T0" fmla="*/ 0 w 622"/>
                  <a:gd name="T1" fmla="*/ 823 h 883"/>
                  <a:gd name="T2" fmla="*/ 596 w 622"/>
                  <a:gd name="T3" fmla="*/ 852 h 883"/>
                  <a:gd name="T4" fmla="*/ 596 w 622"/>
                  <a:gd name="T5" fmla="*/ 882 h 883"/>
                  <a:gd name="T6" fmla="*/ 621 w 622"/>
                  <a:gd name="T7" fmla="*/ 882 h 8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22" h="883">
                    <a:moveTo>
                      <a:pt x="0" y="823"/>
                    </a:moveTo>
                    <a:cubicBezTo>
                      <a:pt x="298" y="0"/>
                      <a:pt x="596" y="852"/>
                      <a:pt x="596" y="852"/>
                    </a:cubicBezTo>
                    <a:lnTo>
                      <a:pt x="596" y="882"/>
                    </a:lnTo>
                    <a:lnTo>
                      <a:pt x="621" y="88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1439" tIns="45719" rIns="91439" bIns="45719"/>
              <a:lstStyle/>
              <a:p>
                <a:pPr algn="ctr"/>
                <a:endParaRPr lang="zh-CN" altLang="en-US" sz="1633"/>
              </a:p>
            </p:txBody>
          </p:sp>
          <p:sp>
            <p:nvSpPr>
              <p:cNvPr id="28" name="TextBox 40">
                <a:extLst>
                  <a:ext uri="{FF2B5EF4-FFF2-40B4-BE49-F238E27FC236}">
                    <a16:creationId xmlns:a16="http://schemas.microsoft.com/office/drawing/2014/main" id="{C2327EA9-965F-4046-BDBF-36542D45EDB9}"/>
                  </a:ext>
                </a:extLst>
              </p:cNvPr>
              <p:cNvSpPr txBox="1"/>
              <p:nvPr/>
            </p:nvSpPr>
            <p:spPr>
              <a:xfrm>
                <a:off x="1223887" y="3579898"/>
                <a:ext cx="288031" cy="32016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3267" tIns="3267" rIns="3267" bIns="3267" rtlCol="0" anchor="ctr" anchorCtr="0">
                <a:spAutoFit/>
              </a:bodyPr>
              <a:lstStyle/>
              <a:p>
                <a:pPr algn="ctr"/>
                <a:r>
                  <a:rPr lang="en-US" altLang="zh-CN" sz="1633"/>
                  <a:t>a</a:t>
                </a:r>
                <a:r>
                  <a:rPr lang="en-US" altLang="zh-CN" sz="1633" baseline="-25000"/>
                  <a:t>1</a:t>
                </a:r>
                <a:endParaRPr lang="zh-CN" altLang="en-US" sz="1633" baseline="-25000"/>
              </a:p>
            </p:txBody>
          </p:sp>
        </p:grpSp>
      </p:grpSp>
      <p:sp>
        <p:nvSpPr>
          <p:cNvPr id="15" name="矩形 5">
            <a:extLst>
              <a:ext uri="{FF2B5EF4-FFF2-40B4-BE49-F238E27FC236}">
                <a16:creationId xmlns:a16="http://schemas.microsoft.com/office/drawing/2014/main" id="{0AA4A1F0-0726-4C8F-B933-8D5F91A3EED8}"/>
              </a:ext>
            </a:extLst>
          </p:cNvPr>
          <p:cNvSpPr/>
          <p:nvPr/>
        </p:nvSpPr>
        <p:spPr>
          <a:xfrm>
            <a:off x="657225" y="196597"/>
            <a:ext cx="66464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A Transition System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矩形 8">
                <a:extLst>
                  <a:ext uri="{FF2B5EF4-FFF2-40B4-BE49-F238E27FC236}">
                    <a16:creationId xmlns:a16="http://schemas.microsoft.com/office/drawing/2014/main" id="{41977284-5053-4378-9472-7341FB7F4262}"/>
                  </a:ext>
                </a:extLst>
              </p:cNvPr>
              <p:cNvSpPr/>
              <p:nvPr/>
            </p:nvSpPr>
            <p:spPr>
              <a:xfrm>
                <a:off x="1107281" y="1808320"/>
                <a:ext cx="9118255" cy="16952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b="1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Automata:</a:t>
                </a:r>
                <a:endParaRPr lang="en-US" altLang="zh-CN" sz="24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 marL="800100" lvl="1" indent="-34290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State </a:t>
                </a:r>
                <a:r>
                  <a:rPr lang="en-US" altLang="zh-CN" sz="2400" dirty="0">
                    <a:latin typeface="Arial" panose="020B0604020202020204" pitchFamily="34" charset="0"/>
                    <a:ea typeface="Palatino" pitchFamily="2" charset="77"/>
                    <a:cs typeface="Arial" panose="020B0604020202020204" pitchFamily="34" charset="0"/>
                  </a:rPr>
                  <a:t>——</a:t>
                </a: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 dirty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en-US" altLang="zh-CN" sz="2400" i="1" dirty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𝑆</m:t>
                        </m:r>
                      </m:e>
                      <m:sub>
                        <m:r>
                          <a:rPr lang="en-US" altLang="zh-CN" sz="2400" i="1" dirty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altLang="zh-CN" sz="24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 marL="800100" lvl="1" indent="-34290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Action </a:t>
                </a:r>
                <a:r>
                  <a:rPr lang="en-US" altLang="zh-CN" sz="2400" dirty="0">
                    <a:latin typeface="Arial" panose="020B0604020202020204" pitchFamily="34" charset="0"/>
                    <a:ea typeface="Palatino" pitchFamily="2" charset="77"/>
                    <a:cs typeface="Arial" panose="020B0604020202020204" pitchFamily="34" charset="0"/>
                  </a:rPr>
                  <a:t>——</a:t>
                </a: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 dirty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en-US" altLang="zh-CN" sz="2400" i="1" dirty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𝑎</m:t>
                        </m:r>
                      </m:e>
                      <m:sub>
                        <m:r>
                          <a:rPr lang="en-US" altLang="zh-CN" sz="2400" i="1" dirty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altLang="zh-CN" sz="24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16" name="矩形 8">
                <a:extLst>
                  <a:ext uri="{FF2B5EF4-FFF2-40B4-BE49-F238E27FC236}">
                    <a16:creationId xmlns:a16="http://schemas.microsoft.com/office/drawing/2014/main" id="{41977284-5053-4378-9472-7341FB7F426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7281" y="1808320"/>
                <a:ext cx="9118255" cy="1695208"/>
              </a:xfrm>
              <a:prstGeom prst="rect">
                <a:avLst/>
              </a:prstGeom>
              <a:blipFill>
                <a:blip r:embed="rId2"/>
                <a:stretch>
                  <a:fillRect l="-936" b="-755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72562934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5">
            <a:extLst>
              <a:ext uri="{FF2B5EF4-FFF2-40B4-BE49-F238E27FC236}">
                <a16:creationId xmlns:a16="http://schemas.microsoft.com/office/drawing/2014/main" id="{E1BF4C49-D9BF-42F3-B713-48595D54AED3}"/>
              </a:ext>
            </a:extLst>
          </p:cNvPr>
          <p:cNvSpPr/>
          <p:nvPr/>
        </p:nvSpPr>
        <p:spPr>
          <a:xfrm>
            <a:off x="707231" y="217473"/>
            <a:ext cx="79814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Transition-based constituent parsing </a:t>
            </a:r>
          </a:p>
        </p:txBody>
      </p:sp>
      <p:sp>
        <p:nvSpPr>
          <p:cNvPr id="4" name="矩形 8">
            <a:extLst>
              <a:ext uri="{FF2B5EF4-FFF2-40B4-BE49-F238E27FC236}">
                <a16:creationId xmlns:a16="http://schemas.microsoft.com/office/drawing/2014/main" id="{1F81F79F-0DD2-442B-ADE3-E02C3042070D}"/>
              </a:ext>
            </a:extLst>
          </p:cNvPr>
          <p:cNvSpPr/>
          <p:nvPr/>
        </p:nvSpPr>
        <p:spPr>
          <a:xfrm>
            <a:off x="2250948" y="1543339"/>
            <a:ext cx="7045452" cy="1522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SzPct val="100000"/>
            </a:pPr>
            <a:r>
              <a:rPr lang="en-US" altLang="zh-CN" sz="2400" b="1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Shift-reduce constituent parsing</a:t>
            </a:r>
          </a:p>
          <a:p>
            <a:pPr marL="342900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Example</a:t>
            </a:r>
          </a:p>
          <a:p>
            <a:pPr marL="800100" lvl="1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Shift</a:t>
            </a: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B858B95A-D574-44F8-8FD4-240E804025C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981950" y="6356352"/>
            <a:ext cx="2057400" cy="365125"/>
          </a:xfrm>
        </p:spPr>
        <p:txBody>
          <a:bodyPr/>
          <a:lstStyle/>
          <a:p>
            <a:fld id="{11D8FA19-E13B-4121-8BBF-5D41F5A04330}" type="slidenum">
              <a:rPr lang="zh-CN" altLang="en-US" smtClean="0"/>
              <a:t>80</a:t>
            </a:fld>
            <a:endParaRPr lang="zh-CN" altLang="en-US"/>
          </a:p>
        </p:txBody>
      </p:sp>
      <p:sp>
        <p:nvSpPr>
          <p:cNvPr id="34" name="TextBox 50">
            <a:extLst>
              <a:ext uri="{FF2B5EF4-FFF2-40B4-BE49-F238E27FC236}">
                <a16:creationId xmlns:a16="http://schemas.microsoft.com/office/drawing/2014/main" id="{27B92122-CF3F-4F48-A01A-64C427C6F994}"/>
              </a:ext>
            </a:extLst>
          </p:cNvPr>
          <p:cNvSpPr txBox="1"/>
          <p:nvPr/>
        </p:nvSpPr>
        <p:spPr>
          <a:xfrm>
            <a:off x="3730227" y="3429000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>
                <a:latin typeface="Times New Roman"/>
                <a:cs typeface="Times New Roman"/>
              </a:rPr>
              <a:t>stack</a:t>
            </a:r>
          </a:p>
        </p:txBody>
      </p:sp>
      <p:cxnSp>
        <p:nvCxnSpPr>
          <p:cNvPr id="36" name="Straight Connector 53">
            <a:extLst>
              <a:ext uri="{FF2B5EF4-FFF2-40B4-BE49-F238E27FC236}">
                <a16:creationId xmlns:a16="http://schemas.microsoft.com/office/drawing/2014/main" id="{5FFC9A9F-A690-41F0-B7A8-F9D157FF454D}"/>
              </a:ext>
            </a:extLst>
          </p:cNvPr>
          <p:cNvCxnSpPr/>
          <p:nvPr/>
        </p:nvCxnSpPr>
        <p:spPr>
          <a:xfrm>
            <a:off x="2843521" y="4031694"/>
            <a:ext cx="2235757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54">
            <a:extLst>
              <a:ext uri="{FF2B5EF4-FFF2-40B4-BE49-F238E27FC236}">
                <a16:creationId xmlns:a16="http://schemas.microsoft.com/office/drawing/2014/main" id="{BF4DA748-24AF-4B63-8F57-A63864CCEAE5}"/>
              </a:ext>
            </a:extLst>
          </p:cNvPr>
          <p:cNvCxnSpPr/>
          <p:nvPr/>
        </p:nvCxnSpPr>
        <p:spPr>
          <a:xfrm>
            <a:off x="2843520" y="4916900"/>
            <a:ext cx="2235757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55">
            <a:extLst>
              <a:ext uri="{FF2B5EF4-FFF2-40B4-BE49-F238E27FC236}">
                <a16:creationId xmlns:a16="http://schemas.microsoft.com/office/drawing/2014/main" id="{3C87DDED-DE9B-4308-B554-09CC9050BB8F}"/>
              </a:ext>
            </a:extLst>
          </p:cNvPr>
          <p:cNvCxnSpPr/>
          <p:nvPr/>
        </p:nvCxnSpPr>
        <p:spPr>
          <a:xfrm>
            <a:off x="2843517" y="4031697"/>
            <a:ext cx="0" cy="885207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58">
            <a:extLst>
              <a:ext uri="{FF2B5EF4-FFF2-40B4-BE49-F238E27FC236}">
                <a16:creationId xmlns:a16="http://schemas.microsoft.com/office/drawing/2014/main" id="{3226AEB4-DEF6-41CB-B24C-D04F5468F45F}"/>
              </a:ext>
            </a:extLst>
          </p:cNvPr>
          <p:cNvCxnSpPr/>
          <p:nvPr/>
        </p:nvCxnSpPr>
        <p:spPr>
          <a:xfrm flipV="1">
            <a:off x="6665430" y="4908265"/>
            <a:ext cx="3019023" cy="8639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18">
            <a:extLst>
              <a:ext uri="{FF2B5EF4-FFF2-40B4-BE49-F238E27FC236}">
                <a16:creationId xmlns:a16="http://schemas.microsoft.com/office/drawing/2014/main" id="{7EF70321-8F45-41D3-B650-38CA2041F37D}"/>
              </a:ext>
            </a:extLst>
          </p:cNvPr>
          <p:cNvCxnSpPr/>
          <p:nvPr/>
        </p:nvCxnSpPr>
        <p:spPr>
          <a:xfrm flipV="1">
            <a:off x="6665430" y="4023059"/>
            <a:ext cx="3019023" cy="8639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xtBox 19">
            <a:extLst>
              <a:ext uri="{FF2B5EF4-FFF2-40B4-BE49-F238E27FC236}">
                <a16:creationId xmlns:a16="http://schemas.microsoft.com/office/drawing/2014/main" id="{1462FA9C-AFEC-4C72-BDC8-C761A2BC590A}"/>
              </a:ext>
            </a:extLst>
          </p:cNvPr>
          <p:cNvSpPr txBox="1"/>
          <p:nvPr/>
        </p:nvSpPr>
        <p:spPr>
          <a:xfrm>
            <a:off x="4626656" y="4080846"/>
            <a:ext cx="3898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>
                <a:latin typeface="Times New Roman"/>
                <a:cs typeface="Times New Roman"/>
              </a:rPr>
              <a:t>DT</a:t>
            </a:r>
            <a:endParaRPr lang="en-US" sz="1200">
              <a:latin typeface="Times New Roman"/>
              <a:cs typeface="Times New Roman"/>
            </a:endParaRPr>
          </a:p>
        </p:txBody>
      </p:sp>
      <p:sp>
        <p:nvSpPr>
          <p:cNvPr id="42" name="TextBox 20">
            <a:extLst>
              <a:ext uri="{FF2B5EF4-FFF2-40B4-BE49-F238E27FC236}">
                <a16:creationId xmlns:a16="http://schemas.microsoft.com/office/drawing/2014/main" id="{15780A7A-B543-4893-8BC6-30BEC9776D02}"/>
              </a:ext>
            </a:extLst>
          </p:cNvPr>
          <p:cNvSpPr txBox="1"/>
          <p:nvPr/>
        </p:nvSpPr>
        <p:spPr>
          <a:xfrm>
            <a:off x="6724781" y="4116695"/>
            <a:ext cx="4651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>
                <a:latin typeface="Times New Roman"/>
                <a:cs typeface="Times New Roman"/>
              </a:rPr>
              <a:t>ADJ</a:t>
            </a:r>
            <a:endParaRPr lang="en-US" sz="1200">
              <a:latin typeface="Times New Roman"/>
              <a:cs typeface="Times New Roman"/>
            </a:endParaRPr>
          </a:p>
        </p:txBody>
      </p:sp>
      <p:sp>
        <p:nvSpPr>
          <p:cNvPr id="43" name="TextBox 21">
            <a:extLst>
              <a:ext uri="{FF2B5EF4-FFF2-40B4-BE49-F238E27FC236}">
                <a16:creationId xmlns:a16="http://schemas.microsoft.com/office/drawing/2014/main" id="{6A16120C-A618-4FE6-917A-570B011D1B3F}"/>
              </a:ext>
            </a:extLst>
          </p:cNvPr>
          <p:cNvSpPr txBox="1"/>
          <p:nvPr/>
        </p:nvSpPr>
        <p:spPr>
          <a:xfrm>
            <a:off x="7192456" y="4106535"/>
            <a:ext cx="4058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>
                <a:latin typeface="Times New Roman"/>
                <a:cs typeface="Times New Roman"/>
              </a:rPr>
              <a:t>NN</a:t>
            </a:r>
          </a:p>
        </p:txBody>
      </p:sp>
      <p:sp>
        <p:nvSpPr>
          <p:cNvPr id="44" name="TextBox 22">
            <a:extLst>
              <a:ext uri="{FF2B5EF4-FFF2-40B4-BE49-F238E27FC236}">
                <a16:creationId xmlns:a16="http://schemas.microsoft.com/office/drawing/2014/main" id="{6EF76EE5-6860-4539-B77B-79F583490928}"/>
              </a:ext>
            </a:extLst>
          </p:cNvPr>
          <p:cNvSpPr txBox="1"/>
          <p:nvPr/>
        </p:nvSpPr>
        <p:spPr>
          <a:xfrm>
            <a:off x="4608890" y="4578423"/>
            <a:ext cx="4251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>
                <a:latin typeface="Times New Roman"/>
                <a:cs typeface="Times New Roman"/>
              </a:rPr>
              <a:t>The</a:t>
            </a:r>
            <a:endParaRPr lang="en-US" sz="1200">
              <a:latin typeface="Times New Roman"/>
              <a:cs typeface="Times New Roman"/>
            </a:endParaRPr>
          </a:p>
        </p:txBody>
      </p:sp>
      <p:sp>
        <p:nvSpPr>
          <p:cNvPr id="45" name="TextBox 23">
            <a:extLst>
              <a:ext uri="{FF2B5EF4-FFF2-40B4-BE49-F238E27FC236}">
                <a16:creationId xmlns:a16="http://schemas.microsoft.com/office/drawing/2014/main" id="{E935B683-EFDF-40F7-A359-AE5E1E0C31A5}"/>
              </a:ext>
            </a:extLst>
          </p:cNvPr>
          <p:cNvSpPr txBox="1"/>
          <p:nvPr/>
        </p:nvSpPr>
        <p:spPr>
          <a:xfrm>
            <a:off x="6722456" y="4614274"/>
            <a:ext cx="4700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>
                <a:latin typeface="Times New Roman"/>
                <a:cs typeface="Times New Roman"/>
              </a:rPr>
              <a:t>little</a:t>
            </a:r>
            <a:endParaRPr lang="en-US" sz="1200">
              <a:latin typeface="Times New Roman"/>
              <a:cs typeface="Times New Roman"/>
            </a:endParaRPr>
          </a:p>
        </p:txBody>
      </p:sp>
      <p:sp>
        <p:nvSpPr>
          <p:cNvPr id="46" name="TextBox 24">
            <a:extLst>
              <a:ext uri="{FF2B5EF4-FFF2-40B4-BE49-F238E27FC236}">
                <a16:creationId xmlns:a16="http://schemas.microsoft.com/office/drawing/2014/main" id="{950BB8EE-5B59-4D5E-AA3D-2BAE80C3A2D9}"/>
              </a:ext>
            </a:extLst>
          </p:cNvPr>
          <p:cNvSpPr txBox="1"/>
          <p:nvPr/>
        </p:nvSpPr>
        <p:spPr>
          <a:xfrm>
            <a:off x="7184087" y="4614271"/>
            <a:ext cx="4154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>
                <a:latin typeface="Times New Roman"/>
                <a:cs typeface="Times New Roman"/>
              </a:rPr>
              <a:t>boy</a:t>
            </a:r>
          </a:p>
        </p:txBody>
      </p:sp>
      <p:cxnSp>
        <p:nvCxnSpPr>
          <p:cNvPr id="47" name="Straight Connector 25">
            <a:extLst>
              <a:ext uri="{FF2B5EF4-FFF2-40B4-BE49-F238E27FC236}">
                <a16:creationId xmlns:a16="http://schemas.microsoft.com/office/drawing/2014/main" id="{EEDBE9F6-79D5-4A63-95B7-16F83634EAD3}"/>
              </a:ext>
            </a:extLst>
          </p:cNvPr>
          <p:cNvCxnSpPr/>
          <p:nvPr/>
        </p:nvCxnSpPr>
        <p:spPr>
          <a:xfrm flipH="1">
            <a:off x="4821449" y="4357845"/>
            <a:ext cx="133" cy="220579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26">
            <a:extLst>
              <a:ext uri="{FF2B5EF4-FFF2-40B4-BE49-F238E27FC236}">
                <a16:creationId xmlns:a16="http://schemas.microsoft.com/office/drawing/2014/main" id="{1FB403A1-79D2-4324-ADED-5081DA4DCD9D}"/>
              </a:ext>
            </a:extLst>
          </p:cNvPr>
          <p:cNvCxnSpPr/>
          <p:nvPr/>
        </p:nvCxnSpPr>
        <p:spPr>
          <a:xfrm>
            <a:off x="6957380" y="4393693"/>
            <a:ext cx="79" cy="220579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27">
            <a:extLst>
              <a:ext uri="{FF2B5EF4-FFF2-40B4-BE49-F238E27FC236}">
                <a16:creationId xmlns:a16="http://schemas.microsoft.com/office/drawing/2014/main" id="{2604FEA0-D1AE-42AD-B689-96173E114DFD}"/>
              </a:ext>
            </a:extLst>
          </p:cNvPr>
          <p:cNvCxnSpPr/>
          <p:nvPr/>
        </p:nvCxnSpPr>
        <p:spPr>
          <a:xfrm flipH="1">
            <a:off x="7391836" y="4383533"/>
            <a:ext cx="3560" cy="230739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TextBox 29">
            <a:extLst>
              <a:ext uri="{FF2B5EF4-FFF2-40B4-BE49-F238E27FC236}">
                <a16:creationId xmlns:a16="http://schemas.microsoft.com/office/drawing/2014/main" id="{1E84AED9-58AE-4AF6-A742-EC00CDE96ABB}"/>
              </a:ext>
            </a:extLst>
          </p:cNvPr>
          <p:cNvSpPr txBox="1"/>
          <p:nvPr/>
        </p:nvSpPr>
        <p:spPr>
          <a:xfrm>
            <a:off x="7594776" y="4103275"/>
            <a:ext cx="4058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>
                <a:latin typeface="Times New Roman"/>
                <a:cs typeface="Times New Roman"/>
              </a:rPr>
              <a:t>VV</a:t>
            </a:r>
            <a:endParaRPr lang="en-US" sz="1200">
              <a:latin typeface="Times New Roman"/>
              <a:cs typeface="Times New Roman"/>
            </a:endParaRPr>
          </a:p>
        </p:txBody>
      </p:sp>
      <p:sp>
        <p:nvSpPr>
          <p:cNvPr id="51" name="TextBox 30">
            <a:extLst>
              <a:ext uri="{FF2B5EF4-FFF2-40B4-BE49-F238E27FC236}">
                <a16:creationId xmlns:a16="http://schemas.microsoft.com/office/drawing/2014/main" id="{93035568-CFC6-4574-91CD-A8251208ECBF}"/>
              </a:ext>
            </a:extLst>
          </p:cNvPr>
          <p:cNvSpPr txBox="1"/>
          <p:nvPr/>
        </p:nvSpPr>
        <p:spPr>
          <a:xfrm>
            <a:off x="7557239" y="4617534"/>
            <a:ext cx="4764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>
                <a:latin typeface="Times New Roman"/>
                <a:cs typeface="Times New Roman"/>
              </a:rPr>
              <a:t>likes</a:t>
            </a:r>
            <a:endParaRPr lang="en-US" sz="1200">
              <a:latin typeface="Times New Roman"/>
              <a:cs typeface="Times New Roman"/>
            </a:endParaRPr>
          </a:p>
        </p:txBody>
      </p:sp>
      <p:cxnSp>
        <p:nvCxnSpPr>
          <p:cNvPr id="52" name="Straight Connector 31">
            <a:extLst>
              <a:ext uri="{FF2B5EF4-FFF2-40B4-BE49-F238E27FC236}">
                <a16:creationId xmlns:a16="http://schemas.microsoft.com/office/drawing/2014/main" id="{8FEACC50-9C0D-49F8-9D82-CF159FC67E5C}"/>
              </a:ext>
            </a:extLst>
          </p:cNvPr>
          <p:cNvCxnSpPr/>
          <p:nvPr/>
        </p:nvCxnSpPr>
        <p:spPr>
          <a:xfrm flipH="1">
            <a:off x="7795448" y="4380273"/>
            <a:ext cx="2271" cy="23726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TextBox 32">
            <a:extLst>
              <a:ext uri="{FF2B5EF4-FFF2-40B4-BE49-F238E27FC236}">
                <a16:creationId xmlns:a16="http://schemas.microsoft.com/office/drawing/2014/main" id="{36096E19-EAFC-485C-879B-0F8150483446}"/>
              </a:ext>
            </a:extLst>
          </p:cNvPr>
          <p:cNvSpPr txBox="1"/>
          <p:nvPr/>
        </p:nvSpPr>
        <p:spPr>
          <a:xfrm>
            <a:off x="8443250" y="4117895"/>
            <a:ext cx="4908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>
                <a:latin typeface="Times New Roman"/>
                <a:cs typeface="Times New Roman"/>
              </a:rPr>
              <a:t>NNS</a:t>
            </a:r>
            <a:endParaRPr lang="en-US" sz="1200">
              <a:latin typeface="Times New Roman"/>
              <a:cs typeface="Times New Roman"/>
            </a:endParaRPr>
          </a:p>
        </p:txBody>
      </p:sp>
      <p:sp>
        <p:nvSpPr>
          <p:cNvPr id="54" name="TextBox 33">
            <a:extLst>
              <a:ext uri="{FF2B5EF4-FFF2-40B4-BE49-F238E27FC236}">
                <a16:creationId xmlns:a16="http://schemas.microsoft.com/office/drawing/2014/main" id="{4C09D11F-C14C-42A9-BEED-D44058A1F72F}"/>
              </a:ext>
            </a:extLst>
          </p:cNvPr>
          <p:cNvSpPr txBox="1"/>
          <p:nvPr/>
        </p:nvSpPr>
        <p:spPr>
          <a:xfrm>
            <a:off x="8007179" y="4103275"/>
            <a:ext cx="4651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>
                <a:latin typeface="Times New Roman"/>
                <a:cs typeface="Times New Roman"/>
              </a:rPr>
              <a:t>ADJ</a:t>
            </a:r>
            <a:endParaRPr lang="en-US" sz="1200">
              <a:latin typeface="Times New Roman"/>
              <a:cs typeface="Times New Roman"/>
            </a:endParaRPr>
          </a:p>
        </p:txBody>
      </p:sp>
      <p:sp>
        <p:nvSpPr>
          <p:cNvPr id="55" name="TextBox 34">
            <a:extLst>
              <a:ext uri="{FF2B5EF4-FFF2-40B4-BE49-F238E27FC236}">
                <a16:creationId xmlns:a16="http://schemas.microsoft.com/office/drawing/2014/main" id="{850B49C6-A181-4405-96DE-2DD13EDE4A9C}"/>
              </a:ext>
            </a:extLst>
          </p:cNvPr>
          <p:cNvSpPr txBox="1"/>
          <p:nvPr/>
        </p:nvSpPr>
        <p:spPr>
          <a:xfrm>
            <a:off x="8317418" y="4614863"/>
            <a:ext cx="7425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>
                <a:latin typeface="Times New Roman"/>
                <a:cs typeface="Times New Roman"/>
              </a:rPr>
              <a:t>tomatoes</a:t>
            </a:r>
            <a:endParaRPr lang="en-US" sz="1200">
              <a:latin typeface="Times New Roman"/>
              <a:cs typeface="Times New Roman"/>
            </a:endParaRPr>
          </a:p>
        </p:txBody>
      </p:sp>
      <p:sp>
        <p:nvSpPr>
          <p:cNvPr id="56" name="TextBox 35">
            <a:extLst>
              <a:ext uri="{FF2B5EF4-FFF2-40B4-BE49-F238E27FC236}">
                <a16:creationId xmlns:a16="http://schemas.microsoft.com/office/drawing/2014/main" id="{4760A600-565A-447D-A386-FB5E7ED21ACA}"/>
              </a:ext>
            </a:extLst>
          </p:cNvPr>
          <p:cNvSpPr txBox="1"/>
          <p:nvPr/>
        </p:nvSpPr>
        <p:spPr>
          <a:xfrm>
            <a:off x="8048857" y="4610395"/>
            <a:ext cx="3818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>
                <a:latin typeface="Times New Roman"/>
                <a:cs typeface="Times New Roman"/>
              </a:rPr>
              <a:t>red</a:t>
            </a:r>
            <a:endParaRPr lang="en-US" sz="1200">
              <a:latin typeface="Times New Roman"/>
              <a:cs typeface="Times New Roman"/>
            </a:endParaRPr>
          </a:p>
        </p:txBody>
      </p:sp>
      <p:cxnSp>
        <p:nvCxnSpPr>
          <p:cNvPr id="57" name="Straight Connector 36">
            <a:extLst>
              <a:ext uri="{FF2B5EF4-FFF2-40B4-BE49-F238E27FC236}">
                <a16:creationId xmlns:a16="http://schemas.microsoft.com/office/drawing/2014/main" id="{329F96BA-E7A8-430C-B759-51A2CB3A8E6A}"/>
              </a:ext>
            </a:extLst>
          </p:cNvPr>
          <p:cNvCxnSpPr>
            <a:endCxn id="56" idx="0"/>
          </p:cNvCxnSpPr>
          <p:nvPr/>
        </p:nvCxnSpPr>
        <p:spPr>
          <a:xfrm flipH="1">
            <a:off x="8239776" y="4380274"/>
            <a:ext cx="5" cy="230121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37">
            <a:extLst>
              <a:ext uri="{FF2B5EF4-FFF2-40B4-BE49-F238E27FC236}">
                <a16:creationId xmlns:a16="http://schemas.microsoft.com/office/drawing/2014/main" id="{FF8BF497-F029-44A6-9928-333D2A85417F}"/>
              </a:ext>
            </a:extLst>
          </p:cNvPr>
          <p:cNvCxnSpPr>
            <a:endCxn id="55" idx="0"/>
          </p:cNvCxnSpPr>
          <p:nvPr/>
        </p:nvCxnSpPr>
        <p:spPr>
          <a:xfrm flipH="1">
            <a:off x="8688673" y="4394894"/>
            <a:ext cx="2" cy="219968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TextBox 40">
            <a:extLst>
              <a:ext uri="{FF2B5EF4-FFF2-40B4-BE49-F238E27FC236}">
                <a16:creationId xmlns:a16="http://schemas.microsoft.com/office/drawing/2014/main" id="{12F81E34-CB0C-4314-A967-46C5384E761B}"/>
              </a:ext>
            </a:extLst>
          </p:cNvPr>
          <p:cNvSpPr txBox="1"/>
          <p:nvPr/>
        </p:nvSpPr>
        <p:spPr>
          <a:xfrm>
            <a:off x="9059927" y="4139175"/>
            <a:ext cx="2231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>
                <a:latin typeface="Times New Roman"/>
                <a:cs typeface="Times New Roman"/>
              </a:rPr>
              <a:t>.</a:t>
            </a:r>
            <a:endParaRPr lang="en-US" sz="1200">
              <a:latin typeface="Times New Roman"/>
              <a:cs typeface="Times New Roman"/>
            </a:endParaRPr>
          </a:p>
        </p:txBody>
      </p:sp>
      <p:sp>
        <p:nvSpPr>
          <p:cNvPr id="60" name="TextBox 41">
            <a:extLst>
              <a:ext uri="{FF2B5EF4-FFF2-40B4-BE49-F238E27FC236}">
                <a16:creationId xmlns:a16="http://schemas.microsoft.com/office/drawing/2014/main" id="{F4B9F1B2-12EF-4A8B-94C5-9C1D2C29E676}"/>
              </a:ext>
            </a:extLst>
          </p:cNvPr>
          <p:cNvSpPr txBox="1"/>
          <p:nvPr/>
        </p:nvSpPr>
        <p:spPr>
          <a:xfrm>
            <a:off x="9059927" y="4578963"/>
            <a:ext cx="2231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>
                <a:latin typeface="Times New Roman"/>
                <a:cs typeface="Times New Roman"/>
              </a:rPr>
              <a:t>.</a:t>
            </a:r>
            <a:endParaRPr lang="en-US" sz="1200">
              <a:latin typeface="Times New Roman"/>
              <a:cs typeface="Times New Roman"/>
            </a:endParaRPr>
          </a:p>
        </p:txBody>
      </p:sp>
      <p:cxnSp>
        <p:nvCxnSpPr>
          <p:cNvPr id="61" name="Straight Connector 42">
            <a:extLst>
              <a:ext uri="{FF2B5EF4-FFF2-40B4-BE49-F238E27FC236}">
                <a16:creationId xmlns:a16="http://schemas.microsoft.com/office/drawing/2014/main" id="{73CE0A61-EF2E-4A8E-B795-434E6A811E68}"/>
              </a:ext>
            </a:extLst>
          </p:cNvPr>
          <p:cNvCxnSpPr/>
          <p:nvPr/>
        </p:nvCxnSpPr>
        <p:spPr>
          <a:xfrm>
            <a:off x="9171495" y="4416174"/>
            <a:ext cx="0" cy="162791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51">
            <a:extLst>
              <a:ext uri="{FF2B5EF4-FFF2-40B4-BE49-F238E27FC236}">
                <a16:creationId xmlns:a16="http://schemas.microsoft.com/office/drawing/2014/main" id="{7238ADD1-4B28-4E7C-B260-BEBFFD68F02E}"/>
              </a:ext>
            </a:extLst>
          </p:cNvPr>
          <p:cNvSpPr txBox="1"/>
          <p:nvPr/>
        </p:nvSpPr>
        <p:spPr>
          <a:xfrm>
            <a:off x="6953946" y="3429000"/>
            <a:ext cx="7447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>
                <a:latin typeface="Times New Roman"/>
                <a:cs typeface="Times New Roman"/>
              </a:rPr>
              <a:t>buffer</a:t>
            </a:r>
          </a:p>
        </p:txBody>
      </p:sp>
    </p:spTree>
    <p:extLst>
      <p:ext uri="{BB962C8B-B14F-4D97-AF65-F5344CB8AC3E}">
        <p14:creationId xmlns:p14="http://schemas.microsoft.com/office/powerpoint/2010/main" val="2423820233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5">
            <a:extLst>
              <a:ext uri="{FF2B5EF4-FFF2-40B4-BE49-F238E27FC236}">
                <a16:creationId xmlns:a16="http://schemas.microsoft.com/office/drawing/2014/main" id="{E1BF4C49-D9BF-42F3-B713-48595D54AED3}"/>
              </a:ext>
            </a:extLst>
          </p:cNvPr>
          <p:cNvSpPr/>
          <p:nvPr/>
        </p:nvSpPr>
        <p:spPr>
          <a:xfrm>
            <a:off x="667941" y="217473"/>
            <a:ext cx="80081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Transition-based constituent parsing </a:t>
            </a:r>
          </a:p>
        </p:txBody>
      </p:sp>
      <p:sp>
        <p:nvSpPr>
          <p:cNvPr id="4" name="矩形 8">
            <a:extLst>
              <a:ext uri="{FF2B5EF4-FFF2-40B4-BE49-F238E27FC236}">
                <a16:creationId xmlns:a16="http://schemas.microsoft.com/office/drawing/2014/main" id="{1F81F79F-0DD2-442B-ADE3-E02C3042070D}"/>
              </a:ext>
            </a:extLst>
          </p:cNvPr>
          <p:cNvSpPr/>
          <p:nvPr/>
        </p:nvSpPr>
        <p:spPr>
          <a:xfrm>
            <a:off x="2250948" y="1543339"/>
            <a:ext cx="7045452" cy="1522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SzPct val="100000"/>
            </a:pPr>
            <a:r>
              <a:rPr lang="en-US" altLang="zh-CN" sz="2400" b="1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Shift-reduce constituent parsing</a:t>
            </a:r>
          </a:p>
          <a:p>
            <a:pPr marL="342900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Example</a:t>
            </a:r>
          </a:p>
          <a:p>
            <a:pPr marL="800100" lvl="1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Shift</a:t>
            </a: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B858B95A-D574-44F8-8FD4-240E804025C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981950" y="6356352"/>
            <a:ext cx="2057400" cy="365125"/>
          </a:xfrm>
        </p:spPr>
        <p:txBody>
          <a:bodyPr/>
          <a:lstStyle/>
          <a:p>
            <a:fld id="{11D8FA19-E13B-4121-8BBF-5D41F5A04330}" type="slidenum">
              <a:rPr lang="zh-CN" altLang="en-US" smtClean="0"/>
              <a:t>81</a:t>
            </a:fld>
            <a:endParaRPr lang="zh-CN" altLang="en-US"/>
          </a:p>
        </p:txBody>
      </p:sp>
      <p:sp>
        <p:nvSpPr>
          <p:cNvPr id="6" name="TextBox 50">
            <a:extLst>
              <a:ext uri="{FF2B5EF4-FFF2-40B4-BE49-F238E27FC236}">
                <a16:creationId xmlns:a16="http://schemas.microsoft.com/office/drawing/2014/main" id="{D83EB026-E4BA-4303-8546-C0F88511EBC6}"/>
              </a:ext>
            </a:extLst>
          </p:cNvPr>
          <p:cNvSpPr txBox="1"/>
          <p:nvPr/>
        </p:nvSpPr>
        <p:spPr>
          <a:xfrm>
            <a:off x="3757663" y="3429000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>
                <a:latin typeface="Times New Roman"/>
                <a:cs typeface="Times New Roman"/>
              </a:rPr>
              <a:t>stack</a:t>
            </a:r>
          </a:p>
        </p:txBody>
      </p:sp>
      <p:cxnSp>
        <p:nvCxnSpPr>
          <p:cNvPr id="8" name="Straight Connector 53">
            <a:extLst>
              <a:ext uri="{FF2B5EF4-FFF2-40B4-BE49-F238E27FC236}">
                <a16:creationId xmlns:a16="http://schemas.microsoft.com/office/drawing/2014/main" id="{6D3EA4CE-1A66-47D4-BE4F-D6978C24E9B5}"/>
              </a:ext>
            </a:extLst>
          </p:cNvPr>
          <p:cNvCxnSpPr/>
          <p:nvPr/>
        </p:nvCxnSpPr>
        <p:spPr>
          <a:xfrm>
            <a:off x="2870957" y="4031694"/>
            <a:ext cx="2235757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54">
            <a:extLst>
              <a:ext uri="{FF2B5EF4-FFF2-40B4-BE49-F238E27FC236}">
                <a16:creationId xmlns:a16="http://schemas.microsoft.com/office/drawing/2014/main" id="{D0FA055D-FADF-4275-B763-BCC4F27DF8B3}"/>
              </a:ext>
            </a:extLst>
          </p:cNvPr>
          <p:cNvCxnSpPr/>
          <p:nvPr/>
        </p:nvCxnSpPr>
        <p:spPr>
          <a:xfrm>
            <a:off x="2870957" y="4916900"/>
            <a:ext cx="2235757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55">
            <a:extLst>
              <a:ext uri="{FF2B5EF4-FFF2-40B4-BE49-F238E27FC236}">
                <a16:creationId xmlns:a16="http://schemas.microsoft.com/office/drawing/2014/main" id="{2944BFA1-CA3C-44AB-9048-36FCFAD3A3F2}"/>
              </a:ext>
            </a:extLst>
          </p:cNvPr>
          <p:cNvCxnSpPr/>
          <p:nvPr/>
        </p:nvCxnSpPr>
        <p:spPr>
          <a:xfrm>
            <a:off x="2870955" y="4031697"/>
            <a:ext cx="0" cy="885207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58">
            <a:extLst>
              <a:ext uri="{FF2B5EF4-FFF2-40B4-BE49-F238E27FC236}">
                <a16:creationId xmlns:a16="http://schemas.microsoft.com/office/drawing/2014/main" id="{59FD7F9B-068C-4A98-BF84-DFAD8D04845D}"/>
              </a:ext>
            </a:extLst>
          </p:cNvPr>
          <p:cNvCxnSpPr/>
          <p:nvPr/>
        </p:nvCxnSpPr>
        <p:spPr>
          <a:xfrm flipV="1">
            <a:off x="6692867" y="4908265"/>
            <a:ext cx="3019023" cy="8639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8">
            <a:extLst>
              <a:ext uri="{FF2B5EF4-FFF2-40B4-BE49-F238E27FC236}">
                <a16:creationId xmlns:a16="http://schemas.microsoft.com/office/drawing/2014/main" id="{617149E9-C028-45F8-9C54-D459D75D9279}"/>
              </a:ext>
            </a:extLst>
          </p:cNvPr>
          <p:cNvCxnSpPr/>
          <p:nvPr/>
        </p:nvCxnSpPr>
        <p:spPr>
          <a:xfrm flipV="1">
            <a:off x="6692867" y="4023059"/>
            <a:ext cx="3019023" cy="8639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9">
            <a:extLst>
              <a:ext uri="{FF2B5EF4-FFF2-40B4-BE49-F238E27FC236}">
                <a16:creationId xmlns:a16="http://schemas.microsoft.com/office/drawing/2014/main" id="{85A42E35-80CF-4CA9-B1B2-9AFE1A079CFD}"/>
              </a:ext>
            </a:extLst>
          </p:cNvPr>
          <p:cNvSpPr txBox="1"/>
          <p:nvPr/>
        </p:nvSpPr>
        <p:spPr>
          <a:xfrm>
            <a:off x="4153581" y="4080845"/>
            <a:ext cx="3898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>
                <a:latin typeface="Times New Roman"/>
                <a:cs typeface="Times New Roman"/>
              </a:rPr>
              <a:t>DT</a:t>
            </a:r>
            <a:endParaRPr lang="en-US" sz="1200">
              <a:latin typeface="Times New Roman"/>
              <a:cs typeface="Times New Roman"/>
            </a:endParaRPr>
          </a:p>
        </p:txBody>
      </p:sp>
      <p:sp>
        <p:nvSpPr>
          <p:cNvPr id="14" name="TextBox 20">
            <a:extLst>
              <a:ext uri="{FF2B5EF4-FFF2-40B4-BE49-F238E27FC236}">
                <a16:creationId xmlns:a16="http://schemas.microsoft.com/office/drawing/2014/main" id="{73731BFF-D512-4466-86E6-D21A5B73689C}"/>
              </a:ext>
            </a:extLst>
          </p:cNvPr>
          <p:cNvSpPr txBox="1"/>
          <p:nvPr/>
        </p:nvSpPr>
        <p:spPr>
          <a:xfrm>
            <a:off x="4557656" y="4078196"/>
            <a:ext cx="4651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>
                <a:latin typeface="Times New Roman"/>
                <a:cs typeface="Times New Roman"/>
              </a:rPr>
              <a:t>ADJ</a:t>
            </a:r>
            <a:endParaRPr lang="en-US" sz="1200">
              <a:latin typeface="Times New Roman"/>
              <a:cs typeface="Times New Roman"/>
            </a:endParaRPr>
          </a:p>
        </p:txBody>
      </p:sp>
      <p:sp>
        <p:nvSpPr>
          <p:cNvPr id="15" name="TextBox 21">
            <a:extLst>
              <a:ext uri="{FF2B5EF4-FFF2-40B4-BE49-F238E27FC236}">
                <a16:creationId xmlns:a16="http://schemas.microsoft.com/office/drawing/2014/main" id="{E07196E1-2A40-4739-B53C-855AD35A01A5}"/>
              </a:ext>
            </a:extLst>
          </p:cNvPr>
          <p:cNvSpPr txBox="1"/>
          <p:nvPr/>
        </p:nvSpPr>
        <p:spPr>
          <a:xfrm>
            <a:off x="7219894" y="4106536"/>
            <a:ext cx="4058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>
                <a:latin typeface="Times New Roman"/>
                <a:cs typeface="Times New Roman"/>
              </a:rPr>
              <a:t>NN</a:t>
            </a:r>
          </a:p>
        </p:txBody>
      </p:sp>
      <p:sp>
        <p:nvSpPr>
          <p:cNvPr id="16" name="TextBox 22">
            <a:extLst>
              <a:ext uri="{FF2B5EF4-FFF2-40B4-BE49-F238E27FC236}">
                <a16:creationId xmlns:a16="http://schemas.microsoft.com/office/drawing/2014/main" id="{180D42DE-CA89-4898-8662-A74345EC60E9}"/>
              </a:ext>
            </a:extLst>
          </p:cNvPr>
          <p:cNvSpPr txBox="1"/>
          <p:nvPr/>
        </p:nvSpPr>
        <p:spPr>
          <a:xfrm>
            <a:off x="4135815" y="4578424"/>
            <a:ext cx="4251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>
                <a:latin typeface="Times New Roman"/>
                <a:cs typeface="Times New Roman"/>
              </a:rPr>
              <a:t>The</a:t>
            </a:r>
            <a:endParaRPr lang="en-US" sz="1200">
              <a:latin typeface="Times New Roman"/>
              <a:cs typeface="Times New Roman"/>
            </a:endParaRPr>
          </a:p>
        </p:txBody>
      </p:sp>
      <p:sp>
        <p:nvSpPr>
          <p:cNvPr id="17" name="TextBox 23">
            <a:extLst>
              <a:ext uri="{FF2B5EF4-FFF2-40B4-BE49-F238E27FC236}">
                <a16:creationId xmlns:a16="http://schemas.microsoft.com/office/drawing/2014/main" id="{DF30F806-0881-43E6-B350-792AF7879496}"/>
              </a:ext>
            </a:extLst>
          </p:cNvPr>
          <p:cNvSpPr txBox="1"/>
          <p:nvPr/>
        </p:nvSpPr>
        <p:spPr>
          <a:xfrm>
            <a:off x="4555329" y="4575773"/>
            <a:ext cx="4700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>
                <a:latin typeface="Times New Roman"/>
                <a:cs typeface="Times New Roman"/>
              </a:rPr>
              <a:t>little</a:t>
            </a:r>
            <a:endParaRPr lang="en-US" sz="1200">
              <a:latin typeface="Times New Roman"/>
              <a:cs typeface="Times New Roman"/>
            </a:endParaRPr>
          </a:p>
        </p:txBody>
      </p:sp>
      <p:sp>
        <p:nvSpPr>
          <p:cNvPr id="18" name="TextBox 24">
            <a:extLst>
              <a:ext uri="{FF2B5EF4-FFF2-40B4-BE49-F238E27FC236}">
                <a16:creationId xmlns:a16="http://schemas.microsoft.com/office/drawing/2014/main" id="{64116C13-07E6-45D9-A3AE-1971020DE86A}"/>
              </a:ext>
            </a:extLst>
          </p:cNvPr>
          <p:cNvSpPr txBox="1"/>
          <p:nvPr/>
        </p:nvSpPr>
        <p:spPr>
          <a:xfrm>
            <a:off x="7211524" y="4614273"/>
            <a:ext cx="4154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>
                <a:latin typeface="Times New Roman"/>
                <a:cs typeface="Times New Roman"/>
              </a:rPr>
              <a:t>boy</a:t>
            </a:r>
          </a:p>
        </p:txBody>
      </p:sp>
      <p:cxnSp>
        <p:nvCxnSpPr>
          <p:cNvPr id="19" name="Straight Connector 25">
            <a:extLst>
              <a:ext uri="{FF2B5EF4-FFF2-40B4-BE49-F238E27FC236}">
                <a16:creationId xmlns:a16="http://schemas.microsoft.com/office/drawing/2014/main" id="{D6F0DC74-9EF1-45E7-8A35-DD8F71BAC33A}"/>
              </a:ext>
            </a:extLst>
          </p:cNvPr>
          <p:cNvCxnSpPr/>
          <p:nvPr/>
        </p:nvCxnSpPr>
        <p:spPr>
          <a:xfrm flipH="1">
            <a:off x="4348376" y="4357843"/>
            <a:ext cx="133" cy="220579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26">
            <a:extLst>
              <a:ext uri="{FF2B5EF4-FFF2-40B4-BE49-F238E27FC236}">
                <a16:creationId xmlns:a16="http://schemas.microsoft.com/office/drawing/2014/main" id="{2C21E02A-1FFB-46E2-AD24-69118EA84725}"/>
              </a:ext>
            </a:extLst>
          </p:cNvPr>
          <p:cNvCxnSpPr/>
          <p:nvPr/>
        </p:nvCxnSpPr>
        <p:spPr>
          <a:xfrm>
            <a:off x="4790255" y="4355195"/>
            <a:ext cx="79" cy="220579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7">
            <a:extLst>
              <a:ext uri="{FF2B5EF4-FFF2-40B4-BE49-F238E27FC236}">
                <a16:creationId xmlns:a16="http://schemas.microsoft.com/office/drawing/2014/main" id="{F22312F5-7F4F-4013-B939-AA78A761E64B}"/>
              </a:ext>
            </a:extLst>
          </p:cNvPr>
          <p:cNvCxnSpPr/>
          <p:nvPr/>
        </p:nvCxnSpPr>
        <p:spPr>
          <a:xfrm flipH="1">
            <a:off x="7419273" y="4383534"/>
            <a:ext cx="3560" cy="230739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9">
            <a:extLst>
              <a:ext uri="{FF2B5EF4-FFF2-40B4-BE49-F238E27FC236}">
                <a16:creationId xmlns:a16="http://schemas.microsoft.com/office/drawing/2014/main" id="{CCA7EDB3-CD1B-4232-88F6-40AF519D046B}"/>
              </a:ext>
            </a:extLst>
          </p:cNvPr>
          <p:cNvSpPr txBox="1"/>
          <p:nvPr/>
        </p:nvSpPr>
        <p:spPr>
          <a:xfrm>
            <a:off x="7622214" y="4103273"/>
            <a:ext cx="4058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>
                <a:latin typeface="Times New Roman"/>
                <a:cs typeface="Times New Roman"/>
              </a:rPr>
              <a:t>VV</a:t>
            </a:r>
            <a:endParaRPr lang="en-US" sz="1200">
              <a:latin typeface="Times New Roman"/>
              <a:cs typeface="Times New Roman"/>
            </a:endParaRPr>
          </a:p>
        </p:txBody>
      </p:sp>
      <p:sp>
        <p:nvSpPr>
          <p:cNvPr id="23" name="TextBox 30">
            <a:extLst>
              <a:ext uri="{FF2B5EF4-FFF2-40B4-BE49-F238E27FC236}">
                <a16:creationId xmlns:a16="http://schemas.microsoft.com/office/drawing/2014/main" id="{B9CE2D1D-387F-4DF1-9CB2-B6A988D45D97}"/>
              </a:ext>
            </a:extLst>
          </p:cNvPr>
          <p:cNvSpPr txBox="1"/>
          <p:nvPr/>
        </p:nvSpPr>
        <p:spPr>
          <a:xfrm>
            <a:off x="7584676" y="4617533"/>
            <a:ext cx="4764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>
                <a:latin typeface="Times New Roman"/>
                <a:cs typeface="Times New Roman"/>
              </a:rPr>
              <a:t>likes</a:t>
            </a:r>
            <a:endParaRPr lang="en-US" sz="1200">
              <a:latin typeface="Times New Roman"/>
              <a:cs typeface="Times New Roman"/>
            </a:endParaRPr>
          </a:p>
        </p:txBody>
      </p:sp>
      <p:cxnSp>
        <p:nvCxnSpPr>
          <p:cNvPr id="24" name="Straight Connector 31">
            <a:extLst>
              <a:ext uri="{FF2B5EF4-FFF2-40B4-BE49-F238E27FC236}">
                <a16:creationId xmlns:a16="http://schemas.microsoft.com/office/drawing/2014/main" id="{B5D9E091-6304-4D83-96B0-2B1CD85DE07B}"/>
              </a:ext>
            </a:extLst>
          </p:cNvPr>
          <p:cNvCxnSpPr/>
          <p:nvPr/>
        </p:nvCxnSpPr>
        <p:spPr>
          <a:xfrm flipH="1">
            <a:off x="7822886" y="4380272"/>
            <a:ext cx="2271" cy="23726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32">
            <a:extLst>
              <a:ext uri="{FF2B5EF4-FFF2-40B4-BE49-F238E27FC236}">
                <a16:creationId xmlns:a16="http://schemas.microsoft.com/office/drawing/2014/main" id="{EA331D9E-94C4-4BE4-B2BF-8784DD080807}"/>
              </a:ext>
            </a:extLst>
          </p:cNvPr>
          <p:cNvSpPr txBox="1"/>
          <p:nvPr/>
        </p:nvSpPr>
        <p:spPr>
          <a:xfrm>
            <a:off x="8470687" y="4117897"/>
            <a:ext cx="4908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>
                <a:latin typeface="Times New Roman"/>
                <a:cs typeface="Times New Roman"/>
              </a:rPr>
              <a:t>NNS</a:t>
            </a:r>
            <a:endParaRPr lang="en-US" sz="1200">
              <a:latin typeface="Times New Roman"/>
              <a:cs typeface="Times New Roman"/>
            </a:endParaRPr>
          </a:p>
        </p:txBody>
      </p:sp>
      <p:sp>
        <p:nvSpPr>
          <p:cNvPr id="26" name="TextBox 33">
            <a:extLst>
              <a:ext uri="{FF2B5EF4-FFF2-40B4-BE49-F238E27FC236}">
                <a16:creationId xmlns:a16="http://schemas.microsoft.com/office/drawing/2014/main" id="{671A1BAC-A1B2-44CD-BA4C-711B7CC2B263}"/>
              </a:ext>
            </a:extLst>
          </p:cNvPr>
          <p:cNvSpPr txBox="1"/>
          <p:nvPr/>
        </p:nvSpPr>
        <p:spPr>
          <a:xfrm>
            <a:off x="8034616" y="4103273"/>
            <a:ext cx="4651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>
                <a:latin typeface="Times New Roman"/>
                <a:cs typeface="Times New Roman"/>
              </a:rPr>
              <a:t>ADJ</a:t>
            </a:r>
            <a:endParaRPr lang="en-US" sz="1200">
              <a:latin typeface="Times New Roman"/>
              <a:cs typeface="Times New Roman"/>
            </a:endParaRPr>
          </a:p>
        </p:txBody>
      </p:sp>
      <p:sp>
        <p:nvSpPr>
          <p:cNvPr id="27" name="TextBox 34">
            <a:extLst>
              <a:ext uri="{FF2B5EF4-FFF2-40B4-BE49-F238E27FC236}">
                <a16:creationId xmlns:a16="http://schemas.microsoft.com/office/drawing/2014/main" id="{16F2E519-A5AD-4AF7-AAA4-05934A3C3789}"/>
              </a:ext>
            </a:extLst>
          </p:cNvPr>
          <p:cNvSpPr txBox="1"/>
          <p:nvPr/>
        </p:nvSpPr>
        <p:spPr>
          <a:xfrm>
            <a:off x="8344855" y="4614864"/>
            <a:ext cx="7425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>
                <a:latin typeface="Times New Roman"/>
                <a:cs typeface="Times New Roman"/>
              </a:rPr>
              <a:t>tomatoes</a:t>
            </a:r>
            <a:endParaRPr lang="en-US" sz="1200">
              <a:latin typeface="Times New Roman"/>
              <a:cs typeface="Times New Roman"/>
            </a:endParaRPr>
          </a:p>
        </p:txBody>
      </p:sp>
      <p:sp>
        <p:nvSpPr>
          <p:cNvPr id="28" name="TextBox 35">
            <a:extLst>
              <a:ext uri="{FF2B5EF4-FFF2-40B4-BE49-F238E27FC236}">
                <a16:creationId xmlns:a16="http://schemas.microsoft.com/office/drawing/2014/main" id="{58097AF7-06D8-4187-9FCD-45CBF7D586C6}"/>
              </a:ext>
            </a:extLst>
          </p:cNvPr>
          <p:cNvSpPr txBox="1"/>
          <p:nvPr/>
        </p:nvSpPr>
        <p:spPr>
          <a:xfrm>
            <a:off x="8076293" y="4610393"/>
            <a:ext cx="3818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>
                <a:latin typeface="Times New Roman"/>
                <a:cs typeface="Times New Roman"/>
              </a:rPr>
              <a:t>red</a:t>
            </a:r>
            <a:endParaRPr lang="en-US" sz="1200">
              <a:latin typeface="Times New Roman"/>
              <a:cs typeface="Times New Roman"/>
            </a:endParaRPr>
          </a:p>
        </p:txBody>
      </p:sp>
      <p:cxnSp>
        <p:nvCxnSpPr>
          <p:cNvPr id="29" name="Straight Connector 36">
            <a:extLst>
              <a:ext uri="{FF2B5EF4-FFF2-40B4-BE49-F238E27FC236}">
                <a16:creationId xmlns:a16="http://schemas.microsoft.com/office/drawing/2014/main" id="{AFDA330D-CDC4-4782-9B24-F777E1C111D8}"/>
              </a:ext>
            </a:extLst>
          </p:cNvPr>
          <p:cNvCxnSpPr>
            <a:endCxn id="28" idx="0"/>
          </p:cNvCxnSpPr>
          <p:nvPr/>
        </p:nvCxnSpPr>
        <p:spPr>
          <a:xfrm flipH="1">
            <a:off x="8267212" y="4380272"/>
            <a:ext cx="5" cy="23012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37">
            <a:extLst>
              <a:ext uri="{FF2B5EF4-FFF2-40B4-BE49-F238E27FC236}">
                <a16:creationId xmlns:a16="http://schemas.microsoft.com/office/drawing/2014/main" id="{590B8427-D7BB-4ED4-B40C-F765AA4A3B4D}"/>
              </a:ext>
            </a:extLst>
          </p:cNvPr>
          <p:cNvCxnSpPr>
            <a:endCxn id="27" idx="0"/>
          </p:cNvCxnSpPr>
          <p:nvPr/>
        </p:nvCxnSpPr>
        <p:spPr>
          <a:xfrm>
            <a:off x="8716110" y="4394895"/>
            <a:ext cx="1" cy="219969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40">
            <a:extLst>
              <a:ext uri="{FF2B5EF4-FFF2-40B4-BE49-F238E27FC236}">
                <a16:creationId xmlns:a16="http://schemas.microsoft.com/office/drawing/2014/main" id="{E851EE29-E283-4A4C-910B-DF53A9784607}"/>
              </a:ext>
            </a:extLst>
          </p:cNvPr>
          <p:cNvSpPr txBox="1"/>
          <p:nvPr/>
        </p:nvSpPr>
        <p:spPr>
          <a:xfrm>
            <a:off x="9087363" y="4139173"/>
            <a:ext cx="2231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>
                <a:latin typeface="Times New Roman"/>
                <a:cs typeface="Times New Roman"/>
              </a:rPr>
              <a:t>.</a:t>
            </a:r>
            <a:endParaRPr lang="en-US" sz="1200">
              <a:latin typeface="Times New Roman"/>
              <a:cs typeface="Times New Roman"/>
            </a:endParaRPr>
          </a:p>
        </p:txBody>
      </p:sp>
      <p:sp>
        <p:nvSpPr>
          <p:cNvPr id="32" name="TextBox 41">
            <a:extLst>
              <a:ext uri="{FF2B5EF4-FFF2-40B4-BE49-F238E27FC236}">
                <a16:creationId xmlns:a16="http://schemas.microsoft.com/office/drawing/2014/main" id="{A15E3050-2258-4A54-AAC2-7FEE6BAC5C2B}"/>
              </a:ext>
            </a:extLst>
          </p:cNvPr>
          <p:cNvSpPr txBox="1"/>
          <p:nvPr/>
        </p:nvSpPr>
        <p:spPr>
          <a:xfrm>
            <a:off x="9087363" y="4578964"/>
            <a:ext cx="2231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>
                <a:latin typeface="Times New Roman"/>
                <a:cs typeface="Times New Roman"/>
              </a:rPr>
              <a:t>.</a:t>
            </a:r>
            <a:endParaRPr lang="en-US" sz="1200">
              <a:latin typeface="Times New Roman"/>
              <a:cs typeface="Times New Roman"/>
            </a:endParaRPr>
          </a:p>
        </p:txBody>
      </p:sp>
      <p:cxnSp>
        <p:nvCxnSpPr>
          <p:cNvPr id="33" name="Straight Connector 42">
            <a:extLst>
              <a:ext uri="{FF2B5EF4-FFF2-40B4-BE49-F238E27FC236}">
                <a16:creationId xmlns:a16="http://schemas.microsoft.com/office/drawing/2014/main" id="{D28734BE-B129-42BE-B90C-AC5BA92A88E1}"/>
              </a:ext>
            </a:extLst>
          </p:cNvPr>
          <p:cNvCxnSpPr/>
          <p:nvPr/>
        </p:nvCxnSpPr>
        <p:spPr>
          <a:xfrm>
            <a:off x="9198931" y="4416173"/>
            <a:ext cx="0" cy="162791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Box 51">
            <a:extLst>
              <a:ext uri="{FF2B5EF4-FFF2-40B4-BE49-F238E27FC236}">
                <a16:creationId xmlns:a16="http://schemas.microsoft.com/office/drawing/2014/main" id="{4DA80BE4-0FE7-43E2-AB41-437086B308CD}"/>
              </a:ext>
            </a:extLst>
          </p:cNvPr>
          <p:cNvSpPr txBox="1"/>
          <p:nvPr/>
        </p:nvSpPr>
        <p:spPr>
          <a:xfrm>
            <a:off x="6953946" y="3429000"/>
            <a:ext cx="7447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>
                <a:latin typeface="Times New Roman"/>
                <a:cs typeface="Times New Roman"/>
              </a:rPr>
              <a:t>buffer</a:t>
            </a:r>
          </a:p>
        </p:txBody>
      </p:sp>
    </p:spTree>
    <p:extLst>
      <p:ext uri="{BB962C8B-B14F-4D97-AF65-F5344CB8AC3E}">
        <p14:creationId xmlns:p14="http://schemas.microsoft.com/office/powerpoint/2010/main" val="3112119900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5">
            <a:extLst>
              <a:ext uri="{FF2B5EF4-FFF2-40B4-BE49-F238E27FC236}">
                <a16:creationId xmlns:a16="http://schemas.microsoft.com/office/drawing/2014/main" id="{E1BF4C49-D9BF-42F3-B713-48595D54AED3}"/>
              </a:ext>
            </a:extLst>
          </p:cNvPr>
          <p:cNvSpPr/>
          <p:nvPr/>
        </p:nvSpPr>
        <p:spPr>
          <a:xfrm>
            <a:off x="714375" y="217473"/>
            <a:ext cx="79617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Transition-based constituent parsing </a:t>
            </a:r>
          </a:p>
        </p:txBody>
      </p:sp>
      <p:sp>
        <p:nvSpPr>
          <p:cNvPr id="4" name="矩形 8">
            <a:extLst>
              <a:ext uri="{FF2B5EF4-FFF2-40B4-BE49-F238E27FC236}">
                <a16:creationId xmlns:a16="http://schemas.microsoft.com/office/drawing/2014/main" id="{1F81F79F-0DD2-442B-ADE3-E02C3042070D}"/>
              </a:ext>
            </a:extLst>
          </p:cNvPr>
          <p:cNvSpPr/>
          <p:nvPr/>
        </p:nvSpPr>
        <p:spPr>
          <a:xfrm>
            <a:off x="2250948" y="1543339"/>
            <a:ext cx="7045452" cy="1522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SzPct val="100000"/>
            </a:pPr>
            <a:r>
              <a:rPr lang="en-US" altLang="zh-CN" sz="2400" b="1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Shift-reduce constituent parsing</a:t>
            </a:r>
          </a:p>
          <a:p>
            <a:pPr marL="342900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Example</a:t>
            </a:r>
          </a:p>
          <a:p>
            <a:pPr marL="800100" lvl="1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Reduce-R-NP</a:t>
            </a: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B858B95A-D574-44F8-8FD4-240E804025C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981950" y="6356352"/>
            <a:ext cx="2057400" cy="365125"/>
          </a:xfrm>
        </p:spPr>
        <p:txBody>
          <a:bodyPr/>
          <a:lstStyle/>
          <a:p>
            <a:fld id="{11D8FA19-E13B-4121-8BBF-5D41F5A04330}" type="slidenum">
              <a:rPr lang="zh-CN" altLang="en-US" smtClean="0"/>
              <a:t>82</a:t>
            </a:fld>
            <a:endParaRPr lang="zh-CN" altLang="en-US"/>
          </a:p>
        </p:txBody>
      </p:sp>
      <p:sp>
        <p:nvSpPr>
          <p:cNvPr id="6" name="TextBox 50">
            <a:extLst>
              <a:ext uri="{FF2B5EF4-FFF2-40B4-BE49-F238E27FC236}">
                <a16:creationId xmlns:a16="http://schemas.microsoft.com/office/drawing/2014/main" id="{DD6A22A5-7AC6-4A6F-87A7-7C40B19E51D4}"/>
              </a:ext>
            </a:extLst>
          </p:cNvPr>
          <p:cNvSpPr txBox="1"/>
          <p:nvPr/>
        </p:nvSpPr>
        <p:spPr>
          <a:xfrm>
            <a:off x="3794247" y="3429000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>
                <a:latin typeface="Times New Roman"/>
                <a:cs typeface="Times New Roman"/>
              </a:rPr>
              <a:t>stack</a:t>
            </a:r>
          </a:p>
        </p:txBody>
      </p:sp>
      <p:cxnSp>
        <p:nvCxnSpPr>
          <p:cNvPr id="8" name="Straight Connector 53">
            <a:extLst>
              <a:ext uri="{FF2B5EF4-FFF2-40B4-BE49-F238E27FC236}">
                <a16:creationId xmlns:a16="http://schemas.microsoft.com/office/drawing/2014/main" id="{E30B5FEF-3A59-4865-B0D7-86D01A3A3586}"/>
              </a:ext>
            </a:extLst>
          </p:cNvPr>
          <p:cNvCxnSpPr/>
          <p:nvPr/>
        </p:nvCxnSpPr>
        <p:spPr>
          <a:xfrm>
            <a:off x="2907541" y="4031694"/>
            <a:ext cx="2235757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54">
            <a:extLst>
              <a:ext uri="{FF2B5EF4-FFF2-40B4-BE49-F238E27FC236}">
                <a16:creationId xmlns:a16="http://schemas.microsoft.com/office/drawing/2014/main" id="{D8BCE9AE-35F3-487C-8FD8-71C58A7FA672}"/>
              </a:ext>
            </a:extLst>
          </p:cNvPr>
          <p:cNvCxnSpPr/>
          <p:nvPr/>
        </p:nvCxnSpPr>
        <p:spPr>
          <a:xfrm>
            <a:off x="2907541" y="4916900"/>
            <a:ext cx="2235757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55">
            <a:extLst>
              <a:ext uri="{FF2B5EF4-FFF2-40B4-BE49-F238E27FC236}">
                <a16:creationId xmlns:a16="http://schemas.microsoft.com/office/drawing/2014/main" id="{4D64BC72-4F55-4F09-8108-0E38AEBD6493}"/>
              </a:ext>
            </a:extLst>
          </p:cNvPr>
          <p:cNvCxnSpPr/>
          <p:nvPr/>
        </p:nvCxnSpPr>
        <p:spPr>
          <a:xfrm>
            <a:off x="2907539" y="4031697"/>
            <a:ext cx="0" cy="885207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58">
            <a:extLst>
              <a:ext uri="{FF2B5EF4-FFF2-40B4-BE49-F238E27FC236}">
                <a16:creationId xmlns:a16="http://schemas.microsoft.com/office/drawing/2014/main" id="{DC8CD206-31A7-4A98-BFF5-FC937352ECDB}"/>
              </a:ext>
            </a:extLst>
          </p:cNvPr>
          <p:cNvCxnSpPr/>
          <p:nvPr/>
        </p:nvCxnSpPr>
        <p:spPr>
          <a:xfrm flipV="1">
            <a:off x="6729451" y="4908265"/>
            <a:ext cx="3019023" cy="8639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8">
            <a:extLst>
              <a:ext uri="{FF2B5EF4-FFF2-40B4-BE49-F238E27FC236}">
                <a16:creationId xmlns:a16="http://schemas.microsoft.com/office/drawing/2014/main" id="{38DDFE5E-BD8E-459B-88DC-86A63E3F8E3D}"/>
              </a:ext>
            </a:extLst>
          </p:cNvPr>
          <p:cNvCxnSpPr/>
          <p:nvPr/>
        </p:nvCxnSpPr>
        <p:spPr>
          <a:xfrm flipV="1">
            <a:off x="6729451" y="4023059"/>
            <a:ext cx="3019023" cy="8639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9">
            <a:extLst>
              <a:ext uri="{FF2B5EF4-FFF2-40B4-BE49-F238E27FC236}">
                <a16:creationId xmlns:a16="http://schemas.microsoft.com/office/drawing/2014/main" id="{884DBF86-70C0-463E-A5E1-A09CDB37BCC0}"/>
              </a:ext>
            </a:extLst>
          </p:cNvPr>
          <p:cNvSpPr txBox="1"/>
          <p:nvPr/>
        </p:nvSpPr>
        <p:spPr>
          <a:xfrm>
            <a:off x="3862905" y="4080845"/>
            <a:ext cx="3898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>
                <a:latin typeface="Times New Roman"/>
                <a:cs typeface="Times New Roman"/>
              </a:rPr>
              <a:t>DT</a:t>
            </a:r>
            <a:endParaRPr lang="en-US" sz="1200">
              <a:latin typeface="Times New Roman"/>
              <a:cs typeface="Times New Roman"/>
            </a:endParaRPr>
          </a:p>
        </p:txBody>
      </p:sp>
      <p:sp>
        <p:nvSpPr>
          <p:cNvPr id="14" name="TextBox 20">
            <a:extLst>
              <a:ext uri="{FF2B5EF4-FFF2-40B4-BE49-F238E27FC236}">
                <a16:creationId xmlns:a16="http://schemas.microsoft.com/office/drawing/2014/main" id="{565FAFD1-0712-4056-A6C6-59FE2508CB9D}"/>
              </a:ext>
            </a:extLst>
          </p:cNvPr>
          <p:cNvSpPr txBox="1"/>
          <p:nvPr/>
        </p:nvSpPr>
        <p:spPr>
          <a:xfrm>
            <a:off x="4266981" y="4078196"/>
            <a:ext cx="4651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>
                <a:latin typeface="Times New Roman"/>
                <a:cs typeface="Times New Roman"/>
              </a:rPr>
              <a:t>ADJ</a:t>
            </a:r>
            <a:endParaRPr lang="en-US" sz="1200">
              <a:latin typeface="Times New Roman"/>
              <a:cs typeface="Times New Roman"/>
            </a:endParaRPr>
          </a:p>
        </p:txBody>
      </p:sp>
      <p:sp>
        <p:nvSpPr>
          <p:cNvPr id="15" name="TextBox 21">
            <a:extLst>
              <a:ext uri="{FF2B5EF4-FFF2-40B4-BE49-F238E27FC236}">
                <a16:creationId xmlns:a16="http://schemas.microsoft.com/office/drawing/2014/main" id="{1AD885AF-9CDF-4EAE-8D03-7398181E750B}"/>
              </a:ext>
            </a:extLst>
          </p:cNvPr>
          <p:cNvSpPr txBox="1"/>
          <p:nvPr/>
        </p:nvSpPr>
        <p:spPr>
          <a:xfrm>
            <a:off x="4705778" y="4077661"/>
            <a:ext cx="4058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>
                <a:latin typeface="Times New Roman"/>
                <a:cs typeface="Times New Roman"/>
              </a:rPr>
              <a:t>NN</a:t>
            </a:r>
          </a:p>
        </p:txBody>
      </p:sp>
      <p:sp>
        <p:nvSpPr>
          <p:cNvPr id="16" name="TextBox 22">
            <a:extLst>
              <a:ext uri="{FF2B5EF4-FFF2-40B4-BE49-F238E27FC236}">
                <a16:creationId xmlns:a16="http://schemas.microsoft.com/office/drawing/2014/main" id="{D7924457-B590-4F57-9056-0997D8C7AA10}"/>
              </a:ext>
            </a:extLst>
          </p:cNvPr>
          <p:cNvSpPr txBox="1"/>
          <p:nvPr/>
        </p:nvSpPr>
        <p:spPr>
          <a:xfrm>
            <a:off x="3845140" y="4578424"/>
            <a:ext cx="4251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>
                <a:latin typeface="Times New Roman"/>
                <a:cs typeface="Times New Roman"/>
              </a:rPr>
              <a:t>The</a:t>
            </a:r>
            <a:endParaRPr lang="en-US" sz="1200">
              <a:latin typeface="Times New Roman"/>
              <a:cs typeface="Times New Roman"/>
            </a:endParaRPr>
          </a:p>
        </p:txBody>
      </p:sp>
      <p:sp>
        <p:nvSpPr>
          <p:cNvPr id="17" name="TextBox 23">
            <a:extLst>
              <a:ext uri="{FF2B5EF4-FFF2-40B4-BE49-F238E27FC236}">
                <a16:creationId xmlns:a16="http://schemas.microsoft.com/office/drawing/2014/main" id="{A5CDA8DC-6746-40FF-B469-F77EE9846275}"/>
              </a:ext>
            </a:extLst>
          </p:cNvPr>
          <p:cNvSpPr txBox="1"/>
          <p:nvPr/>
        </p:nvSpPr>
        <p:spPr>
          <a:xfrm>
            <a:off x="4264655" y="4575773"/>
            <a:ext cx="4700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>
                <a:latin typeface="Times New Roman"/>
                <a:cs typeface="Times New Roman"/>
              </a:rPr>
              <a:t>little</a:t>
            </a:r>
            <a:endParaRPr lang="en-US" sz="1200">
              <a:latin typeface="Times New Roman"/>
              <a:cs typeface="Times New Roman"/>
            </a:endParaRPr>
          </a:p>
        </p:txBody>
      </p:sp>
      <p:sp>
        <p:nvSpPr>
          <p:cNvPr id="18" name="TextBox 24">
            <a:extLst>
              <a:ext uri="{FF2B5EF4-FFF2-40B4-BE49-F238E27FC236}">
                <a16:creationId xmlns:a16="http://schemas.microsoft.com/office/drawing/2014/main" id="{6A116C91-4521-4FE6-8E7E-8149B1C37E5A}"/>
              </a:ext>
            </a:extLst>
          </p:cNvPr>
          <p:cNvSpPr txBox="1"/>
          <p:nvPr/>
        </p:nvSpPr>
        <p:spPr>
          <a:xfrm>
            <a:off x="4697408" y="4585397"/>
            <a:ext cx="4154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>
                <a:latin typeface="Times New Roman"/>
                <a:cs typeface="Times New Roman"/>
              </a:rPr>
              <a:t>boy</a:t>
            </a:r>
          </a:p>
        </p:txBody>
      </p:sp>
      <p:cxnSp>
        <p:nvCxnSpPr>
          <p:cNvPr id="19" name="Straight Connector 25">
            <a:extLst>
              <a:ext uri="{FF2B5EF4-FFF2-40B4-BE49-F238E27FC236}">
                <a16:creationId xmlns:a16="http://schemas.microsoft.com/office/drawing/2014/main" id="{DB34EA50-FF8D-4F78-986B-869765A320DC}"/>
              </a:ext>
            </a:extLst>
          </p:cNvPr>
          <p:cNvCxnSpPr/>
          <p:nvPr/>
        </p:nvCxnSpPr>
        <p:spPr>
          <a:xfrm flipH="1">
            <a:off x="4057701" y="4357843"/>
            <a:ext cx="133" cy="220579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26">
            <a:extLst>
              <a:ext uri="{FF2B5EF4-FFF2-40B4-BE49-F238E27FC236}">
                <a16:creationId xmlns:a16="http://schemas.microsoft.com/office/drawing/2014/main" id="{022CFF50-7EEF-4735-9A27-3B94EE83B4C9}"/>
              </a:ext>
            </a:extLst>
          </p:cNvPr>
          <p:cNvCxnSpPr/>
          <p:nvPr/>
        </p:nvCxnSpPr>
        <p:spPr>
          <a:xfrm>
            <a:off x="4499580" y="4355195"/>
            <a:ext cx="79" cy="220579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7">
            <a:extLst>
              <a:ext uri="{FF2B5EF4-FFF2-40B4-BE49-F238E27FC236}">
                <a16:creationId xmlns:a16="http://schemas.microsoft.com/office/drawing/2014/main" id="{BEE6DDFC-3701-46E4-97B2-5C19BFDF7423}"/>
              </a:ext>
            </a:extLst>
          </p:cNvPr>
          <p:cNvCxnSpPr/>
          <p:nvPr/>
        </p:nvCxnSpPr>
        <p:spPr>
          <a:xfrm flipH="1">
            <a:off x="4905157" y="4354659"/>
            <a:ext cx="3560" cy="230739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9">
            <a:extLst>
              <a:ext uri="{FF2B5EF4-FFF2-40B4-BE49-F238E27FC236}">
                <a16:creationId xmlns:a16="http://schemas.microsoft.com/office/drawing/2014/main" id="{C3581F6A-A461-4BDB-BDEE-8AA72BC6595E}"/>
              </a:ext>
            </a:extLst>
          </p:cNvPr>
          <p:cNvSpPr txBox="1"/>
          <p:nvPr/>
        </p:nvSpPr>
        <p:spPr>
          <a:xfrm>
            <a:off x="7658798" y="4103273"/>
            <a:ext cx="4058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>
                <a:latin typeface="Times New Roman"/>
                <a:cs typeface="Times New Roman"/>
              </a:rPr>
              <a:t>VV</a:t>
            </a:r>
            <a:endParaRPr lang="en-US" sz="1200">
              <a:latin typeface="Times New Roman"/>
              <a:cs typeface="Times New Roman"/>
            </a:endParaRPr>
          </a:p>
        </p:txBody>
      </p:sp>
      <p:sp>
        <p:nvSpPr>
          <p:cNvPr id="23" name="TextBox 30">
            <a:extLst>
              <a:ext uri="{FF2B5EF4-FFF2-40B4-BE49-F238E27FC236}">
                <a16:creationId xmlns:a16="http://schemas.microsoft.com/office/drawing/2014/main" id="{85C1B4BE-40AC-4D8E-9365-EE4B94B80C95}"/>
              </a:ext>
            </a:extLst>
          </p:cNvPr>
          <p:cNvSpPr txBox="1"/>
          <p:nvPr/>
        </p:nvSpPr>
        <p:spPr>
          <a:xfrm>
            <a:off x="7621260" y="4617533"/>
            <a:ext cx="4764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>
                <a:latin typeface="Times New Roman"/>
                <a:cs typeface="Times New Roman"/>
              </a:rPr>
              <a:t>likes</a:t>
            </a:r>
            <a:endParaRPr lang="en-US" sz="1200">
              <a:latin typeface="Times New Roman"/>
              <a:cs typeface="Times New Roman"/>
            </a:endParaRPr>
          </a:p>
        </p:txBody>
      </p:sp>
      <p:cxnSp>
        <p:nvCxnSpPr>
          <p:cNvPr id="24" name="Straight Connector 31">
            <a:extLst>
              <a:ext uri="{FF2B5EF4-FFF2-40B4-BE49-F238E27FC236}">
                <a16:creationId xmlns:a16="http://schemas.microsoft.com/office/drawing/2014/main" id="{A5AB2292-2553-4B1A-BBFC-885958D039F8}"/>
              </a:ext>
            </a:extLst>
          </p:cNvPr>
          <p:cNvCxnSpPr/>
          <p:nvPr/>
        </p:nvCxnSpPr>
        <p:spPr>
          <a:xfrm flipH="1">
            <a:off x="7859470" y="4380272"/>
            <a:ext cx="2271" cy="23726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32">
            <a:extLst>
              <a:ext uri="{FF2B5EF4-FFF2-40B4-BE49-F238E27FC236}">
                <a16:creationId xmlns:a16="http://schemas.microsoft.com/office/drawing/2014/main" id="{5FF37FE8-BC63-4FC5-9A35-96DC7557675A}"/>
              </a:ext>
            </a:extLst>
          </p:cNvPr>
          <p:cNvSpPr txBox="1"/>
          <p:nvPr/>
        </p:nvSpPr>
        <p:spPr>
          <a:xfrm>
            <a:off x="8507271" y="4117897"/>
            <a:ext cx="4908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>
                <a:latin typeface="Times New Roman"/>
                <a:cs typeface="Times New Roman"/>
              </a:rPr>
              <a:t>NNS</a:t>
            </a:r>
            <a:endParaRPr lang="en-US" sz="1200">
              <a:latin typeface="Times New Roman"/>
              <a:cs typeface="Times New Roman"/>
            </a:endParaRPr>
          </a:p>
        </p:txBody>
      </p:sp>
      <p:sp>
        <p:nvSpPr>
          <p:cNvPr id="26" name="TextBox 33">
            <a:extLst>
              <a:ext uri="{FF2B5EF4-FFF2-40B4-BE49-F238E27FC236}">
                <a16:creationId xmlns:a16="http://schemas.microsoft.com/office/drawing/2014/main" id="{6725BEE1-14B9-4786-9ED2-832852DCF406}"/>
              </a:ext>
            </a:extLst>
          </p:cNvPr>
          <p:cNvSpPr txBox="1"/>
          <p:nvPr/>
        </p:nvSpPr>
        <p:spPr>
          <a:xfrm>
            <a:off x="8071200" y="4103273"/>
            <a:ext cx="4651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>
                <a:latin typeface="Times New Roman"/>
                <a:cs typeface="Times New Roman"/>
              </a:rPr>
              <a:t>ADJ</a:t>
            </a:r>
            <a:endParaRPr lang="en-US" sz="1200">
              <a:latin typeface="Times New Roman"/>
              <a:cs typeface="Times New Roman"/>
            </a:endParaRPr>
          </a:p>
        </p:txBody>
      </p:sp>
      <p:sp>
        <p:nvSpPr>
          <p:cNvPr id="27" name="TextBox 34">
            <a:extLst>
              <a:ext uri="{FF2B5EF4-FFF2-40B4-BE49-F238E27FC236}">
                <a16:creationId xmlns:a16="http://schemas.microsoft.com/office/drawing/2014/main" id="{4EF87CD0-E4D0-4F0C-A897-2E7C0E5701D5}"/>
              </a:ext>
            </a:extLst>
          </p:cNvPr>
          <p:cNvSpPr txBox="1"/>
          <p:nvPr/>
        </p:nvSpPr>
        <p:spPr>
          <a:xfrm>
            <a:off x="8381439" y="4614864"/>
            <a:ext cx="7425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>
                <a:latin typeface="Times New Roman"/>
                <a:cs typeface="Times New Roman"/>
              </a:rPr>
              <a:t>tomatoes</a:t>
            </a:r>
            <a:endParaRPr lang="en-US" sz="1200">
              <a:latin typeface="Times New Roman"/>
              <a:cs typeface="Times New Roman"/>
            </a:endParaRPr>
          </a:p>
        </p:txBody>
      </p:sp>
      <p:sp>
        <p:nvSpPr>
          <p:cNvPr id="28" name="TextBox 35">
            <a:extLst>
              <a:ext uri="{FF2B5EF4-FFF2-40B4-BE49-F238E27FC236}">
                <a16:creationId xmlns:a16="http://schemas.microsoft.com/office/drawing/2014/main" id="{028E3450-1256-4DC5-9EAC-91CAC3231529}"/>
              </a:ext>
            </a:extLst>
          </p:cNvPr>
          <p:cNvSpPr txBox="1"/>
          <p:nvPr/>
        </p:nvSpPr>
        <p:spPr>
          <a:xfrm>
            <a:off x="8112877" y="4610393"/>
            <a:ext cx="3818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>
                <a:latin typeface="Times New Roman"/>
                <a:cs typeface="Times New Roman"/>
              </a:rPr>
              <a:t>red</a:t>
            </a:r>
            <a:endParaRPr lang="en-US" sz="1200">
              <a:latin typeface="Times New Roman"/>
              <a:cs typeface="Times New Roman"/>
            </a:endParaRPr>
          </a:p>
        </p:txBody>
      </p:sp>
      <p:cxnSp>
        <p:nvCxnSpPr>
          <p:cNvPr id="29" name="Straight Connector 36">
            <a:extLst>
              <a:ext uri="{FF2B5EF4-FFF2-40B4-BE49-F238E27FC236}">
                <a16:creationId xmlns:a16="http://schemas.microsoft.com/office/drawing/2014/main" id="{9273FD9E-D7DF-41C2-9108-FB6D84105C1F}"/>
              </a:ext>
            </a:extLst>
          </p:cNvPr>
          <p:cNvCxnSpPr>
            <a:endCxn id="28" idx="0"/>
          </p:cNvCxnSpPr>
          <p:nvPr/>
        </p:nvCxnSpPr>
        <p:spPr>
          <a:xfrm flipH="1">
            <a:off x="8303796" y="4380272"/>
            <a:ext cx="5" cy="23012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37">
            <a:extLst>
              <a:ext uri="{FF2B5EF4-FFF2-40B4-BE49-F238E27FC236}">
                <a16:creationId xmlns:a16="http://schemas.microsoft.com/office/drawing/2014/main" id="{C2A46A0A-4B67-448F-938A-AC711C211A5E}"/>
              </a:ext>
            </a:extLst>
          </p:cNvPr>
          <p:cNvCxnSpPr>
            <a:endCxn id="27" idx="0"/>
          </p:cNvCxnSpPr>
          <p:nvPr/>
        </p:nvCxnSpPr>
        <p:spPr>
          <a:xfrm>
            <a:off x="8752694" y="4394895"/>
            <a:ext cx="1" cy="219969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40">
            <a:extLst>
              <a:ext uri="{FF2B5EF4-FFF2-40B4-BE49-F238E27FC236}">
                <a16:creationId xmlns:a16="http://schemas.microsoft.com/office/drawing/2014/main" id="{3AA97D35-9D5A-48B8-9282-98AF05C75C0D}"/>
              </a:ext>
            </a:extLst>
          </p:cNvPr>
          <p:cNvSpPr txBox="1"/>
          <p:nvPr/>
        </p:nvSpPr>
        <p:spPr>
          <a:xfrm>
            <a:off x="9123947" y="4139173"/>
            <a:ext cx="2231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>
                <a:latin typeface="Times New Roman"/>
                <a:cs typeface="Times New Roman"/>
              </a:rPr>
              <a:t>.</a:t>
            </a:r>
            <a:endParaRPr lang="en-US" sz="1200">
              <a:latin typeface="Times New Roman"/>
              <a:cs typeface="Times New Roman"/>
            </a:endParaRPr>
          </a:p>
        </p:txBody>
      </p:sp>
      <p:sp>
        <p:nvSpPr>
          <p:cNvPr id="32" name="TextBox 41">
            <a:extLst>
              <a:ext uri="{FF2B5EF4-FFF2-40B4-BE49-F238E27FC236}">
                <a16:creationId xmlns:a16="http://schemas.microsoft.com/office/drawing/2014/main" id="{85A30CE3-0F76-4DC5-8443-44CB09C7DABE}"/>
              </a:ext>
            </a:extLst>
          </p:cNvPr>
          <p:cNvSpPr txBox="1"/>
          <p:nvPr/>
        </p:nvSpPr>
        <p:spPr>
          <a:xfrm>
            <a:off x="9123947" y="4578964"/>
            <a:ext cx="2231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>
                <a:latin typeface="Times New Roman"/>
                <a:cs typeface="Times New Roman"/>
              </a:rPr>
              <a:t>.</a:t>
            </a:r>
            <a:endParaRPr lang="en-US" sz="1200">
              <a:latin typeface="Times New Roman"/>
              <a:cs typeface="Times New Roman"/>
            </a:endParaRPr>
          </a:p>
        </p:txBody>
      </p:sp>
      <p:cxnSp>
        <p:nvCxnSpPr>
          <p:cNvPr id="33" name="Straight Connector 42">
            <a:extLst>
              <a:ext uri="{FF2B5EF4-FFF2-40B4-BE49-F238E27FC236}">
                <a16:creationId xmlns:a16="http://schemas.microsoft.com/office/drawing/2014/main" id="{B48D4660-DBF5-4F65-8B42-041832135796}"/>
              </a:ext>
            </a:extLst>
          </p:cNvPr>
          <p:cNvCxnSpPr/>
          <p:nvPr/>
        </p:nvCxnSpPr>
        <p:spPr>
          <a:xfrm>
            <a:off x="9235515" y="4416173"/>
            <a:ext cx="0" cy="162791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Box 51">
            <a:extLst>
              <a:ext uri="{FF2B5EF4-FFF2-40B4-BE49-F238E27FC236}">
                <a16:creationId xmlns:a16="http://schemas.microsoft.com/office/drawing/2014/main" id="{394D3C12-6D13-48B4-981D-CCAD5DEB7552}"/>
              </a:ext>
            </a:extLst>
          </p:cNvPr>
          <p:cNvSpPr txBox="1"/>
          <p:nvPr/>
        </p:nvSpPr>
        <p:spPr>
          <a:xfrm>
            <a:off x="6953946" y="3429000"/>
            <a:ext cx="7447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>
                <a:latin typeface="Times New Roman"/>
                <a:cs typeface="Times New Roman"/>
              </a:rPr>
              <a:t>buffer</a:t>
            </a:r>
          </a:p>
        </p:txBody>
      </p:sp>
    </p:spTree>
    <p:extLst>
      <p:ext uri="{BB962C8B-B14F-4D97-AF65-F5344CB8AC3E}">
        <p14:creationId xmlns:p14="http://schemas.microsoft.com/office/powerpoint/2010/main" val="3719175132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5">
            <a:extLst>
              <a:ext uri="{FF2B5EF4-FFF2-40B4-BE49-F238E27FC236}">
                <a16:creationId xmlns:a16="http://schemas.microsoft.com/office/drawing/2014/main" id="{E1BF4C49-D9BF-42F3-B713-48595D54AED3}"/>
              </a:ext>
            </a:extLst>
          </p:cNvPr>
          <p:cNvSpPr/>
          <p:nvPr/>
        </p:nvSpPr>
        <p:spPr>
          <a:xfrm>
            <a:off x="675084" y="217473"/>
            <a:ext cx="79474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Transition-based constituent parsing </a:t>
            </a:r>
          </a:p>
        </p:txBody>
      </p:sp>
      <p:sp>
        <p:nvSpPr>
          <p:cNvPr id="4" name="矩形 8">
            <a:extLst>
              <a:ext uri="{FF2B5EF4-FFF2-40B4-BE49-F238E27FC236}">
                <a16:creationId xmlns:a16="http://schemas.microsoft.com/office/drawing/2014/main" id="{1F81F79F-0DD2-442B-ADE3-E02C3042070D}"/>
              </a:ext>
            </a:extLst>
          </p:cNvPr>
          <p:cNvSpPr/>
          <p:nvPr/>
        </p:nvSpPr>
        <p:spPr>
          <a:xfrm>
            <a:off x="2250948" y="1543339"/>
            <a:ext cx="7045452" cy="1522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SzPct val="100000"/>
            </a:pPr>
            <a:r>
              <a:rPr lang="en-US" altLang="zh-CN" sz="2400" b="1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Shift-reduce constituent parsing</a:t>
            </a:r>
          </a:p>
          <a:p>
            <a:pPr marL="342900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Example</a:t>
            </a:r>
          </a:p>
          <a:p>
            <a:pPr marL="800100" lvl="1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Reduce-R-NP</a:t>
            </a: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B858B95A-D574-44F8-8FD4-240E804025C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981950" y="6356352"/>
            <a:ext cx="2057400" cy="365125"/>
          </a:xfrm>
        </p:spPr>
        <p:txBody>
          <a:bodyPr/>
          <a:lstStyle/>
          <a:p>
            <a:fld id="{11D8FA19-E13B-4121-8BBF-5D41F5A04330}" type="slidenum">
              <a:rPr lang="zh-CN" altLang="en-US" smtClean="0"/>
              <a:t>83</a:t>
            </a:fld>
            <a:endParaRPr lang="zh-CN" altLang="en-US"/>
          </a:p>
        </p:txBody>
      </p:sp>
      <p:sp>
        <p:nvSpPr>
          <p:cNvPr id="6" name="TextBox 50">
            <a:extLst>
              <a:ext uri="{FF2B5EF4-FFF2-40B4-BE49-F238E27FC236}">
                <a16:creationId xmlns:a16="http://schemas.microsoft.com/office/drawing/2014/main" id="{E9EE1B16-F8F2-4F16-9AE0-876FB64F9CE4}"/>
              </a:ext>
            </a:extLst>
          </p:cNvPr>
          <p:cNvSpPr txBox="1"/>
          <p:nvPr/>
        </p:nvSpPr>
        <p:spPr>
          <a:xfrm>
            <a:off x="3766815" y="3429000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>
                <a:latin typeface="Times New Roman"/>
                <a:cs typeface="Times New Roman"/>
              </a:rPr>
              <a:t>stack</a:t>
            </a:r>
          </a:p>
        </p:txBody>
      </p:sp>
      <p:cxnSp>
        <p:nvCxnSpPr>
          <p:cNvPr id="8" name="Straight Connector 53">
            <a:extLst>
              <a:ext uri="{FF2B5EF4-FFF2-40B4-BE49-F238E27FC236}">
                <a16:creationId xmlns:a16="http://schemas.microsoft.com/office/drawing/2014/main" id="{5560E82D-9079-4B83-866A-69DFA3F71CD4}"/>
              </a:ext>
            </a:extLst>
          </p:cNvPr>
          <p:cNvCxnSpPr/>
          <p:nvPr/>
        </p:nvCxnSpPr>
        <p:spPr>
          <a:xfrm>
            <a:off x="2880109" y="4031694"/>
            <a:ext cx="2235757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54">
            <a:extLst>
              <a:ext uri="{FF2B5EF4-FFF2-40B4-BE49-F238E27FC236}">
                <a16:creationId xmlns:a16="http://schemas.microsoft.com/office/drawing/2014/main" id="{39E4AB37-71ED-46C8-A8EF-5838C0AE0F37}"/>
              </a:ext>
            </a:extLst>
          </p:cNvPr>
          <p:cNvCxnSpPr/>
          <p:nvPr/>
        </p:nvCxnSpPr>
        <p:spPr>
          <a:xfrm>
            <a:off x="2880109" y="4916900"/>
            <a:ext cx="2235757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55">
            <a:extLst>
              <a:ext uri="{FF2B5EF4-FFF2-40B4-BE49-F238E27FC236}">
                <a16:creationId xmlns:a16="http://schemas.microsoft.com/office/drawing/2014/main" id="{7CFE1B16-2D44-452B-BAA6-AC6022FADB0E}"/>
              </a:ext>
            </a:extLst>
          </p:cNvPr>
          <p:cNvCxnSpPr/>
          <p:nvPr/>
        </p:nvCxnSpPr>
        <p:spPr>
          <a:xfrm>
            <a:off x="2880107" y="4031697"/>
            <a:ext cx="0" cy="885207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58">
            <a:extLst>
              <a:ext uri="{FF2B5EF4-FFF2-40B4-BE49-F238E27FC236}">
                <a16:creationId xmlns:a16="http://schemas.microsoft.com/office/drawing/2014/main" id="{88AA816A-FCA7-4FFD-A591-C894E6455EB8}"/>
              </a:ext>
            </a:extLst>
          </p:cNvPr>
          <p:cNvCxnSpPr/>
          <p:nvPr/>
        </p:nvCxnSpPr>
        <p:spPr>
          <a:xfrm flipV="1">
            <a:off x="6702019" y="4908265"/>
            <a:ext cx="3019023" cy="8639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8">
            <a:extLst>
              <a:ext uri="{FF2B5EF4-FFF2-40B4-BE49-F238E27FC236}">
                <a16:creationId xmlns:a16="http://schemas.microsoft.com/office/drawing/2014/main" id="{B17F22F7-78FF-4C4E-8646-EA122D1D055A}"/>
              </a:ext>
            </a:extLst>
          </p:cNvPr>
          <p:cNvCxnSpPr/>
          <p:nvPr/>
        </p:nvCxnSpPr>
        <p:spPr>
          <a:xfrm flipV="1">
            <a:off x="6702019" y="4023059"/>
            <a:ext cx="3019023" cy="8639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9">
            <a:extLst>
              <a:ext uri="{FF2B5EF4-FFF2-40B4-BE49-F238E27FC236}">
                <a16:creationId xmlns:a16="http://schemas.microsoft.com/office/drawing/2014/main" id="{B7D983CB-054D-43D3-B632-9A40193ED33D}"/>
              </a:ext>
            </a:extLst>
          </p:cNvPr>
          <p:cNvSpPr txBox="1"/>
          <p:nvPr/>
        </p:nvSpPr>
        <p:spPr>
          <a:xfrm>
            <a:off x="3835473" y="4080845"/>
            <a:ext cx="3898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>
                <a:latin typeface="Times New Roman"/>
                <a:cs typeface="Times New Roman"/>
              </a:rPr>
              <a:t>DT</a:t>
            </a:r>
            <a:endParaRPr lang="en-US" sz="1200">
              <a:latin typeface="Times New Roman"/>
              <a:cs typeface="Times New Roman"/>
            </a:endParaRPr>
          </a:p>
        </p:txBody>
      </p:sp>
      <p:sp>
        <p:nvSpPr>
          <p:cNvPr id="14" name="TextBox 20">
            <a:extLst>
              <a:ext uri="{FF2B5EF4-FFF2-40B4-BE49-F238E27FC236}">
                <a16:creationId xmlns:a16="http://schemas.microsoft.com/office/drawing/2014/main" id="{DC122046-CDCB-4A78-9220-AD736CD2DB1B}"/>
              </a:ext>
            </a:extLst>
          </p:cNvPr>
          <p:cNvSpPr txBox="1"/>
          <p:nvPr/>
        </p:nvSpPr>
        <p:spPr>
          <a:xfrm>
            <a:off x="4239549" y="4973345"/>
            <a:ext cx="4651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>
                <a:latin typeface="Times New Roman"/>
                <a:cs typeface="Times New Roman"/>
              </a:rPr>
              <a:t>ADJ</a:t>
            </a:r>
            <a:endParaRPr lang="en-US" sz="1200">
              <a:latin typeface="Times New Roman"/>
              <a:cs typeface="Times New Roman"/>
            </a:endParaRPr>
          </a:p>
        </p:txBody>
      </p:sp>
      <p:sp>
        <p:nvSpPr>
          <p:cNvPr id="15" name="TextBox 21">
            <a:extLst>
              <a:ext uri="{FF2B5EF4-FFF2-40B4-BE49-F238E27FC236}">
                <a16:creationId xmlns:a16="http://schemas.microsoft.com/office/drawing/2014/main" id="{9C5C925E-8C85-4CCC-A2D6-051A22C8B5A8}"/>
              </a:ext>
            </a:extLst>
          </p:cNvPr>
          <p:cNvSpPr txBox="1"/>
          <p:nvPr/>
        </p:nvSpPr>
        <p:spPr>
          <a:xfrm>
            <a:off x="4678346" y="4972812"/>
            <a:ext cx="4058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>
                <a:latin typeface="Times New Roman"/>
                <a:cs typeface="Times New Roman"/>
              </a:rPr>
              <a:t>NN</a:t>
            </a:r>
          </a:p>
        </p:txBody>
      </p:sp>
      <p:sp>
        <p:nvSpPr>
          <p:cNvPr id="16" name="TextBox 22">
            <a:extLst>
              <a:ext uri="{FF2B5EF4-FFF2-40B4-BE49-F238E27FC236}">
                <a16:creationId xmlns:a16="http://schemas.microsoft.com/office/drawing/2014/main" id="{4816B351-E69A-4717-880F-3C3B92739539}"/>
              </a:ext>
            </a:extLst>
          </p:cNvPr>
          <p:cNvSpPr txBox="1"/>
          <p:nvPr/>
        </p:nvSpPr>
        <p:spPr>
          <a:xfrm>
            <a:off x="3817708" y="4578424"/>
            <a:ext cx="4251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>
                <a:latin typeface="Times New Roman"/>
                <a:cs typeface="Times New Roman"/>
              </a:rPr>
              <a:t>The</a:t>
            </a:r>
            <a:endParaRPr lang="en-US" sz="1200">
              <a:latin typeface="Times New Roman"/>
              <a:cs typeface="Times New Roman"/>
            </a:endParaRPr>
          </a:p>
        </p:txBody>
      </p:sp>
      <p:sp>
        <p:nvSpPr>
          <p:cNvPr id="17" name="TextBox 23">
            <a:extLst>
              <a:ext uri="{FF2B5EF4-FFF2-40B4-BE49-F238E27FC236}">
                <a16:creationId xmlns:a16="http://schemas.microsoft.com/office/drawing/2014/main" id="{E58329EB-5F69-4A60-B83E-561A6A420D9F}"/>
              </a:ext>
            </a:extLst>
          </p:cNvPr>
          <p:cNvSpPr txBox="1"/>
          <p:nvPr/>
        </p:nvSpPr>
        <p:spPr>
          <a:xfrm>
            <a:off x="4237223" y="5470925"/>
            <a:ext cx="4700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>
                <a:latin typeface="Times New Roman"/>
                <a:cs typeface="Times New Roman"/>
              </a:rPr>
              <a:t>little</a:t>
            </a:r>
            <a:endParaRPr lang="en-US" sz="1200">
              <a:latin typeface="Times New Roman"/>
              <a:cs typeface="Times New Roman"/>
            </a:endParaRPr>
          </a:p>
        </p:txBody>
      </p:sp>
      <p:sp>
        <p:nvSpPr>
          <p:cNvPr id="18" name="TextBox 24">
            <a:extLst>
              <a:ext uri="{FF2B5EF4-FFF2-40B4-BE49-F238E27FC236}">
                <a16:creationId xmlns:a16="http://schemas.microsoft.com/office/drawing/2014/main" id="{A361EBFB-6E41-4757-A527-83FD23AB81E9}"/>
              </a:ext>
            </a:extLst>
          </p:cNvPr>
          <p:cNvSpPr txBox="1"/>
          <p:nvPr/>
        </p:nvSpPr>
        <p:spPr>
          <a:xfrm>
            <a:off x="4669976" y="5480549"/>
            <a:ext cx="4154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>
                <a:latin typeface="Times New Roman"/>
                <a:cs typeface="Times New Roman"/>
              </a:rPr>
              <a:t>boy</a:t>
            </a:r>
          </a:p>
        </p:txBody>
      </p:sp>
      <p:cxnSp>
        <p:nvCxnSpPr>
          <p:cNvPr id="19" name="Straight Connector 25">
            <a:extLst>
              <a:ext uri="{FF2B5EF4-FFF2-40B4-BE49-F238E27FC236}">
                <a16:creationId xmlns:a16="http://schemas.microsoft.com/office/drawing/2014/main" id="{89AD64C5-0F76-468B-9E85-3F9F4B30C866}"/>
              </a:ext>
            </a:extLst>
          </p:cNvPr>
          <p:cNvCxnSpPr/>
          <p:nvPr/>
        </p:nvCxnSpPr>
        <p:spPr>
          <a:xfrm flipH="1">
            <a:off x="4030269" y="4357843"/>
            <a:ext cx="133" cy="220579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26">
            <a:extLst>
              <a:ext uri="{FF2B5EF4-FFF2-40B4-BE49-F238E27FC236}">
                <a16:creationId xmlns:a16="http://schemas.microsoft.com/office/drawing/2014/main" id="{A94BA3C6-C5A6-49AD-901F-7D851706433E}"/>
              </a:ext>
            </a:extLst>
          </p:cNvPr>
          <p:cNvCxnSpPr/>
          <p:nvPr/>
        </p:nvCxnSpPr>
        <p:spPr>
          <a:xfrm>
            <a:off x="4472148" y="5250346"/>
            <a:ext cx="79" cy="220579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7">
            <a:extLst>
              <a:ext uri="{FF2B5EF4-FFF2-40B4-BE49-F238E27FC236}">
                <a16:creationId xmlns:a16="http://schemas.microsoft.com/office/drawing/2014/main" id="{30B2C15F-7FE8-472D-ADD8-0745D5FC8A1A}"/>
              </a:ext>
            </a:extLst>
          </p:cNvPr>
          <p:cNvCxnSpPr/>
          <p:nvPr/>
        </p:nvCxnSpPr>
        <p:spPr>
          <a:xfrm flipH="1">
            <a:off x="4877725" y="5249810"/>
            <a:ext cx="3560" cy="230739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9">
            <a:extLst>
              <a:ext uri="{FF2B5EF4-FFF2-40B4-BE49-F238E27FC236}">
                <a16:creationId xmlns:a16="http://schemas.microsoft.com/office/drawing/2014/main" id="{03FEEF11-73F4-4124-9D2D-0371637BFB12}"/>
              </a:ext>
            </a:extLst>
          </p:cNvPr>
          <p:cNvSpPr txBox="1"/>
          <p:nvPr/>
        </p:nvSpPr>
        <p:spPr>
          <a:xfrm>
            <a:off x="7631366" y="4103273"/>
            <a:ext cx="4058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>
                <a:latin typeface="Times New Roman"/>
                <a:cs typeface="Times New Roman"/>
              </a:rPr>
              <a:t>VV</a:t>
            </a:r>
            <a:endParaRPr lang="en-US" sz="1200">
              <a:latin typeface="Times New Roman"/>
              <a:cs typeface="Times New Roman"/>
            </a:endParaRPr>
          </a:p>
        </p:txBody>
      </p:sp>
      <p:sp>
        <p:nvSpPr>
          <p:cNvPr id="23" name="TextBox 30">
            <a:extLst>
              <a:ext uri="{FF2B5EF4-FFF2-40B4-BE49-F238E27FC236}">
                <a16:creationId xmlns:a16="http://schemas.microsoft.com/office/drawing/2014/main" id="{A0C7C1A5-C4AA-45FB-8245-4DBBC4C24C17}"/>
              </a:ext>
            </a:extLst>
          </p:cNvPr>
          <p:cNvSpPr txBox="1"/>
          <p:nvPr/>
        </p:nvSpPr>
        <p:spPr>
          <a:xfrm>
            <a:off x="7593828" y="4617533"/>
            <a:ext cx="4764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>
                <a:latin typeface="Times New Roman"/>
                <a:cs typeface="Times New Roman"/>
              </a:rPr>
              <a:t>likes</a:t>
            </a:r>
            <a:endParaRPr lang="en-US" sz="1200">
              <a:latin typeface="Times New Roman"/>
              <a:cs typeface="Times New Roman"/>
            </a:endParaRPr>
          </a:p>
        </p:txBody>
      </p:sp>
      <p:cxnSp>
        <p:nvCxnSpPr>
          <p:cNvPr id="24" name="Straight Connector 31">
            <a:extLst>
              <a:ext uri="{FF2B5EF4-FFF2-40B4-BE49-F238E27FC236}">
                <a16:creationId xmlns:a16="http://schemas.microsoft.com/office/drawing/2014/main" id="{0D45A1A5-AD68-481E-88F9-8F2F2845BE8E}"/>
              </a:ext>
            </a:extLst>
          </p:cNvPr>
          <p:cNvCxnSpPr/>
          <p:nvPr/>
        </p:nvCxnSpPr>
        <p:spPr>
          <a:xfrm flipH="1">
            <a:off x="7832038" y="4380272"/>
            <a:ext cx="2271" cy="23726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32">
            <a:extLst>
              <a:ext uri="{FF2B5EF4-FFF2-40B4-BE49-F238E27FC236}">
                <a16:creationId xmlns:a16="http://schemas.microsoft.com/office/drawing/2014/main" id="{5CE9E770-0475-46D1-A5FB-C210CC9924C2}"/>
              </a:ext>
            </a:extLst>
          </p:cNvPr>
          <p:cNvSpPr txBox="1"/>
          <p:nvPr/>
        </p:nvSpPr>
        <p:spPr>
          <a:xfrm>
            <a:off x="8479839" y="4117897"/>
            <a:ext cx="4908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>
                <a:latin typeface="Times New Roman"/>
                <a:cs typeface="Times New Roman"/>
              </a:rPr>
              <a:t>NNS</a:t>
            </a:r>
            <a:endParaRPr lang="en-US" sz="1200">
              <a:latin typeface="Times New Roman"/>
              <a:cs typeface="Times New Roman"/>
            </a:endParaRPr>
          </a:p>
        </p:txBody>
      </p:sp>
      <p:sp>
        <p:nvSpPr>
          <p:cNvPr id="26" name="TextBox 33">
            <a:extLst>
              <a:ext uri="{FF2B5EF4-FFF2-40B4-BE49-F238E27FC236}">
                <a16:creationId xmlns:a16="http://schemas.microsoft.com/office/drawing/2014/main" id="{0D935A69-2F1E-4921-8C4D-3127A05D12E5}"/>
              </a:ext>
            </a:extLst>
          </p:cNvPr>
          <p:cNvSpPr txBox="1"/>
          <p:nvPr/>
        </p:nvSpPr>
        <p:spPr>
          <a:xfrm>
            <a:off x="8043768" y="4103273"/>
            <a:ext cx="4651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>
                <a:latin typeface="Times New Roman"/>
                <a:cs typeface="Times New Roman"/>
              </a:rPr>
              <a:t>ADJ</a:t>
            </a:r>
            <a:endParaRPr lang="en-US" sz="1200">
              <a:latin typeface="Times New Roman"/>
              <a:cs typeface="Times New Roman"/>
            </a:endParaRPr>
          </a:p>
        </p:txBody>
      </p:sp>
      <p:sp>
        <p:nvSpPr>
          <p:cNvPr id="27" name="TextBox 34">
            <a:extLst>
              <a:ext uri="{FF2B5EF4-FFF2-40B4-BE49-F238E27FC236}">
                <a16:creationId xmlns:a16="http://schemas.microsoft.com/office/drawing/2014/main" id="{F82ECE2D-9A04-423E-A4BA-5D2C71660FC3}"/>
              </a:ext>
            </a:extLst>
          </p:cNvPr>
          <p:cNvSpPr txBox="1"/>
          <p:nvPr/>
        </p:nvSpPr>
        <p:spPr>
          <a:xfrm>
            <a:off x="8354007" y="4614864"/>
            <a:ext cx="7425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>
                <a:latin typeface="Times New Roman"/>
                <a:cs typeface="Times New Roman"/>
              </a:rPr>
              <a:t>tomatoes</a:t>
            </a:r>
            <a:endParaRPr lang="en-US" sz="1200">
              <a:latin typeface="Times New Roman"/>
              <a:cs typeface="Times New Roman"/>
            </a:endParaRPr>
          </a:p>
        </p:txBody>
      </p:sp>
      <p:sp>
        <p:nvSpPr>
          <p:cNvPr id="28" name="TextBox 35">
            <a:extLst>
              <a:ext uri="{FF2B5EF4-FFF2-40B4-BE49-F238E27FC236}">
                <a16:creationId xmlns:a16="http://schemas.microsoft.com/office/drawing/2014/main" id="{8CDB9F37-EE13-45F6-B762-DAD1328F2D6D}"/>
              </a:ext>
            </a:extLst>
          </p:cNvPr>
          <p:cNvSpPr txBox="1"/>
          <p:nvPr/>
        </p:nvSpPr>
        <p:spPr>
          <a:xfrm>
            <a:off x="8085445" y="4610393"/>
            <a:ext cx="3818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>
                <a:latin typeface="Times New Roman"/>
                <a:cs typeface="Times New Roman"/>
              </a:rPr>
              <a:t>red</a:t>
            </a:r>
            <a:endParaRPr lang="en-US" sz="1200">
              <a:latin typeface="Times New Roman"/>
              <a:cs typeface="Times New Roman"/>
            </a:endParaRPr>
          </a:p>
        </p:txBody>
      </p:sp>
      <p:cxnSp>
        <p:nvCxnSpPr>
          <p:cNvPr id="29" name="Straight Connector 36">
            <a:extLst>
              <a:ext uri="{FF2B5EF4-FFF2-40B4-BE49-F238E27FC236}">
                <a16:creationId xmlns:a16="http://schemas.microsoft.com/office/drawing/2014/main" id="{1139EB64-208D-4EDB-AF30-E630AC9D63BA}"/>
              </a:ext>
            </a:extLst>
          </p:cNvPr>
          <p:cNvCxnSpPr>
            <a:endCxn id="28" idx="0"/>
          </p:cNvCxnSpPr>
          <p:nvPr/>
        </p:nvCxnSpPr>
        <p:spPr>
          <a:xfrm flipH="1">
            <a:off x="8276364" y="4380272"/>
            <a:ext cx="5" cy="23012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37">
            <a:extLst>
              <a:ext uri="{FF2B5EF4-FFF2-40B4-BE49-F238E27FC236}">
                <a16:creationId xmlns:a16="http://schemas.microsoft.com/office/drawing/2014/main" id="{68B12134-2116-4EB5-B494-B3C2677556EF}"/>
              </a:ext>
            </a:extLst>
          </p:cNvPr>
          <p:cNvCxnSpPr>
            <a:endCxn id="27" idx="0"/>
          </p:cNvCxnSpPr>
          <p:nvPr/>
        </p:nvCxnSpPr>
        <p:spPr>
          <a:xfrm>
            <a:off x="8725262" y="4394895"/>
            <a:ext cx="1" cy="219969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40">
            <a:extLst>
              <a:ext uri="{FF2B5EF4-FFF2-40B4-BE49-F238E27FC236}">
                <a16:creationId xmlns:a16="http://schemas.microsoft.com/office/drawing/2014/main" id="{28F22E9E-F23A-4560-A256-1E3956661742}"/>
              </a:ext>
            </a:extLst>
          </p:cNvPr>
          <p:cNvSpPr txBox="1"/>
          <p:nvPr/>
        </p:nvSpPr>
        <p:spPr>
          <a:xfrm>
            <a:off x="9096515" y="4139173"/>
            <a:ext cx="2231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>
                <a:latin typeface="Times New Roman"/>
                <a:cs typeface="Times New Roman"/>
              </a:rPr>
              <a:t>.</a:t>
            </a:r>
            <a:endParaRPr lang="en-US" sz="1200">
              <a:latin typeface="Times New Roman"/>
              <a:cs typeface="Times New Roman"/>
            </a:endParaRPr>
          </a:p>
        </p:txBody>
      </p:sp>
      <p:sp>
        <p:nvSpPr>
          <p:cNvPr id="32" name="TextBox 41">
            <a:extLst>
              <a:ext uri="{FF2B5EF4-FFF2-40B4-BE49-F238E27FC236}">
                <a16:creationId xmlns:a16="http://schemas.microsoft.com/office/drawing/2014/main" id="{9CB2E214-54BC-4229-ACEA-F7924A2E0021}"/>
              </a:ext>
            </a:extLst>
          </p:cNvPr>
          <p:cNvSpPr txBox="1"/>
          <p:nvPr/>
        </p:nvSpPr>
        <p:spPr>
          <a:xfrm>
            <a:off x="9096515" y="4578964"/>
            <a:ext cx="2231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>
                <a:latin typeface="Times New Roman"/>
                <a:cs typeface="Times New Roman"/>
              </a:rPr>
              <a:t>.</a:t>
            </a:r>
            <a:endParaRPr lang="en-US" sz="1200">
              <a:latin typeface="Times New Roman"/>
              <a:cs typeface="Times New Roman"/>
            </a:endParaRPr>
          </a:p>
        </p:txBody>
      </p:sp>
      <p:cxnSp>
        <p:nvCxnSpPr>
          <p:cNvPr id="33" name="Straight Connector 42">
            <a:extLst>
              <a:ext uri="{FF2B5EF4-FFF2-40B4-BE49-F238E27FC236}">
                <a16:creationId xmlns:a16="http://schemas.microsoft.com/office/drawing/2014/main" id="{73E51A0B-2A1D-40FD-A9AC-5D7A30F2FC94}"/>
              </a:ext>
            </a:extLst>
          </p:cNvPr>
          <p:cNvCxnSpPr/>
          <p:nvPr/>
        </p:nvCxnSpPr>
        <p:spPr>
          <a:xfrm>
            <a:off x="9208083" y="4416173"/>
            <a:ext cx="0" cy="162791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Box 38">
            <a:extLst>
              <a:ext uri="{FF2B5EF4-FFF2-40B4-BE49-F238E27FC236}">
                <a16:creationId xmlns:a16="http://schemas.microsoft.com/office/drawing/2014/main" id="{519BFB59-447D-4B04-B048-77D89FEB8D20}"/>
              </a:ext>
            </a:extLst>
          </p:cNvPr>
          <p:cNvSpPr txBox="1"/>
          <p:nvPr/>
        </p:nvSpPr>
        <p:spPr>
          <a:xfrm>
            <a:off x="4507994" y="4318344"/>
            <a:ext cx="4571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 dirty="0">
                <a:latin typeface="Times New Roman"/>
                <a:cs typeface="Times New Roman"/>
              </a:rPr>
              <a:t>NP*</a:t>
            </a:r>
            <a:endParaRPr lang="en-US" sz="1200" i="1" dirty="0">
              <a:latin typeface="Times New Roman"/>
              <a:cs typeface="Times New Roman"/>
            </a:endParaRPr>
          </a:p>
        </p:txBody>
      </p:sp>
      <p:cxnSp>
        <p:nvCxnSpPr>
          <p:cNvPr id="35" name="Straight Connector 39">
            <a:extLst>
              <a:ext uri="{FF2B5EF4-FFF2-40B4-BE49-F238E27FC236}">
                <a16:creationId xmlns:a16="http://schemas.microsoft.com/office/drawing/2014/main" id="{5BE1E0BC-0261-41D3-B9F0-6E2E0EB5010D}"/>
              </a:ext>
            </a:extLst>
          </p:cNvPr>
          <p:cNvCxnSpPr>
            <a:stCxn id="34" idx="2"/>
            <a:endCxn id="14" idx="0"/>
          </p:cNvCxnSpPr>
          <p:nvPr/>
        </p:nvCxnSpPr>
        <p:spPr>
          <a:xfrm flipH="1">
            <a:off x="4472145" y="4595343"/>
            <a:ext cx="264437" cy="378002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43">
            <a:extLst>
              <a:ext uri="{FF2B5EF4-FFF2-40B4-BE49-F238E27FC236}">
                <a16:creationId xmlns:a16="http://schemas.microsoft.com/office/drawing/2014/main" id="{33186FA8-6717-4EA4-9CCE-4DC7A3EA1284}"/>
              </a:ext>
            </a:extLst>
          </p:cNvPr>
          <p:cNvCxnSpPr>
            <a:stCxn id="34" idx="2"/>
            <a:endCxn id="15" idx="0"/>
          </p:cNvCxnSpPr>
          <p:nvPr/>
        </p:nvCxnSpPr>
        <p:spPr>
          <a:xfrm>
            <a:off x="4736582" y="4595343"/>
            <a:ext cx="144704" cy="377469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Box 51">
            <a:extLst>
              <a:ext uri="{FF2B5EF4-FFF2-40B4-BE49-F238E27FC236}">
                <a16:creationId xmlns:a16="http://schemas.microsoft.com/office/drawing/2014/main" id="{F05F2C4B-67D1-4FDE-ABE0-9547D805468A}"/>
              </a:ext>
            </a:extLst>
          </p:cNvPr>
          <p:cNvSpPr txBox="1"/>
          <p:nvPr/>
        </p:nvSpPr>
        <p:spPr>
          <a:xfrm>
            <a:off x="6953946" y="3429000"/>
            <a:ext cx="7447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>
                <a:latin typeface="Times New Roman"/>
                <a:cs typeface="Times New Roman"/>
              </a:rPr>
              <a:t>buffer</a:t>
            </a:r>
          </a:p>
        </p:txBody>
      </p:sp>
    </p:spTree>
    <p:extLst>
      <p:ext uri="{BB962C8B-B14F-4D97-AF65-F5344CB8AC3E}">
        <p14:creationId xmlns:p14="http://schemas.microsoft.com/office/powerpoint/2010/main" val="3861206334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5">
            <a:extLst>
              <a:ext uri="{FF2B5EF4-FFF2-40B4-BE49-F238E27FC236}">
                <a16:creationId xmlns:a16="http://schemas.microsoft.com/office/drawing/2014/main" id="{E1BF4C49-D9BF-42F3-B713-48595D54AED3}"/>
              </a:ext>
            </a:extLst>
          </p:cNvPr>
          <p:cNvSpPr/>
          <p:nvPr/>
        </p:nvSpPr>
        <p:spPr>
          <a:xfrm>
            <a:off x="685799" y="217473"/>
            <a:ext cx="81510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Transition-based constituent parsing </a:t>
            </a:r>
          </a:p>
        </p:txBody>
      </p:sp>
      <p:sp>
        <p:nvSpPr>
          <p:cNvPr id="4" name="矩形 8">
            <a:extLst>
              <a:ext uri="{FF2B5EF4-FFF2-40B4-BE49-F238E27FC236}">
                <a16:creationId xmlns:a16="http://schemas.microsoft.com/office/drawing/2014/main" id="{1F81F79F-0DD2-442B-ADE3-E02C3042070D}"/>
              </a:ext>
            </a:extLst>
          </p:cNvPr>
          <p:cNvSpPr/>
          <p:nvPr/>
        </p:nvSpPr>
        <p:spPr>
          <a:xfrm>
            <a:off x="2250948" y="1543339"/>
            <a:ext cx="7045452" cy="1522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SzPct val="100000"/>
            </a:pPr>
            <a:r>
              <a:rPr lang="en-US" altLang="zh-CN" sz="2400" b="1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Shift-reduce constituent parsing</a:t>
            </a:r>
          </a:p>
          <a:p>
            <a:pPr marL="342900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Example</a:t>
            </a:r>
          </a:p>
          <a:p>
            <a:pPr marL="800100" lvl="1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Shift</a:t>
            </a: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B858B95A-D574-44F8-8FD4-240E804025C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981950" y="6356352"/>
            <a:ext cx="2057400" cy="365125"/>
          </a:xfrm>
        </p:spPr>
        <p:txBody>
          <a:bodyPr/>
          <a:lstStyle/>
          <a:p>
            <a:fld id="{11D8FA19-E13B-4121-8BBF-5D41F5A04330}" type="slidenum">
              <a:rPr lang="zh-CN" altLang="en-US" smtClean="0"/>
              <a:t>84</a:t>
            </a:fld>
            <a:endParaRPr lang="zh-CN" altLang="en-US"/>
          </a:p>
        </p:txBody>
      </p:sp>
      <p:sp>
        <p:nvSpPr>
          <p:cNvPr id="6" name="TextBox 50">
            <a:extLst>
              <a:ext uri="{FF2B5EF4-FFF2-40B4-BE49-F238E27FC236}">
                <a16:creationId xmlns:a16="http://schemas.microsoft.com/office/drawing/2014/main" id="{BDFB7E13-3427-4471-9DFB-A22145C4FC95}"/>
              </a:ext>
            </a:extLst>
          </p:cNvPr>
          <p:cNvSpPr txBox="1"/>
          <p:nvPr/>
        </p:nvSpPr>
        <p:spPr>
          <a:xfrm>
            <a:off x="3768569" y="3429000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>
                <a:latin typeface="Times New Roman"/>
                <a:cs typeface="Times New Roman"/>
              </a:rPr>
              <a:t>stack</a:t>
            </a:r>
          </a:p>
        </p:txBody>
      </p:sp>
      <p:cxnSp>
        <p:nvCxnSpPr>
          <p:cNvPr id="8" name="Straight Connector 53">
            <a:extLst>
              <a:ext uri="{FF2B5EF4-FFF2-40B4-BE49-F238E27FC236}">
                <a16:creationId xmlns:a16="http://schemas.microsoft.com/office/drawing/2014/main" id="{628A1418-6911-4230-80AC-ED22AA09B6BA}"/>
              </a:ext>
            </a:extLst>
          </p:cNvPr>
          <p:cNvCxnSpPr/>
          <p:nvPr/>
        </p:nvCxnSpPr>
        <p:spPr>
          <a:xfrm>
            <a:off x="2881861" y="4031695"/>
            <a:ext cx="2235757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54">
            <a:extLst>
              <a:ext uri="{FF2B5EF4-FFF2-40B4-BE49-F238E27FC236}">
                <a16:creationId xmlns:a16="http://schemas.microsoft.com/office/drawing/2014/main" id="{C24B7557-21E5-4025-BB82-E4610E0AB968}"/>
              </a:ext>
            </a:extLst>
          </p:cNvPr>
          <p:cNvCxnSpPr/>
          <p:nvPr/>
        </p:nvCxnSpPr>
        <p:spPr>
          <a:xfrm>
            <a:off x="2881861" y="4916902"/>
            <a:ext cx="2235757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55">
            <a:extLst>
              <a:ext uri="{FF2B5EF4-FFF2-40B4-BE49-F238E27FC236}">
                <a16:creationId xmlns:a16="http://schemas.microsoft.com/office/drawing/2014/main" id="{644D47E3-E0B1-4C5E-AB56-CC8F0D7E2F1D}"/>
              </a:ext>
            </a:extLst>
          </p:cNvPr>
          <p:cNvCxnSpPr/>
          <p:nvPr/>
        </p:nvCxnSpPr>
        <p:spPr>
          <a:xfrm>
            <a:off x="2881859" y="4031698"/>
            <a:ext cx="0" cy="885207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58">
            <a:extLst>
              <a:ext uri="{FF2B5EF4-FFF2-40B4-BE49-F238E27FC236}">
                <a16:creationId xmlns:a16="http://schemas.microsoft.com/office/drawing/2014/main" id="{68B72FF3-574A-49E8-83E0-CA983CC89C86}"/>
              </a:ext>
            </a:extLst>
          </p:cNvPr>
          <p:cNvCxnSpPr/>
          <p:nvPr/>
        </p:nvCxnSpPr>
        <p:spPr>
          <a:xfrm flipV="1">
            <a:off x="6703772" y="4908266"/>
            <a:ext cx="3019023" cy="8639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8">
            <a:extLst>
              <a:ext uri="{FF2B5EF4-FFF2-40B4-BE49-F238E27FC236}">
                <a16:creationId xmlns:a16="http://schemas.microsoft.com/office/drawing/2014/main" id="{B2EECD8C-036F-4EDC-8B55-94B8C453EAC4}"/>
              </a:ext>
            </a:extLst>
          </p:cNvPr>
          <p:cNvCxnSpPr/>
          <p:nvPr/>
        </p:nvCxnSpPr>
        <p:spPr>
          <a:xfrm flipV="1">
            <a:off x="6703772" y="4023059"/>
            <a:ext cx="3019023" cy="8639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9">
            <a:extLst>
              <a:ext uri="{FF2B5EF4-FFF2-40B4-BE49-F238E27FC236}">
                <a16:creationId xmlns:a16="http://schemas.microsoft.com/office/drawing/2014/main" id="{9E41B38D-381C-4A00-BF64-769CE0F8A31B}"/>
              </a:ext>
            </a:extLst>
          </p:cNvPr>
          <p:cNvSpPr txBox="1"/>
          <p:nvPr/>
        </p:nvSpPr>
        <p:spPr>
          <a:xfrm>
            <a:off x="3837227" y="4966375"/>
            <a:ext cx="3898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>
                <a:latin typeface="Times New Roman"/>
                <a:cs typeface="Times New Roman"/>
              </a:rPr>
              <a:t>DT</a:t>
            </a:r>
            <a:endParaRPr lang="en-US" sz="1200">
              <a:latin typeface="Times New Roman"/>
              <a:cs typeface="Times New Roman"/>
            </a:endParaRPr>
          </a:p>
        </p:txBody>
      </p:sp>
      <p:sp>
        <p:nvSpPr>
          <p:cNvPr id="14" name="TextBox 20">
            <a:extLst>
              <a:ext uri="{FF2B5EF4-FFF2-40B4-BE49-F238E27FC236}">
                <a16:creationId xmlns:a16="http://schemas.microsoft.com/office/drawing/2014/main" id="{4853B46E-7816-4DA1-BB44-BC6B48EA72FB}"/>
              </a:ext>
            </a:extLst>
          </p:cNvPr>
          <p:cNvSpPr txBox="1"/>
          <p:nvPr/>
        </p:nvSpPr>
        <p:spPr>
          <a:xfrm>
            <a:off x="4241301" y="5618239"/>
            <a:ext cx="4651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>
                <a:latin typeface="Times New Roman"/>
                <a:cs typeface="Times New Roman"/>
              </a:rPr>
              <a:t>ADJ</a:t>
            </a:r>
            <a:endParaRPr lang="en-US" sz="1200">
              <a:latin typeface="Times New Roman"/>
              <a:cs typeface="Times New Roman"/>
            </a:endParaRPr>
          </a:p>
        </p:txBody>
      </p:sp>
      <p:sp>
        <p:nvSpPr>
          <p:cNvPr id="15" name="TextBox 21">
            <a:extLst>
              <a:ext uri="{FF2B5EF4-FFF2-40B4-BE49-F238E27FC236}">
                <a16:creationId xmlns:a16="http://schemas.microsoft.com/office/drawing/2014/main" id="{7E11B170-7670-4AF2-A968-82C94D129627}"/>
              </a:ext>
            </a:extLst>
          </p:cNvPr>
          <p:cNvSpPr txBox="1"/>
          <p:nvPr/>
        </p:nvSpPr>
        <p:spPr>
          <a:xfrm>
            <a:off x="4680098" y="5617706"/>
            <a:ext cx="4058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>
                <a:latin typeface="Times New Roman"/>
                <a:cs typeface="Times New Roman"/>
              </a:rPr>
              <a:t>NN</a:t>
            </a:r>
          </a:p>
        </p:txBody>
      </p:sp>
      <p:sp>
        <p:nvSpPr>
          <p:cNvPr id="16" name="TextBox 22">
            <a:extLst>
              <a:ext uri="{FF2B5EF4-FFF2-40B4-BE49-F238E27FC236}">
                <a16:creationId xmlns:a16="http://schemas.microsoft.com/office/drawing/2014/main" id="{5F19001E-E11C-40BC-88E0-442AD2130400}"/>
              </a:ext>
            </a:extLst>
          </p:cNvPr>
          <p:cNvSpPr txBox="1"/>
          <p:nvPr/>
        </p:nvSpPr>
        <p:spPr>
          <a:xfrm>
            <a:off x="3819462" y="5463951"/>
            <a:ext cx="4251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>
                <a:latin typeface="Times New Roman"/>
                <a:cs typeface="Times New Roman"/>
              </a:rPr>
              <a:t>The</a:t>
            </a:r>
            <a:endParaRPr lang="en-US" sz="1200">
              <a:latin typeface="Times New Roman"/>
              <a:cs typeface="Times New Roman"/>
            </a:endParaRPr>
          </a:p>
        </p:txBody>
      </p:sp>
      <p:sp>
        <p:nvSpPr>
          <p:cNvPr id="17" name="TextBox 23">
            <a:extLst>
              <a:ext uri="{FF2B5EF4-FFF2-40B4-BE49-F238E27FC236}">
                <a16:creationId xmlns:a16="http://schemas.microsoft.com/office/drawing/2014/main" id="{6684C22D-11EA-416B-90B0-A2451BE4632F}"/>
              </a:ext>
            </a:extLst>
          </p:cNvPr>
          <p:cNvSpPr txBox="1"/>
          <p:nvPr/>
        </p:nvSpPr>
        <p:spPr>
          <a:xfrm>
            <a:off x="4238976" y="6115819"/>
            <a:ext cx="4700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>
                <a:latin typeface="Times New Roman"/>
                <a:cs typeface="Times New Roman"/>
              </a:rPr>
              <a:t>little</a:t>
            </a:r>
            <a:endParaRPr lang="en-US" sz="1200">
              <a:latin typeface="Times New Roman"/>
              <a:cs typeface="Times New Roman"/>
            </a:endParaRPr>
          </a:p>
        </p:txBody>
      </p:sp>
      <p:sp>
        <p:nvSpPr>
          <p:cNvPr id="18" name="TextBox 24">
            <a:extLst>
              <a:ext uri="{FF2B5EF4-FFF2-40B4-BE49-F238E27FC236}">
                <a16:creationId xmlns:a16="http://schemas.microsoft.com/office/drawing/2014/main" id="{97D3CB8B-3C4E-4E66-8F7F-7C9FD1B7A83E}"/>
              </a:ext>
            </a:extLst>
          </p:cNvPr>
          <p:cNvSpPr txBox="1"/>
          <p:nvPr/>
        </p:nvSpPr>
        <p:spPr>
          <a:xfrm>
            <a:off x="4671730" y="6125443"/>
            <a:ext cx="4154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>
                <a:latin typeface="Times New Roman"/>
                <a:cs typeface="Times New Roman"/>
              </a:rPr>
              <a:t>boy</a:t>
            </a:r>
          </a:p>
        </p:txBody>
      </p:sp>
      <p:cxnSp>
        <p:nvCxnSpPr>
          <p:cNvPr id="19" name="Straight Connector 25">
            <a:extLst>
              <a:ext uri="{FF2B5EF4-FFF2-40B4-BE49-F238E27FC236}">
                <a16:creationId xmlns:a16="http://schemas.microsoft.com/office/drawing/2014/main" id="{4F41CBFF-95E4-4C4F-8DED-ED1C68078BD0}"/>
              </a:ext>
            </a:extLst>
          </p:cNvPr>
          <p:cNvCxnSpPr/>
          <p:nvPr/>
        </p:nvCxnSpPr>
        <p:spPr>
          <a:xfrm flipH="1">
            <a:off x="4032021" y="5243373"/>
            <a:ext cx="133" cy="220579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26">
            <a:extLst>
              <a:ext uri="{FF2B5EF4-FFF2-40B4-BE49-F238E27FC236}">
                <a16:creationId xmlns:a16="http://schemas.microsoft.com/office/drawing/2014/main" id="{79D3DEC6-4E3F-4E4B-A65D-519B02479BCD}"/>
              </a:ext>
            </a:extLst>
          </p:cNvPr>
          <p:cNvCxnSpPr/>
          <p:nvPr/>
        </p:nvCxnSpPr>
        <p:spPr>
          <a:xfrm>
            <a:off x="4473900" y="5895240"/>
            <a:ext cx="79" cy="220579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7">
            <a:extLst>
              <a:ext uri="{FF2B5EF4-FFF2-40B4-BE49-F238E27FC236}">
                <a16:creationId xmlns:a16="http://schemas.microsoft.com/office/drawing/2014/main" id="{A07537D4-99B3-4E50-9D76-29BC38315751}"/>
              </a:ext>
            </a:extLst>
          </p:cNvPr>
          <p:cNvCxnSpPr/>
          <p:nvPr/>
        </p:nvCxnSpPr>
        <p:spPr>
          <a:xfrm flipH="1">
            <a:off x="4879479" y="5894704"/>
            <a:ext cx="3560" cy="230739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9">
            <a:extLst>
              <a:ext uri="{FF2B5EF4-FFF2-40B4-BE49-F238E27FC236}">
                <a16:creationId xmlns:a16="http://schemas.microsoft.com/office/drawing/2014/main" id="{CA3A5209-A553-4DDE-87FE-9712CBFC5A9A}"/>
              </a:ext>
            </a:extLst>
          </p:cNvPr>
          <p:cNvSpPr txBox="1"/>
          <p:nvPr/>
        </p:nvSpPr>
        <p:spPr>
          <a:xfrm>
            <a:off x="7633118" y="4103275"/>
            <a:ext cx="4058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>
                <a:latin typeface="Times New Roman"/>
                <a:cs typeface="Times New Roman"/>
              </a:rPr>
              <a:t>VV</a:t>
            </a:r>
            <a:endParaRPr lang="en-US" sz="1200">
              <a:latin typeface="Times New Roman"/>
              <a:cs typeface="Times New Roman"/>
            </a:endParaRPr>
          </a:p>
        </p:txBody>
      </p:sp>
      <p:sp>
        <p:nvSpPr>
          <p:cNvPr id="23" name="TextBox 30">
            <a:extLst>
              <a:ext uri="{FF2B5EF4-FFF2-40B4-BE49-F238E27FC236}">
                <a16:creationId xmlns:a16="http://schemas.microsoft.com/office/drawing/2014/main" id="{14851160-D0C0-4D1E-8949-EE68CF3BFE33}"/>
              </a:ext>
            </a:extLst>
          </p:cNvPr>
          <p:cNvSpPr txBox="1"/>
          <p:nvPr/>
        </p:nvSpPr>
        <p:spPr>
          <a:xfrm>
            <a:off x="7595581" y="4617535"/>
            <a:ext cx="4764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>
                <a:latin typeface="Times New Roman"/>
                <a:cs typeface="Times New Roman"/>
              </a:rPr>
              <a:t>likes</a:t>
            </a:r>
            <a:endParaRPr lang="en-US" sz="1200">
              <a:latin typeface="Times New Roman"/>
              <a:cs typeface="Times New Roman"/>
            </a:endParaRPr>
          </a:p>
        </p:txBody>
      </p:sp>
      <p:cxnSp>
        <p:nvCxnSpPr>
          <p:cNvPr id="24" name="Straight Connector 31">
            <a:extLst>
              <a:ext uri="{FF2B5EF4-FFF2-40B4-BE49-F238E27FC236}">
                <a16:creationId xmlns:a16="http://schemas.microsoft.com/office/drawing/2014/main" id="{18B86A67-BDDF-4A72-B9B3-01AC5D291DC5}"/>
              </a:ext>
            </a:extLst>
          </p:cNvPr>
          <p:cNvCxnSpPr/>
          <p:nvPr/>
        </p:nvCxnSpPr>
        <p:spPr>
          <a:xfrm flipH="1">
            <a:off x="7833791" y="4380274"/>
            <a:ext cx="2271" cy="23726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32">
            <a:extLst>
              <a:ext uri="{FF2B5EF4-FFF2-40B4-BE49-F238E27FC236}">
                <a16:creationId xmlns:a16="http://schemas.microsoft.com/office/drawing/2014/main" id="{AA0BC67A-6A7F-41EE-A2FE-5F45F59B5C8A}"/>
              </a:ext>
            </a:extLst>
          </p:cNvPr>
          <p:cNvSpPr txBox="1"/>
          <p:nvPr/>
        </p:nvSpPr>
        <p:spPr>
          <a:xfrm>
            <a:off x="8481592" y="4117898"/>
            <a:ext cx="4908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>
                <a:latin typeface="Times New Roman"/>
                <a:cs typeface="Times New Roman"/>
              </a:rPr>
              <a:t>NNS</a:t>
            </a:r>
            <a:endParaRPr lang="en-US" sz="1200">
              <a:latin typeface="Times New Roman"/>
              <a:cs typeface="Times New Roman"/>
            </a:endParaRPr>
          </a:p>
        </p:txBody>
      </p:sp>
      <p:sp>
        <p:nvSpPr>
          <p:cNvPr id="26" name="TextBox 33">
            <a:extLst>
              <a:ext uri="{FF2B5EF4-FFF2-40B4-BE49-F238E27FC236}">
                <a16:creationId xmlns:a16="http://schemas.microsoft.com/office/drawing/2014/main" id="{3E970AFF-7481-46F7-A5D8-FD601FBA9229}"/>
              </a:ext>
            </a:extLst>
          </p:cNvPr>
          <p:cNvSpPr txBox="1"/>
          <p:nvPr/>
        </p:nvSpPr>
        <p:spPr>
          <a:xfrm>
            <a:off x="8045521" y="4103275"/>
            <a:ext cx="4651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>
                <a:latin typeface="Times New Roman"/>
                <a:cs typeface="Times New Roman"/>
              </a:rPr>
              <a:t>ADJ</a:t>
            </a:r>
            <a:endParaRPr lang="en-US" sz="1200">
              <a:latin typeface="Times New Roman"/>
              <a:cs typeface="Times New Roman"/>
            </a:endParaRPr>
          </a:p>
        </p:txBody>
      </p:sp>
      <p:sp>
        <p:nvSpPr>
          <p:cNvPr id="27" name="TextBox 34">
            <a:extLst>
              <a:ext uri="{FF2B5EF4-FFF2-40B4-BE49-F238E27FC236}">
                <a16:creationId xmlns:a16="http://schemas.microsoft.com/office/drawing/2014/main" id="{4A1993BE-1E55-4758-A415-CAADC4928EC0}"/>
              </a:ext>
            </a:extLst>
          </p:cNvPr>
          <p:cNvSpPr txBox="1"/>
          <p:nvPr/>
        </p:nvSpPr>
        <p:spPr>
          <a:xfrm>
            <a:off x="8355760" y="4614863"/>
            <a:ext cx="7425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>
                <a:latin typeface="Times New Roman"/>
                <a:cs typeface="Times New Roman"/>
              </a:rPr>
              <a:t>tomatoes</a:t>
            </a:r>
            <a:endParaRPr lang="en-US" sz="1200">
              <a:latin typeface="Times New Roman"/>
              <a:cs typeface="Times New Roman"/>
            </a:endParaRPr>
          </a:p>
        </p:txBody>
      </p:sp>
      <p:sp>
        <p:nvSpPr>
          <p:cNvPr id="28" name="TextBox 35">
            <a:extLst>
              <a:ext uri="{FF2B5EF4-FFF2-40B4-BE49-F238E27FC236}">
                <a16:creationId xmlns:a16="http://schemas.microsoft.com/office/drawing/2014/main" id="{6F3DAA3B-9A52-493E-AE58-19EAE3BD8912}"/>
              </a:ext>
            </a:extLst>
          </p:cNvPr>
          <p:cNvSpPr txBox="1"/>
          <p:nvPr/>
        </p:nvSpPr>
        <p:spPr>
          <a:xfrm>
            <a:off x="8087199" y="4610395"/>
            <a:ext cx="3818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>
                <a:latin typeface="Times New Roman"/>
                <a:cs typeface="Times New Roman"/>
              </a:rPr>
              <a:t>red</a:t>
            </a:r>
            <a:endParaRPr lang="en-US" sz="1200">
              <a:latin typeface="Times New Roman"/>
              <a:cs typeface="Times New Roman"/>
            </a:endParaRPr>
          </a:p>
        </p:txBody>
      </p:sp>
      <p:cxnSp>
        <p:nvCxnSpPr>
          <p:cNvPr id="29" name="Straight Connector 36">
            <a:extLst>
              <a:ext uri="{FF2B5EF4-FFF2-40B4-BE49-F238E27FC236}">
                <a16:creationId xmlns:a16="http://schemas.microsoft.com/office/drawing/2014/main" id="{14A7FF11-8041-43BC-87D9-932735D0CABF}"/>
              </a:ext>
            </a:extLst>
          </p:cNvPr>
          <p:cNvCxnSpPr>
            <a:endCxn id="28" idx="0"/>
          </p:cNvCxnSpPr>
          <p:nvPr/>
        </p:nvCxnSpPr>
        <p:spPr>
          <a:xfrm flipH="1">
            <a:off x="8278117" y="4380274"/>
            <a:ext cx="4" cy="23012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37">
            <a:extLst>
              <a:ext uri="{FF2B5EF4-FFF2-40B4-BE49-F238E27FC236}">
                <a16:creationId xmlns:a16="http://schemas.microsoft.com/office/drawing/2014/main" id="{BF0526DD-ECF8-4E9C-83AC-F965974860B1}"/>
              </a:ext>
            </a:extLst>
          </p:cNvPr>
          <p:cNvCxnSpPr>
            <a:endCxn id="27" idx="0"/>
          </p:cNvCxnSpPr>
          <p:nvPr/>
        </p:nvCxnSpPr>
        <p:spPr>
          <a:xfrm>
            <a:off x="8727015" y="4394894"/>
            <a:ext cx="1" cy="219968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40">
            <a:extLst>
              <a:ext uri="{FF2B5EF4-FFF2-40B4-BE49-F238E27FC236}">
                <a16:creationId xmlns:a16="http://schemas.microsoft.com/office/drawing/2014/main" id="{D2D46DE5-CC4C-44D1-A799-57193BB0E184}"/>
              </a:ext>
            </a:extLst>
          </p:cNvPr>
          <p:cNvSpPr txBox="1"/>
          <p:nvPr/>
        </p:nvSpPr>
        <p:spPr>
          <a:xfrm>
            <a:off x="9098267" y="4139175"/>
            <a:ext cx="2231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>
                <a:latin typeface="Times New Roman"/>
                <a:cs typeface="Times New Roman"/>
              </a:rPr>
              <a:t>.</a:t>
            </a:r>
            <a:endParaRPr lang="en-US" sz="1200">
              <a:latin typeface="Times New Roman"/>
              <a:cs typeface="Times New Roman"/>
            </a:endParaRPr>
          </a:p>
        </p:txBody>
      </p:sp>
      <p:sp>
        <p:nvSpPr>
          <p:cNvPr id="32" name="TextBox 41">
            <a:extLst>
              <a:ext uri="{FF2B5EF4-FFF2-40B4-BE49-F238E27FC236}">
                <a16:creationId xmlns:a16="http://schemas.microsoft.com/office/drawing/2014/main" id="{EB516160-796F-48E6-973F-F6F037E1E92A}"/>
              </a:ext>
            </a:extLst>
          </p:cNvPr>
          <p:cNvSpPr txBox="1"/>
          <p:nvPr/>
        </p:nvSpPr>
        <p:spPr>
          <a:xfrm>
            <a:off x="9098267" y="4578963"/>
            <a:ext cx="2231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>
                <a:latin typeface="Times New Roman"/>
                <a:cs typeface="Times New Roman"/>
              </a:rPr>
              <a:t>.</a:t>
            </a:r>
            <a:endParaRPr lang="en-US" sz="1200">
              <a:latin typeface="Times New Roman"/>
              <a:cs typeface="Times New Roman"/>
            </a:endParaRPr>
          </a:p>
        </p:txBody>
      </p:sp>
      <p:cxnSp>
        <p:nvCxnSpPr>
          <p:cNvPr id="33" name="Straight Connector 42">
            <a:extLst>
              <a:ext uri="{FF2B5EF4-FFF2-40B4-BE49-F238E27FC236}">
                <a16:creationId xmlns:a16="http://schemas.microsoft.com/office/drawing/2014/main" id="{CADD40C0-7B37-4876-B9B4-A885DB4F3630}"/>
              </a:ext>
            </a:extLst>
          </p:cNvPr>
          <p:cNvCxnSpPr/>
          <p:nvPr/>
        </p:nvCxnSpPr>
        <p:spPr>
          <a:xfrm>
            <a:off x="9209836" y="4416175"/>
            <a:ext cx="0" cy="162791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Box 38">
            <a:extLst>
              <a:ext uri="{FF2B5EF4-FFF2-40B4-BE49-F238E27FC236}">
                <a16:creationId xmlns:a16="http://schemas.microsoft.com/office/drawing/2014/main" id="{946E6897-EAB5-430D-A3FE-4E408AE19D83}"/>
              </a:ext>
            </a:extLst>
          </p:cNvPr>
          <p:cNvSpPr txBox="1"/>
          <p:nvPr/>
        </p:nvSpPr>
        <p:spPr>
          <a:xfrm>
            <a:off x="4509746" y="4963238"/>
            <a:ext cx="4571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 dirty="0">
                <a:latin typeface="Times New Roman"/>
                <a:cs typeface="Times New Roman"/>
              </a:rPr>
              <a:t>NP*</a:t>
            </a:r>
            <a:endParaRPr lang="en-US" sz="1200" i="1" dirty="0">
              <a:latin typeface="Times New Roman"/>
              <a:cs typeface="Times New Roman"/>
            </a:endParaRPr>
          </a:p>
        </p:txBody>
      </p:sp>
      <p:cxnSp>
        <p:nvCxnSpPr>
          <p:cNvPr id="35" name="Straight Connector 39">
            <a:extLst>
              <a:ext uri="{FF2B5EF4-FFF2-40B4-BE49-F238E27FC236}">
                <a16:creationId xmlns:a16="http://schemas.microsoft.com/office/drawing/2014/main" id="{405066E1-3EB5-47AB-9250-75F1A4731D7A}"/>
              </a:ext>
            </a:extLst>
          </p:cNvPr>
          <p:cNvCxnSpPr>
            <a:stCxn id="34" idx="2"/>
            <a:endCxn id="14" idx="0"/>
          </p:cNvCxnSpPr>
          <p:nvPr/>
        </p:nvCxnSpPr>
        <p:spPr>
          <a:xfrm flipH="1">
            <a:off x="4473897" y="5240237"/>
            <a:ext cx="264437" cy="378002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43">
            <a:extLst>
              <a:ext uri="{FF2B5EF4-FFF2-40B4-BE49-F238E27FC236}">
                <a16:creationId xmlns:a16="http://schemas.microsoft.com/office/drawing/2014/main" id="{37BC95BB-5C2F-4834-9310-71147140559E}"/>
              </a:ext>
            </a:extLst>
          </p:cNvPr>
          <p:cNvCxnSpPr>
            <a:stCxn id="34" idx="2"/>
            <a:endCxn id="15" idx="0"/>
          </p:cNvCxnSpPr>
          <p:nvPr/>
        </p:nvCxnSpPr>
        <p:spPr>
          <a:xfrm>
            <a:off x="4738334" y="5240237"/>
            <a:ext cx="144704" cy="377469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Box 44">
            <a:extLst>
              <a:ext uri="{FF2B5EF4-FFF2-40B4-BE49-F238E27FC236}">
                <a16:creationId xmlns:a16="http://schemas.microsoft.com/office/drawing/2014/main" id="{23E40076-A90B-4038-A029-6762175555ED}"/>
              </a:ext>
            </a:extLst>
          </p:cNvPr>
          <p:cNvSpPr txBox="1"/>
          <p:nvPr/>
        </p:nvSpPr>
        <p:spPr>
          <a:xfrm>
            <a:off x="4232795" y="4380275"/>
            <a:ext cx="4571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 dirty="0">
                <a:latin typeface="Times New Roman"/>
                <a:cs typeface="Times New Roman"/>
              </a:rPr>
              <a:t>NP*</a:t>
            </a:r>
            <a:endParaRPr lang="en-US" sz="1200" i="1" dirty="0">
              <a:latin typeface="Times New Roman"/>
              <a:cs typeface="Times New Roman"/>
            </a:endParaRPr>
          </a:p>
        </p:txBody>
      </p:sp>
      <p:cxnSp>
        <p:nvCxnSpPr>
          <p:cNvPr id="38" name="Straight Connector 45">
            <a:extLst>
              <a:ext uri="{FF2B5EF4-FFF2-40B4-BE49-F238E27FC236}">
                <a16:creationId xmlns:a16="http://schemas.microsoft.com/office/drawing/2014/main" id="{DB3D97ED-AA08-46FA-9D8F-36144865ACDC}"/>
              </a:ext>
            </a:extLst>
          </p:cNvPr>
          <p:cNvCxnSpPr>
            <a:stCxn id="37" idx="2"/>
            <a:endCxn id="13" idx="0"/>
          </p:cNvCxnSpPr>
          <p:nvPr/>
        </p:nvCxnSpPr>
        <p:spPr>
          <a:xfrm flipH="1">
            <a:off x="4032152" y="4657274"/>
            <a:ext cx="429231" cy="309101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46">
            <a:extLst>
              <a:ext uri="{FF2B5EF4-FFF2-40B4-BE49-F238E27FC236}">
                <a16:creationId xmlns:a16="http://schemas.microsoft.com/office/drawing/2014/main" id="{1A32AA98-9BBC-4B5F-92FD-AA0F9D386673}"/>
              </a:ext>
            </a:extLst>
          </p:cNvPr>
          <p:cNvCxnSpPr>
            <a:stCxn id="37" idx="2"/>
            <a:endCxn id="34" idx="0"/>
          </p:cNvCxnSpPr>
          <p:nvPr/>
        </p:nvCxnSpPr>
        <p:spPr>
          <a:xfrm>
            <a:off x="4461383" y="4657274"/>
            <a:ext cx="276951" cy="305964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Box 51">
            <a:extLst>
              <a:ext uri="{FF2B5EF4-FFF2-40B4-BE49-F238E27FC236}">
                <a16:creationId xmlns:a16="http://schemas.microsoft.com/office/drawing/2014/main" id="{E241ABB1-5FAB-4856-8893-0020E7B116A7}"/>
              </a:ext>
            </a:extLst>
          </p:cNvPr>
          <p:cNvSpPr txBox="1"/>
          <p:nvPr/>
        </p:nvSpPr>
        <p:spPr>
          <a:xfrm>
            <a:off x="6953946" y="3429000"/>
            <a:ext cx="7447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>
                <a:latin typeface="Times New Roman"/>
                <a:cs typeface="Times New Roman"/>
              </a:rPr>
              <a:t>buffer</a:t>
            </a:r>
          </a:p>
        </p:txBody>
      </p:sp>
    </p:spTree>
    <p:extLst>
      <p:ext uri="{BB962C8B-B14F-4D97-AF65-F5344CB8AC3E}">
        <p14:creationId xmlns:p14="http://schemas.microsoft.com/office/powerpoint/2010/main" val="2760664221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5">
            <a:extLst>
              <a:ext uri="{FF2B5EF4-FFF2-40B4-BE49-F238E27FC236}">
                <a16:creationId xmlns:a16="http://schemas.microsoft.com/office/drawing/2014/main" id="{E1BF4C49-D9BF-42F3-B713-48595D54AED3}"/>
              </a:ext>
            </a:extLst>
          </p:cNvPr>
          <p:cNvSpPr/>
          <p:nvPr/>
        </p:nvSpPr>
        <p:spPr>
          <a:xfrm>
            <a:off x="671513" y="217473"/>
            <a:ext cx="79673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Transition-based constituent parsing </a:t>
            </a:r>
          </a:p>
        </p:txBody>
      </p:sp>
      <p:sp>
        <p:nvSpPr>
          <p:cNvPr id="4" name="矩形 8">
            <a:extLst>
              <a:ext uri="{FF2B5EF4-FFF2-40B4-BE49-F238E27FC236}">
                <a16:creationId xmlns:a16="http://schemas.microsoft.com/office/drawing/2014/main" id="{1F81F79F-0DD2-442B-ADE3-E02C3042070D}"/>
              </a:ext>
            </a:extLst>
          </p:cNvPr>
          <p:cNvSpPr/>
          <p:nvPr/>
        </p:nvSpPr>
        <p:spPr>
          <a:xfrm>
            <a:off x="2250948" y="1543339"/>
            <a:ext cx="7045452" cy="1522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SzPct val="100000"/>
            </a:pPr>
            <a:r>
              <a:rPr lang="en-US" altLang="zh-CN" sz="2400" b="1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Shift-reduce constituent parsing</a:t>
            </a:r>
          </a:p>
          <a:p>
            <a:pPr marL="342900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Example</a:t>
            </a:r>
          </a:p>
          <a:p>
            <a:pPr marL="800100" lvl="1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Shift</a:t>
            </a: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B858B95A-D574-44F8-8FD4-240E804025C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981950" y="6356352"/>
            <a:ext cx="2057400" cy="365125"/>
          </a:xfrm>
        </p:spPr>
        <p:txBody>
          <a:bodyPr/>
          <a:lstStyle/>
          <a:p>
            <a:fld id="{11D8FA19-E13B-4121-8BBF-5D41F5A04330}" type="slidenum">
              <a:rPr lang="zh-CN" altLang="en-US" smtClean="0"/>
              <a:t>85</a:t>
            </a:fld>
            <a:endParaRPr lang="zh-CN" altLang="en-US"/>
          </a:p>
        </p:txBody>
      </p:sp>
      <p:sp>
        <p:nvSpPr>
          <p:cNvPr id="6" name="TextBox 50">
            <a:extLst>
              <a:ext uri="{FF2B5EF4-FFF2-40B4-BE49-F238E27FC236}">
                <a16:creationId xmlns:a16="http://schemas.microsoft.com/office/drawing/2014/main" id="{4A0B9528-B53A-4C82-9AFF-E70661BB6DCC}"/>
              </a:ext>
            </a:extLst>
          </p:cNvPr>
          <p:cNvSpPr txBox="1"/>
          <p:nvPr/>
        </p:nvSpPr>
        <p:spPr>
          <a:xfrm>
            <a:off x="3680378" y="3429000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>
                <a:latin typeface="Times New Roman"/>
                <a:cs typeface="Times New Roman"/>
              </a:rPr>
              <a:t>stack</a:t>
            </a:r>
          </a:p>
        </p:txBody>
      </p:sp>
      <p:cxnSp>
        <p:nvCxnSpPr>
          <p:cNvPr id="8" name="Straight Connector 53">
            <a:extLst>
              <a:ext uri="{FF2B5EF4-FFF2-40B4-BE49-F238E27FC236}">
                <a16:creationId xmlns:a16="http://schemas.microsoft.com/office/drawing/2014/main" id="{898E5F82-E007-41FC-99D1-00CA65BB5393}"/>
              </a:ext>
            </a:extLst>
          </p:cNvPr>
          <p:cNvCxnSpPr/>
          <p:nvPr/>
        </p:nvCxnSpPr>
        <p:spPr>
          <a:xfrm>
            <a:off x="2793672" y="4031694"/>
            <a:ext cx="2235757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54">
            <a:extLst>
              <a:ext uri="{FF2B5EF4-FFF2-40B4-BE49-F238E27FC236}">
                <a16:creationId xmlns:a16="http://schemas.microsoft.com/office/drawing/2014/main" id="{A7696076-9BC4-4A17-A3BC-95F6B7953D65}"/>
              </a:ext>
            </a:extLst>
          </p:cNvPr>
          <p:cNvCxnSpPr/>
          <p:nvPr/>
        </p:nvCxnSpPr>
        <p:spPr>
          <a:xfrm>
            <a:off x="2793669" y="4916900"/>
            <a:ext cx="2235757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55">
            <a:extLst>
              <a:ext uri="{FF2B5EF4-FFF2-40B4-BE49-F238E27FC236}">
                <a16:creationId xmlns:a16="http://schemas.microsoft.com/office/drawing/2014/main" id="{4F367B33-23DB-43E4-A2A1-AD14F72DCBF6}"/>
              </a:ext>
            </a:extLst>
          </p:cNvPr>
          <p:cNvCxnSpPr/>
          <p:nvPr/>
        </p:nvCxnSpPr>
        <p:spPr>
          <a:xfrm>
            <a:off x="2793668" y="4031697"/>
            <a:ext cx="0" cy="885207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58">
            <a:extLst>
              <a:ext uri="{FF2B5EF4-FFF2-40B4-BE49-F238E27FC236}">
                <a16:creationId xmlns:a16="http://schemas.microsoft.com/office/drawing/2014/main" id="{D06CAC1A-A43A-4592-98E6-2556D0011CF0}"/>
              </a:ext>
            </a:extLst>
          </p:cNvPr>
          <p:cNvCxnSpPr/>
          <p:nvPr/>
        </p:nvCxnSpPr>
        <p:spPr>
          <a:xfrm flipV="1">
            <a:off x="6615580" y="4908265"/>
            <a:ext cx="3019023" cy="8639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8">
            <a:extLst>
              <a:ext uri="{FF2B5EF4-FFF2-40B4-BE49-F238E27FC236}">
                <a16:creationId xmlns:a16="http://schemas.microsoft.com/office/drawing/2014/main" id="{227A73BD-B522-432C-BEB2-0F6D669FEFA7}"/>
              </a:ext>
            </a:extLst>
          </p:cNvPr>
          <p:cNvCxnSpPr/>
          <p:nvPr/>
        </p:nvCxnSpPr>
        <p:spPr>
          <a:xfrm flipV="1">
            <a:off x="6615580" y="4023059"/>
            <a:ext cx="3019023" cy="8639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9">
            <a:extLst>
              <a:ext uri="{FF2B5EF4-FFF2-40B4-BE49-F238E27FC236}">
                <a16:creationId xmlns:a16="http://schemas.microsoft.com/office/drawing/2014/main" id="{62BD5666-9477-4258-B00D-DC42FAEFD5E0}"/>
              </a:ext>
            </a:extLst>
          </p:cNvPr>
          <p:cNvSpPr txBox="1"/>
          <p:nvPr/>
        </p:nvSpPr>
        <p:spPr>
          <a:xfrm>
            <a:off x="2661381" y="4966374"/>
            <a:ext cx="3898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>
                <a:latin typeface="Times New Roman"/>
                <a:cs typeface="Times New Roman"/>
              </a:rPr>
              <a:t>DT</a:t>
            </a:r>
            <a:endParaRPr lang="en-US" sz="1200">
              <a:latin typeface="Times New Roman"/>
              <a:cs typeface="Times New Roman"/>
            </a:endParaRPr>
          </a:p>
        </p:txBody>
      </p:sp>
      <p:sp>
        <p:nvSpPr>
          <p:cNvPr id="14" name="TextBox 20">
            <a:extLst>
              <a:ext uri="{FF2B5EF4-FFF2-40B4-BE49-F238E27FC236}">
                <a16:creationId xmlns:a16="http://schemas.microsoft.com/office/drawing/2014/main" id="{0D129864-5789-41CB-B70F-6C6209AD5106}"/>
              </a:ext>
            </a:extLst>
          </p:cNvPr>
          <p:cNvSpPr txBox="1"/>
          <p:nvPr/>
        </p:nvSpPr>
        <p:spPr>
          <a:xfrm>
            <a:off x="3065457" y="5618239"/>
            <a:ext cx="4651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>
                <a:latin typeface="Times New Roman"/>
                <a:cs typeface="Times New Roman"/>
              </a:rPr>
              <a:t>ADJ</a:t>
            </a:r>
            <a:endParaRPr lang="en-US" sz="1200">
              <a:latin typeface="Times New Roman"/>
              <a:cs typeface="Times New Roman"/>
            </a:endParaRPr>
          </a:p>
        </p:txBody>
      </p:sp>
      <p:sp>
        <p:nvSpPr>
          <p:cNvPr id="15" name="TextBox 21">
            <a:extLst>
              <a:ext uri="{FF2B5EF4-FFF2-40B4-BE49-F238E27FC236}">
                <a16:creationId xmlns:a16="http://schemas.microsoft.com/office/drawing/2014/main" id="{6F9F29E0-38B7-42F8-AC25-13F1694FD212}"/>
              </a:ext>
            </a:extLst>
          </p:cNvPr>
          <p:cNvSpPr txBox="1"/>
          <p:nvPr/>
        </p:nvSpPr>
        <p:spPr>
          <a:xfrm>
            <a:off x="3504254" y="5617703"/>
            <a:ext cx="4058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>
                <a:latin typeface="Times New Roman"/>
                <a:cs typeface="Times New Roman"/>
              </a:rPr>
              <a:t>NN</a:t>
            </a:r>
          </a:p>
        </p:txBody>
      </p:sp>
      <p:sp>
        <p:nvSpPr>
          <p:cNvPr id="16" name="TextBox 22">
            <a:extLst>
              <a:ext uri="{FF2B5EF4-FFF2-40B4-BE49-F238E27FC236}">
                <a16:creationId xmlns:a16="http://schemas.microsoft.com/office/drawing/2014/main" id="{BAB648A5-D6E1-43F6-8B58-D1F11949284D}"/>
              </a:ext>
            </a:extLst>
          </p:cNvPr>
          <p:cNvSpPr txBox="1"/>
          <p:nvPr/>
        </p:nvSpPr>
        <p:spPr>
          <a:xfrm>
            <a:off x="2643616" y="5463951"/>
            <a:ext cx="4251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>
                <a:latin typeface="Times New Roman"/>
                <a:cs typeface="Times New Roman"/>
              </a:rPr>
              <a:t>The</a:t>
            </a:r>
            <a:endParaRPr lang="en-US" sz="1200">
              <a:latin typeface="Times New Roman"/>
              <a:cs typeface="Times New Roman"/>
            </a:endParaRPr>
          </a:p>
        </p:txBody>
      </p:sp>
      <p:sp>
        <p:nvSpPr>
          <p:cNvPr id="17" name="TextBox 23">
            <a:extLst>
              <a:ext uri="{FF2B5EF4-FFF2-40B4-BE49-F238E27FC236}">
                <a16:creationId xmlns:a16="http://schemas.microsoft.com/office/drawing/2014/main" id="{9734AE0C-F209-4702-951B-231FD91F3A04}"/>
              </a:ext>
            </a:extLst>
          </p:cNvPr>
          <p:cNvSpPr txBox="1"/>
          <p:nvPr/>
        </p:nvSpPr>
        <p:spPr>
          <a:xfrm>
            <a:off x="3063131" y="6115818"/>
            <a:ext cx="4700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>
                <a:latin typeface="Times New Roman"/>
                <a:cs typeface="Times New Roman"/>
              </a:rPr>
              <a:t>little</a:t>
            </a:r>
            <a:endParaRPr lang="en-US" sz="1200">
              <a:latin typeface="Times New Roman"/>
              <a:cs typeface="Times New Roman"/>
            </a:endParaRPr>
          </a:p>
        </p:txBody>
      </p:sp>
      <p:sp>
        <p:nvSpPr>
          <p:cNvPr id="18" name="TextBox 24">
            <a:extLst>
              <a:ext uri="{FF2B5EF4-FFF2-40B4-BE49-F238E27FC236}">
                <a16:creationId xmlns:a16="http://schemas.microsoft.com/office/drawing/2014/main" id="{04E4AF4F-43D8-4A4E-98B2-487168D2BAF1}"/>
              </a:ext>
            </a:extLst>
          </p:cNvPr>
          <p:cNvSpPr txBox="1"/>
          <p:nvPr/>
        </p:nvSpPr>
        <p:spPr>
          <a:xfrm>
            <a:off x="3495884" y="6125442"/>
            <a:ext cx="4154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>
                <a:latin typeface="Times New Roman"/>
                <a:cs typeface="Times New Roman"/>
              </a:rPr>
              <a:t>boy</a:t>
            </a:r>
          </a:p>
        </p:txBody>
      </p:sp>
      <p:cxnSp>
        <p:nvCxnSpPr>
          <p:cNvPr id="19" name="Straight Connector 25">
            <a:extLst>
              <a:ext uri="{FF2B5EF4-FFF2-40B4-BE49-F238E27FC236}">
                <a16:creationId xmlns:a16="http://schemas.microsoft.com/office/drawing/2014/main" id="{B5A483EB-D3C8-4664-955F-085A78011F51}"/>
              </a:ext>
            </a:extLst>
          </p:cNvPr>
          <p:cNvCxnSpPr/>
          <p:nvPr/>
        </p:nvCxnSpPr>
        <p:spPr>
          <a:xfrm flipH="1">
            <a:off x="2856177" y="5243373"/>
            <a:ext cx="133" cy="220579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26">
            <a:extLst>
              <a:ext uri="{FF2B5EF4-FFF2-40B4-BE49-F238E27FC236}">
                <a16:creationId xmlns:a16="http://schemas.microsoft.com/office/drawing/2014/main" id="{89383711-FF67-4E65-A2D6-0DD87377BC7D}"/>
              </a:ext>
            </a:extLst>
          </p:cNvPr>
          <p:cNvCxnSpPr/>
          <p:nvPr/>
        </p:nvCxnSpPr>
        <p:spPr>
          <a:xfrm>
            <a:off x="3298056" y="5895237"/>
            <a:ext cx="79" cy="220579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7">
            <a:extLst>
              <a:ext uri="{FF2B5EF4-FFF2-40B4-BE49-F238E27FC236}">
                <a16:creationId xmlns:a16="http://schemas.microsoft.com/office/drawing/2014/main" id="{51108479-4EF3-418C-AE3C-06A3034C9EB6}"/>
              </a:ext>
            </a:extLst>
          </p:cNvPr>
          <p:cNvCxnSpPr/>
          <p:nvPr/>
        </p:nvCxnSpPr>
        <p:spPr>
          <a:xfrm flipH="1">
            <a:off x="3703633" y="5894701"/>
            <a:ext cx="3560" cy="230739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9">
            <a:extLst>
              <a:ext uri="{FF2B5EF4-FFF2-40B4-BE49-F238E27FC236}">
                <a16:creationId xmlns:a16="http://schemas.microsoft.com/office/drawing/2014/main" id="{25866C84-3558-4096-A1EE-B8B3B445C98C}"/>
              </a:ext>
            </a:extLst>
          </p:cNvPr>
          <p:cNvSpPr txBox="1"/>
          <p:nvPr/>
        </p:nvSpPr>
        <p:spPr>
          <a:xfrm>
            <a:off x="4503338" y="4103275"/>
            <a:ext cx="4058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>
                <a:latin typeface="Times New Roman"/>
                <a:cs typeface="Times New Roman"/>
              </a:rPr>
              <a:t>VV</a:t>
            </a:r>
            <a:endParaRPr lang="en-US" sz="1200">
              <a:latin typeface="Times New Roman"/>
              <a:cs typeface="Times New Roman"/>
            </a:endParaRPr>
          </a:p>
        </p:txBody>
      </p:sp>
      <p:sp>
        <p:nvSpPr>
          <p:cNvPr id="23" name="TextBox 30">
            <a:extLst>
              <a:ext uri="{FF2B5EF4-FFF2-40B4-BE49-F238E27FC236}">
                <a16:creationId xmlns:a16="http://schemas.microsoft.com/office/drawing/2014/main" id="{B4F3714A-DC7E-4D22-B14F-2C3E0876D15E}"/>
              </a:ext>
            </a:extLst>
          </p:cNvPr>
          <p:cNvSpPr txBox="1"/>
          <p:nvPr/>
        </p:nvSpPr>
        <p:spPr>
          <a:xfrm>
            <a:off x="4465800" y="4617534"/>
            <a:ext cx="4764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>
                <a:latin typeface="Times New Roman"/>
                <a:cs typeface="Times New Roman"/>
              </a:rPr>
              <a:t>likes</a:t>
            </a:r>
            <a:endParaRPr lang="en-US" sz="1200">
              <a:latin typeface="Times New Roman"/>
              <a:cs typeface="Times New Roman"/>
            </a:endParaRPr>
          </a:p>
        </p:txBody>
      </p:sp>
      <p:cxnSp>
        <p:nvCxnSpPr>
          <p:cNvPr id="24" name="Straight Connector 31">
            <a:extLst>
              <a:ext uri="{FF2B5EF4-FFF2-40B4-BE49-F238E27FC236}">
                <a16:creationId xmlns:a16="http://schemas.microsoft.com/office/drawing/2014/main" id="{744E76BD-F331-4708-9AE0-9DFCA2B84731}"/>
              </a:ext>
            </a:extLst>
          </p:cNvPr>
          <p:cNvCxnSpPr/>
          <p:nvPr/>
        </p:nvCxnSpPr>
        <p:spPr>
          <a:xfrm flipH="1">
            <a:off x="4704010" y="4380273"/>
            <a:ext cx="2271" cy="23726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32">
            <a:extLst>
              <a:ext uri="{FF2B5EF4-FFF2-40B4-BE49-F238E27FC236}">
                <a16:creationId xmlns:a16="http://schemas.microsoft.com/office/drawing/2014/main" id="{57B33AF7-0BD1-40C5-9E7F-D2379F25CC6A}"/>
              </a:ext>
            </a:extLst>
          </p:cNvPr>
          <p:cNvSpPr txBox="1"/>
          <p:nvPr/>
        </p:nvSpPr>
        <p:spPr>
          <a:xfrm>
            <a:off x="8393402" y="4117895"/>
            <a:ext cx="4908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>
                <a:latin typeface="Times New Roman"/>
                <a:cs typeface="Times New Roman"/>
              </a:rPr>
              <a:t>NNS</a:t>
            </a:r>
            <a:endParaRPr lang="en-US" sz="1200">
              <a:latin typeface="Times New Roman"/>
              <a:cs typeface="Times New Roman"/>
            </a:endParaRPr>
          </a:p>
        </p:txBody>
      </p:sp>
      <p:sp>
        <p:nvSpPr>
          <p:cNvPr id="26" name="TextBox 33">
            <a:extLst>
              <a:ext uri="{FF2B5EF4-FFF2-40B4-BE49-F238E27FC236}">
                <a16:creationId xmlns:a16="http://schemas.microsoft.com/office/drawing/2014/main" id="{09D8E3CB-1C8B-42F0-8FBF-7A98FAA2C1BC}"/>
              </a:ext>
            </a:extLst>
          </p:cNvPr>
          <p:cNvSpPr txBox="1"/>
          <p:nvPr/>
        </p:nvSpPr>
        <p:spPr>
          <a:xfrm>
            <a:off x="7957329" y="4103275"/>
            <a:ext cx="4651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>
                <a:latin typeface="Times New Roman"/>
                <a:cs typeface="Times New Roman"/>
              </a:rPr>
              <a:t>ADJ</a:t>
            </a:r>
            <a:endParaRPr lang="en-US" sz="1200">
              <a:latin typeface="Times New Roman"/>
              <a:cs typeface="Times New Roman"/>
            </a:endParaRPr>
          </a:p>
        </p:txBody>
      </p:sp>
      <p:sp>
        <p:nvSpPr>
          <p:cNvPr id="27" name="TextBox 34">
            <a:extLst>
              <a:ext uri="{FF2B5EF4-FFF2-40B4-BE49-F238E27FC236}">
                <a16:creationId xmlns:a16="http://schemas.microsoft.com/office/drawing/2014/main" id="{8EAD3CFE-6BA8-4110-8F26-419B22FB0F91}"/>
              </a:ext>
            </a:extLst>
          </p:cNvPr>
          <p:cNvSpPr txBox="1"/>
          <p:nvPr/>
        </p:nvSpPr>
        <p:spPr>
          <a:xfrm>
            <a:off x="8267568" y="4614863"/>
            <a:ext cx="7425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>
                <a:latin typeface="Times New Roman"/>
                <a:cs typeface="Times New Roman"/>
              </a:rPr>
              <a:t>tomatoes</a:t>
            </a:r>
            <a:endParaRPr lang="en-US" sz="1200">
              <a:latin typeface="Times New Roman"/>
              <a:cs typeface="Times New Roman"/>
            </a:endParaRPr>
          </a:p>
        </p:txBody>
      </p:sp>
      <p:sp>
        <p:nvSpPr>
          <p:cNvPr id="28" name="TextBox 35">
            <a:extLst>
              <a:ext uri="{FF2B5EF4-FFF2-40B4-BE49-F238E27FC236}">
                <a16:creationId xmlns:a16="http://schemas.microsoft.com/office/drawing/2014/main" id="{F7EAD1EB-2E74-44CC-97EA-41FE8D8A6431}"/>
              </a:ext>
            </a:extLst>
          </p:cNvPr>
          <p:cNvSpPr txBox="1"/>
          <p:nvPr/>
        </p:nvSpPr>
        <p:spPr>
          <a:xfrm>
            <a:off x="7999008" y="4610395"/>
            <a:ext cx="3818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>
                <a:latin typeface="Times New Roman"/>
                <a:cs typeface="Times New Roman"/>
              </a:rPr>
              <a:t>red</a:t>
            </a:r>
            <a:endParaRPr lang="en-US" sz="1200">
              <a:latin typeface="Times New Roman"/>
              <a:cs typeface="Times New Roman"/>
            </a:endParaRPr>
          </a:p>
        </p:txBody>
      </p:sp>
      <p:cxnSp>
        <p:nvCxnSpPr>
          <p:cNvPr id="29" name="Straight Connector 36">
            <a:extLst>
              <a:ext uri="{FF2B5EF4-FFF2-40B4-BE49-F238E27FC236}">
                <a16:creationId xmlns:a16="http://schemas.microsoft.com/office/drawing/2014/main" id="{D4DDA153-5552-41A1-9BAB-074B9DEE2991}"/>
              </a:ext>
            </a:extLst>
          </p:cNvPr>
          <p:cNvCxnSpPr>
            <a:endCxn id="28" idx="0"/>
          </p:cNvCxnSpPr>
          <p:nvPr/>
        </p:nvCxnSpPr>
        <p:spPr>
          <a:xfrm flipH="1">
            <a:off x="8189927" y="4380274"/>
            <a:ext cx="5" cy="230121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37">
            <a:extLst>
              <a:ext uri="{FF2B5EF4-FFF2-40B4-BE49-F238E27FC236}">
                <a16:creationId xmlns:a16="http://schemas.microsoft.com/office/drawing/2014/main" id="{3742AF22-67D5-47F0-8A03-D5A995D4E221}"/>
              </a:ext>
            </a:extLst>
          </p:cNvPr>
          <p:cNvCxnSpPr>
            <a:endCxn id="27" idx="0"/>
          </p:cNvCxnSpPr>
          <p:nvPr/>
        </p:nvCxnSpPr>
        <p:spPr>
          <a:xfrm flipH="1">
            <a:off x="8638824" y="4394894"/>
            <a:ext cx="3" cy="219968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40">
            <a:extLst>
              <a:ext uri="{FF2B5EF4-FFF2-40B4-BE49-F238E27FC236}">
                <a16:creationId xmlns:a16="http://schemas.microsoft.com/office/drawing/2014/main" id="{4AFDECE9-A7B3-42B5-B48F-F52F067DCBEC}"/>
              </a:ext>
            </a:extLst>
          </p:cNvPr>
          <p:cNvSpPr txBox="1"/>
          <p:nvPr/>
        </p:nvSpPr>
        <p:spPr>
          <a:xfrm>
            <a:off x="9010076" y="4139175"/>
            <a:ext cx="2231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>
                <a:latin typeface="Times New Roman"/>
                <a:cs typeface="Times New Roman"/>
              </a:rPr>
              <a:t>.</a:t>
            </a:r>
            <a:endParaRPr lang="en-US" sz="1200">
              <a:latin typeface="Times New Roman"/>
              <a:cs typeface="Times New Roman"/>
            </a:endParaRPr>
          </a:p>
        </p:txBody>
      </p:sp>
      <p:sp>
        <p:nvSpPr>
          <p:cNvPr id="32" name="TextBox 41">
            <a:extLst>
              <a:ext uri="{FF2B5EF4-FFF2-40B4-BE49-F238E27FC236}">
                <a16:creationId xmlns:a16="http://schemas.microsoft.com/office/drawing/2014/main" id="{1080FD90-33E6-40F9-BB41-6E878745C592}"/>
              </a:ext>
            </a:extLst>
          </p:cNvPr>
          <p:cNvSpPr txBox="1"/>
          <p:nvPr/>
        </p:nvSpPr>
        <p:spPr>
          <a:xfrm>
            <a:off x="9010076" y="4578963"/>
            <a:ext cx="2231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>
                <a:latin typeface="Times New Roman"/>
                <a:cs typeface="Times New Roman"/>
              </a:rPr>
              <a:t>.</a:t>
            </a:r>
            <a:endParaRPr lang="en-US" sz="1200">
              <a:latin typeface="Times New Roman"/>
              <a:cs typeface="Times New Roman"/>
            </a:endParaRPr>
          </a:p>
        </p:txBody>
      </p:sp>
      <p:cxnSp>
        <p:nvCxnSpPr>
          <p:cNvPr id="33" name="Straight Connector 42">
            <a:extLst>
              <a:ext uri="{FF2B5EF4-FFF2-40B4-BE49-F238E27FC236}">
                <a16:creationId xmlns:a16="http://schemas.microsoft.com/office/drawing/2014/main" id="{D0CE3888-24B6-468E-B250-4F575F9C0FBD}"/>
              </a:ext>
            </a:extLst>
          </p:cNvPr>
          <p:cNvCxnSpPr/>
          <p:nvPr/>
        </p:nvCxnSpPr>
        <p:spPr>
          <a:xfrm>
            <a:off x="9121645" y="4416174"/>
            <a:ext cx="0" cy="162791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Box 38">
            <a:extLst>
              <a:ext uri="{FF2B5EF4-FFF2-40B4-BE49-F238E27FC236}">
                <a16:creationId xmlns:a16="http://schemas.microsoft.com/office/drawing/2014/main" id="{68D6480D-8DE1-4338-A6CC-EC4DD8F394BD}"/>
              </a:ext>
            </a:extLst>
          </p:cNvPr>
          <p:cNvSpPr txBox="1"/>
          <p:nvPr/>
        </p:nvSpPr>
        <p:spPr>
          <a:xfrm>
            <a:off x="3333902" y="4963235"/>
            <a:ext cx="4571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 dirty="0">
                <a:latin typeface="Times New Roman"/>
                <a:cs typeface="Times New Roman"/>
              </a:rPr>
              <a:t>NP*</a:t>
            </a:r>
            <a:endParaRPr lang="en-US" sz="1200" i="1" dirty="0">
              <a:latin typeface="Times New Roman"/>
              <a:cs typeface="Times New Roman"/>
            </a:endParaRPr>
          </a:p>
        </p:txBody>
      </p:sp>
      <p:cxnSp>
        <p:nvCxnSpPr>
          <p:cNvPr id="35" name="Straight Connector 39">
            <a:extLst>
              <a:ext uri="{FF2B5EF4-FFF2-40B4-BE49-F238E27FC236}">
                <a16:creationId xmlns:a16="http://schemas.microsoft.com/office/drawing/2014/main" id="{489E3930-584C-4ABA-89A6-55A6B0964795}"/>
              </a:ext>
            </a:extLst>
          </p:cNvPr>
          <p:cNvCxnSpPr>
            <a:stCxn id="34" idx="2"/>
            <a:endCxn id="14" idx="0"/>
          </p:cNvCxnSpPr>
          <p:nvPr/>
        </p:nvCxnSpPr>
        <p:spPr>
          <a:xfrm flipH="1">
            <a:off x="3298053" y="5240234"/>
            <a:ext cx="264437" cy="378005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43">
            <a:extLst>
              <a:ext uri="{FF2B5EF4-FFF2-40B4-BE49-F238E27FC236}">
                <a16:creationId xmlns:a16="http://schemas.microsoft.com/office/drawing/2014/main" id="{44D38653-4A7F-4DBA-ABF0-1086E9ED0913}"/>
              </a:ext>
            </a:extLst>
          </p:cNvPr>
          <p:cNvCxnSpPr>
            <a:stCxn id="34" idx="2"/>
            <a:endCxn id="15" idx="0"/>
          </p:cNvCxnSpPr>
          <p:nvPr/>
        </p:nvCxnSpPr>
        <p:spPr>
          <a:xfrm>
            <a:off x="3562490" y="5240234"/>
            <a:ext cx="144704" cy="377469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Box 44">
            <a:extLst>
              <a:ext uri="{FF2B5EF4-FFF2-40B4-BE49-F238E27FC236}">
                <a16:creationId xmlns:a16="http://schemas.microsoft.com/office/drawing/2014/main" id="{8A17ACF9-DB93-48B7-87D6-4315520A0708}"/>
              </a:ext>
            </a:extLst>
          </p:cNvPr>
          <p:cNvSpPr txBox="1"/>
          <p:nvPr/>
        </p:nvSpPr>
        <p:spPr>
          <a:xfrm>
            <a:off x="3056950" y="4380274"/>
            <a:ext cx="4571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 dirty="0">
                <a:latin typeface="Times New Roman"/>
                <a:cs typeface="Times New Roman"/>
              </a:rPr>
              <a:t>NP*</a:t>
            </a:r>
            <a:endParaRPr lang="en-US" sz="1200" i="1" dirty="0">
              <a:latin typeface="Times New Roman"/>
              <a:cs typeface="Times New Roman"/>
            </a:endParaRPr>
          </a:p>
        </p:txBody>
      </p:sp>
      <p:cxnSp>
        <p:nvCxnSpPr>
          <p:cNvPr id="38" name="Straight Connector 45">
            <a:extLst>
              <a:ext uri="{FF2B5EF4-FFF2-40B4-BE49-F238E27FC236}">
                <a16:creationId xmlns:a16="http://schemas.microsoft.com/office/drawing/2014/main" id="{D84F209C-2FDE-4F86-B13A-BFF2E5D31E3B}"/>
              </a:ext>
            </a:extLst>
          </p:cNvPr>
          <p:cNvCxnSpPr>
            <a:stCxn id="37" idx="2"/>
            <a:endCxn id="13" idx="0"/>
          </p:cNvCxnSpPr>
          <p:nvPr/>
        </p:nvCxnSpPr>
        <p:spPr>
          <a:xfrm flipH="1">
            <a:off x="2856306" y="4657273"/>
            <a:ext cx="429232" cy="309101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46">
            <a:extLst>
              <a:ext uri="{FF2B5EF4-FFF2-40B4-BE49-F238E27FC236}">
                <a16:creationId xmlns:a16="http://schemas.microsoft.com/office/drawing/2014/main" id="{75B6EDCE-DD3C-448F-815F-E5D002106FB0}"/>
              </a:ext>
            </a:extLst>
          </p:cNvPr>
          <p:cNvCxnSpPr>
            <a:stCxn id="37" idx="2"/>
            <a:endCxn id="34" idx="0"/>
          </p:cNvCxnSpPr>
          <p:nvPr/>
        </p:nvCxnSpPr>
        <p:spPr>
          <a:xfrm>
            <a:off x="3285538" y="4657273"/>
            <a:ext cx="276952" cy="305962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Box 51">
            <a:extLst>
              <a:ext uri="{FF2B5EF4-FFF2-40B4-BE49-F238E27FC236}">
                <a16:creationId xmlns:a16="http://schemas.microsoft.com/office/drawing/2014/main" id="{96A2F06C-F5A8-45B9-A608-679C4586446E}"/>
              </a:ext>
            </a:extLst>
          </p:cNvPr>
          <p:cNvSpPr txBox="1"/>
          <p:nvPr/>
        </p:nvSpPr>
        <p:spPr>
          <a:xfrm>
            <a:off x="6953946" y="3429000"/>
            <a:ext cx="7447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>
                <a:latin typeface="Times New Roman"/>
                <a:cs typeface="Times New Roman"/>
              </a:rPr>
              <a:t>buffer</a:t>
            </a:r>
          </a:p>
        </p:txBody>
      </p:sp>
    </p:spTree>
    <p:extLst>
      <p:ext uri="{BB962C8B-B14F-4D97-AF65-F5344CB8AC3E}">
        <p14:creationId xmlns:p14="http://schemas.microsoft.com/office/powerpoint/2010/main" val="4015923354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5">
            <a:extLst>
              <a:ext uri="{FF2B5EF4-FFF2-40B4-BE49-F238E27FC236}">
                <a16:creationId xmlns:a16="http://schemas.microsoft.com/office/drawing/2014/main" id="{E1BF4C49-D9BF-42F3-B713-48595D54AED3}"/>
              </a:ext>
            </a:extLst>
          </p:cNvPr>
          <p:cNvSpPr/>
          <p:nvPr/>
        </p:nvSpPr>
        <p:spPr>
          <a:xfrm>
            <a:off x="678656" y="217473"/>
            <a:ext cx="80617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Transition-based constituent parsing </a:t>
            </a:r>
          </a:p>
        </p:txBody>
      </p:sp>
      <p:sp>
        <p:nvSpPr>
          <p:cNvPr id="4" name="矩形 8">
            <a:extLst>
              <a:ext uri="{FF2B5EF4-FFF2-40B4-BE49-F238E27FC236}">
                <a16:creationId xmlns:a16="http://schemas.microsoft.com/office/drawing/2014/main" id="{1F81F79F-0DD2-442B-ADE3-E02C3042070D}"/>
              </a:ext>
            </a:extLst>
          </p:cNvPr>
          <p:cNvSpPr/>
          <p:nvPr/>
        </p:nvSpPr>
        <p:spPr>
          <a:xfrm>
            <a:off x="2250948" y="1543339"/>
            <a:ext cx="7045452" cy="1522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SzPct val="100000"/>
            </a:pPr>
            <a:r>
              <a:rPr lang="en-US" altLang="zh-CN" sz="2400" b="1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Shift-reduce constituent parsing</a:t>
            </a:r>
          </a:p>
          <a:p>
            <a:pPr marL="342900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Example</a:t>
            </a:r>
          </a:p>
          <a:p>
            <a:pPr marL="800100" lvl="1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Shift</a:t>
            </a: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B858B95A-D574-44F8-8FD4-240E804025C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981950" y="6356352"/>
            <a:ext cx="2057400" cy="365125"/>
          </a:xfrm>
        </p:spPr>
        <p:txBody>
          <a:bodyPr/>
          <a:lstStyle/>
          <a:p>
            <a:fld id="{11D8FA19-E13B-4121-8BBF-5D41F5A04330}" type="slidenum">
              <a:rPr lang="zh-CN" altLang="en-US" smtClean="0"/>
              <a:t>86</a:t>
            </a:fld>
            <a:endParaRPr lang="zh-CN" altLang="en-US"/>
          </a:p>
        </p:txBody>
      </p:sp>
      <p:sp>
        <p:nvSpPr>
          <p:cNvPr id="6" name="TextBox 50">
            <a:extLst>
              <a:ext uri="{FF2B5EF4-FFF2-40B4-BE49-F238E27FC236}">
                <a16:creationId xmlns:a16="http://schemas.microsoft.com/office/drawing/2014/main" id="{9349A600-2BB2-40D6-AEF4-C0627DA428EC}"/>
              </a:ext>
            </a:extLst>
          </p:cNvPr>
          <p:cNvSpPr txBox="1"/>
          <p:nvPr/>
        </p:nvSpPr>
        <p:spPr>
          <a:xfrm>
            <a:off x="3674396" y="3429000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>
                <a:latin typeface="Times New Roman"/>
                <a:cs typeface="Times New Roman"/>
              </a:rPr>
              <a:t>stack</a:t>
            </a:r>
          </a:p>
        </p:txBody>
      </p:sp>
      <p:cxnSp>
        <p:nvCxnSpPr>
          <p:cNvPr id="8" name="Straight Connector 53">
            <a:extLst>
              <a:ext uri="{FF2B5EF4-FFF2-40B4-BE49-F238E27FC236}">
                <a16:creationId xmlns:a16="http://schemas.microsoft.com/office/drawing/2014/main" id="{450522DF-6849-47CA-91D4-505947B3F10C}"/>
              </a:ext>
            </a:extLst>
          </p:cNvPr>
          <p:cNvCxnSpPr/>
          <p:nvPr/>
        </p:nvCxnSpPr>
        <p:spPr>
          <a:xfrm>
            <a:off x="2787690" y="4031694"/>
            <a:ext cx="2235757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54">
            <a:extLst>
              <a:ext uri="{FF2B5EF4-FFF2-40B4-BE49-F238E27FC236}">
                <a16:creationId xmlns:a16="http://schemas.microsoft.com/office/drawing/2014/main" id="{847DD4CE-8DE8-4050-A9EB-E9DB6A306F01}"/>
              </a:ext>
            </a:extLst>
          </p:cNvPr>
          <p:cNvCxnSpPr/>
          <p:nvPr/>
        </p:nvCxnSpPr>
        <p:spPr>
          <a:xfrm>
            <a:off x="2787689" y="4916900"/>
            <a:ext cx="2235757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55">
            <a:extLst>
              <a:ext uri="{FF2B5EF4-FFF2-40B4-BE49-F238E27FC236}">
                <a16:creationId xmlns:a16="http://schemas.microsoft.com/office/drawing/2014/main" id="{86D4EF1E-1FF7-454B-8EFD-9BC8F06C6892}"/>
              </a:ext>
            </a:extLst>
          </p:cNvPr>
          <p:cNvCxnSpPr/>
          <p:nvPr/>
        </p:nvCxnSpPr>
        <p:spPr>
          <a:xfrm>
            <a:off x="2787686" y="4031697"/>
            <a:ext cx="0" cy="885207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58">
            <a:extLst>
              <a:ext uri="{FF2B5EF4-FFF2-40B4-BE49-F238E27FC236}">
                <a16:creationId xmlns:a16="http://schemas.microsoft.com/office/drawing/2014/main" id="{ECE5C15B-BA29-48B5-8CD4-DBF320B38936}"/>
              </a:ext>
            </a:extLst>
          </p:cNvPr>
          <p:cNvCxnSpPr/>
          <p:nvPr/>
        </p:nvCxnSpPr>
        <p:spPr>
          <a:xfrm flipV="1">
            <a:off x="6609599" y="4908265"/>
            <a:ext cx="3019023" cy="8639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8">
            <a:extLst>
              <a:ext uri="{FF2B5EF4-FFF2-40B4-BE49-F238E27FC236}">
                <a16:creationId xmlns:a16="http://schemas.microsoft.com/office/drawing/2014/main" id="{149CCD2F-2F69-4FEE-98B8-58EA246ABF4F}"/>
              </a:ext>
            </a:extLst>
          </p:cNvPr>
          <p:cNvCxnSpPr/>
          <p:nvPr/>
        </p:nvCxnSpPr>
        <p:spPr>
          <a:xfrm flipV="1">
            <a:off x="6609599" y="4023059"/>
            <a:ext cx="3019023" cy="8639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9">
            <a:extLst>
              <a:ext uri="{FF2B5EF4-FFF2-40B4-BE49-F238E27FC236}">
                <a16:creationId xmlns:a16="http://schemas.microsoft.com/office/drawing/2014/main" id="{122AE93B-31CF-4F85-B2DB-37A8015FB54F}"/>
              </a:ext>
            </a:extLst>
          </p:cNvPr>
          <p:cNvSpPr txBox="1"/>
          <p:nvPr/>
        </p:nvSpPr>
        <p:spPr>
          <a:xfrm>
            <a:off x="2655400" y="4966374"/>
            <a:ext cx="3898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>
                <a:latin typeface="Times New Roman"/>
                <a:cs typeface="Times New Roman"/>
              </a:rPr>
              <a:t>DT</a:t>
            </a:r>
            <a:endParaRPr lang="en-US" sz="1200">
              <a:latin typeface="Times New Roman"/>
              <a:cs typeface="Times New Roman"/>
            </a:endParaRPr>
          </a:p>
        </p:txBody>
      </p:sp>
      <p:sp>
        <p:nvSpPr>
          <p:cNvPr id="14" name="TextBox 20">
            <a:extLst>
              <a:ext uri="{FF2B5EF4-FFF2-40B4-BE49-F238E27FC236}">
                <a16:creationId xmlns:a16="http://schemas.microsoft.com/office/drawing/2014/main" id="{70C2B56E-77F1-4938-B63B-A605DDAF5810}"/>
              </a:ext>
            </a:extLst>
          </p:cNvPr>
          <p:cNvSpPr txBox="1"/>
          <p:nvPr/>
        </p:nvSpPr>
        <p:spPr>
          <a:xfrm>
            <a:off x="3059474" y="5618239"/>
            <a:ext cx="4651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>
                <a:latin typeface="Times New Roman"/>
                <a:cs typeface="Times New Roman"/>
              </a:rPr>
              <a:t>ADJ</a:t>
            </a:r>
            <a:endParaRPr lang="en-US" sz="1200">
              <a:latin typeface="Times New Roman"/>
              <a:cs typeface="Times New Roman"/>
            </a:endParaRPr>
          </a:p>
        </p:txBody>
      </p:sp>
      <p:sp>
        <p:nvSpPr>
          <p:cNvPr id="15" name="TextBox 21">
            <a:extLst>
              <a:ext uri="{FF2B5EF4-FFF2-40B4-BE49-F238E27FC236}">
                <a16:creationId xmlns:a16="http://schemas.microsoft.com/office/drawing/2014/main" id="{53130C63-41F4-415D-8111-ED72EB226EB8}"/>
              </a:ext>
            </a:extLst>
          </p:cNvPr>
          <p:cNvSpPr txBox="1"/>
          <p:nvPr/>
        </p:nvSpPr>
        <p:spPr>
          <a:xfrm>
            <a:off x="3498271" y="5617703"/>
            <a:ext cx="4058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>
                <a:latin typeface="Times New Roman"/>
                <a:cs typeface="Times New Roman"/>
              </a:rPr>
              <a:t>NN</a:t>
            </a:r>
          </a:p>
        </p:txBody>
      </p:sp>
      <p:sp>
        <p:nvSpPr>
          <p:cNvPr id="16" name="TextBox 22">
            <a:extLst>
              <a:ext uri="{FF2B5EF4-FFF2-40B4-BE49-F238E27FC236}">
                <a16:creationId xmlns:a16="http://schemas.microsoft.com/office/drawing/2014/main" id="{5B001E98-135B-4190-9695-A752E25E1066}"/>
              </a:ext>
            </a:extLst>
          </p:cNvPr>
          <p:cNvSpPr txBox="1"/>
          <p:nvPr/>
        </p:nvSpPr>
        <p:spPr>
          <a:xfrm>
            <a:off x="2637635" y="5463951"/>
            <a:ext cx="4251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>
                <a:latin typeface="Times New Roman"/>
                <a:cs typeface="Times New Roman"/>
              </a:rPr>
              <a:t>The</a:t>
            </a:r>
            <a:endParaRPr lang="en-US" sz="1200">
              <a:latin typeface="Times New Roman"/>
              <a:cs typeface="Times New Roman"/>
            </a:endParaRPr>
          </a:p>
        </p:txBody>
      </p:sp>
      <p:sp>
        <p:nvSpPr>
          <p:cNvPr id="17" name="TextBox 23">
            <a:extLst>
              <a:ext uri="{FF2B5EF4-FFF2-40B4-BE49-F238E27FC236}">
                <a16:creationId xmlns:a16="http://schemas.microsoft.com/office/drawing/2014/main" id="{816345FC-A1BC-49FC-B857-1607FA420BA4}"/>
              </a:ext>
            </a:extLst>
          </p:cNvPr>
          <p:cNvSpPr txBox="1"/>
          <p:nvPr/>
        </p:nvSpPr>
        <p:spPr>
          <a:xfrm>
            <a:off x="3057149" y="6115818"/>
            <a:ext cx="4700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>
                <a:latin typeface="Times New Roman"/>
                <a:cs typeface="Times New Roman"/>
              </a:rPr>
              <a:t>little</a:t>
            </a:r>
            <a:endParaRPr lang="en-US" sz="1200">
              <a:latin typeface="Times New Roman"/>
              <a:cs typeface="Times New Roman"/>
            </a:endParaRPr>
          </a:p>
        </p:txBody>
      </p:sp>
      <p:sp>
        <p:nvSpPr>
          <p:cNvPr id="18" name="TextBox 24">
            <a:extLst>
              <a:ext uri="{FF2B5EF4-FFF2-40B4-BE49-F238E27FC236}">
                <a16:creationId xmlns:a16="http://schemas.microsoft.com/office/drawing/2014/main" id="{75D50CB0-B33C-4AC8-8646-19C8333AF009}"/>
              </a:ext>
            </a:extLst>
          </p:cNvPr>
          <p:cNvSpPr txBox="1"/>
          <p:nvPr/>
        </p:nvSpPr>
        <p:spPr>
          <a:xfrm>
            <a:off x="3489903" y="6125442"/>
            <a:ext cx="4154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>
                <a:latin typeface="Times New Roman"/>
                <a:cs typeface="Times New Roman"/>
              </a:rPr>
              <a:t>boy</a:t>
            </a:r>
          </a:p>
        </p:txBody>
      </p:sp>
      <p:cxnSp>
        <p:nvCxnSpPr>
          <p:cNvPr id="19" name="Straight Connector 25">
            <a:extLst>
              <a:ext uri="{FF2B5EF4-FFF2-40B4-BE49-F238E27FC236}">
                <a16:creationId xmlns:a16="http://schemas.microsoft.com/office/drawing/2014/main" id="{4EA94021-9C76-4F06-8B68-100D8B4D2469}"/>
              </a:ext>
            </a:extLst>
          </p:cNvPr>
          <p:cNvCxnSpPr/>
          <p:nvPr/>
        </p:nvCxnSpPr>
        <p:spPr>
          <a:xfrm flipH="1">
            <a:off x="2850194" y="5243373"/>
            <a:ext cx="133" cy="220579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26">
            <a:extLst>
              <a:ext uri="{FF2B5EF4-FFF2-40B4-BE49-F238E27FC236}">
                <a16:creationId xmlns:a16="http://schemas.microsoft.com/office/drawing/2014/main" id="{9786ED07-BA4C-4AEC-B8E0-79A8BA97DB85}"/>
              </a:ext>
            </a:extLst>
          </p:cNvPr>
          <p:cNvCxnSpPr/>
          <p:nvPr/>
        </p:nvCxnSpPr>
        <p:spPr>
          <a:xfrm>
            <a:off x="3292073" y="5895237"/>
            <a:ext cx="79" cy="220579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7">
            <a:extLst>
              <a:ext uri="{FF2B5EF4-FFF2-40B4-BE49-F238E27FC236}">
                <a16:creationId xmlns:a16="http://schemas.microsoft.com/office/drawing/2014/main" id="{D301D75D-BCDA-4CD0-8583-DAC41F8C3E6C}"/>
              </a:ext>
            </a:extLst>
          </p:cNvPr>
          <p:cNvCxnSpPr/>
          <p:nvPr/>
        </p:nvCxnSpPr>
        <p:spPr>
          <a:xfrm flipH="1">
            <a:off x="3697652" y="5894701"/>
            <a:ext cx="3560" cy="230739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9">
            <a:extLst>
              <a:ext uri="{FF2B5EF4-FFF2-40B4-BE49-F238E27FC236}">
                <a16:creationId xmlns:a16="http://schemas.microsoft.com/office/drawing/2014/main" id="{BD41D1B7-B3BA-4332-BBF6-CF8A189F1B91}"/>
              </a:ext>
            </a:extLst>
          </p:cNvPr>
          <p:cNvSpPr txBox="1"/>
          <p:nvPr/>
        </p:nvSpPr>
        <p:spPr>
          <a:xfrm>
            <a:off x="4035341" y="4103275"/>
            <a:ext cx="4058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>
                <a:latin typeface="Times New Roman"/>
                <a:cs typeface="Times New Roman"/>
              </a:rPr>
              <a:t>VV</a:t>
            </a:r>
            <a:endParaRPr lang="en-US" sz="1200">
              <a:latin typeface="Times New Roman"/>
              <a:cs typeface="Times New Roman"/>
            </a:endParaRPr>
          </a:p>
        </p:txBody>
      </p:sp>
      <p:sp>
        <p:nvSpPr>
          <p:cNvPr id="23" name="TextBox 30">
            <a:extLst>
              <a:ext uri="{FF2B5EF4-FFF2-40B4-BE49-F238E27FC236}">
                <a16:creationId xmlns:a16="http://schemas.microsoft.com/office/drawing/2014/main" id="{4C9DD026-8D80-43EB-A27B-A2195E4517AE}"/>
              </a:ext>
            </a:extLst>
          </p:cNvPr>
          <p:cNvSpPr txBox="1"/>
          <p:nvPr/>
        </p:nvSpPr>
        <p:spPr>
          <a:xfrm>
            <a:off x="3997804" y="4617534"/>
            <a:ext cx="4764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>
                <a:latin typeface="Times New Roman"/>
                <a:cs typeface="Times New Roman"/>
              </a:rPr>
              <a:t>likes</a:t>
            </a:r>
            <a:endParaRPr lang="en-US" sz="1200">
              <a:latin typeface="Times New Roman"/>
              <a:cs typeface="Times New Roman"/>
            </a:endParaRPr>
          </a:p>
        </p:txBody>
      </p:sp>
      <p:cxnSp>
        <p:nvCxnSpPr>
          <p:cNvPr id="24" name="Straight Connector 31">
            <a:extLst>
              <a:ext uri="{FF2B5EF4-FFF2-40B4-BE49-F238E27FC236}">
                <a16:creationId xmlns:a16="http://schemas.microsoft.com/office/drawing/2014/main" id="{C60478C6-9F88-4704-BE11-F94C73B91483}"/>
              </a:ext>
            </a:extLst>
          </p:cNvPr>
          <p:cNvCxnSpPr/>
          <p:nvPr/>
        </p:nvCxnSpPr>
        <p:spPr>
          <a:xfrm flipH="1">
            <a:off x="4236013" y="4380273"/>
            <a:ext cx="2271" cy="23726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32">
            <a:extLst>
              <a:ext uri="{FF2B5EF4-FFF2-40B4-BE49-F238E27FC236}">
                <a16:creationId xmlns:a16="http://schemas.microsoft.com/office/drawing/2014/main" id="{A893494B-3C08-4867-8C3D-68912A097890}"/>
              </a:ext>
            </a:extLst>
          </p:cNvPr>
          <p:cNvSpPr txBox="1"/>
          <p:nvPr/>
        </p:nvSpPr>
        <p:spPr>
          <a:xfrm>
            <a:off x="8387419" y="4117895"/>
            <a:ext cx="4908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>
                <a:latin typeface="Times New Roman"/>
                <a:cs typeface="Times New Roman"/>
              </a:rPr>
              <a:t>NNS</a:t>
            </a:r>
            <a:endParaRPr lang="en-US" sz="1200">
              <a:latin typeface="Times New Roman"/>
              <a:cs typeface="Times New Roman"/>
            </a:endParaRPr>
          </a:p>
        </p:txBody>
      </p:sp>
      <p:sp>
        <p:nvSpPr>
          <p:cNvPr id="26" name="TextBox 33">
            <a:extLst>
              <a:ext uri="{FF2B5EF4-FFF2-40B4-BE49-F238E27FC236}">
                <a16:creationId xmlns:a16="http://schemas.microsoft.com/office/drawing/2014/main" id="{7DE4700A-E3D7-4D13-853E-FC1FAFB13244}"/>
              </a:ext>
            </a:extLst>
          </p:cNvPr>
          <p:cNvSpPr txBox="1"/>
          <p:nvPr/>
        </p:nvSpPr>
        <p:spPr>
          <a:xfrm>
            <a:off x="4543997" y="4103275"/>
            <a:ext cx="4651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>
                <a:latin typeface="Times New Roman"/>
                <a:cs typeface="Times New Roman"/>
              </a:rPr>
              <a:t>ADJ</a:t>
            </a:r>
            <a:endParaRPr lang="en-US" sz="1200">
              <a:latin typeface="Times New Roman"/>
              <a:cs typeface="Times New Roman"/>
            </a:endParaRPr>
          </a:p>
        </p:txBody>
      </p:sp>
      <p:sp>
        <p:nvSpPr>
          <p:cNvPr id="27" name="TextBox 34">
            <a:extLst>
              <a:ext uri="{FF2B5EF4-FFF2-40B4-BE49-F238E27FC236}">
                <a16:creationId xmlns:a16="http://schemas.microsoft.com/office/drawing/2014/main" id="{6BD4E9AC-E0E1-48BC-A820-AB448136054E}"/>
              </a:ext>
            </a:extLst>
          </p:cNvPr>
          <p:cNvSpPr txBox="1"/>
          <p:nvPr/>
        </p:nvSpPr>
        <p:spPr>
          <a:xfrm>
            <a:off x="8261587" y="4614863"/>
            <a:ext cx="7425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>
                <a:latin typeface="Times New Roman"/>
                <a:cs typeface="Times New Roman"/>
              </a:rPr>
              <a:t>tomatoes</a:t>
            </a:r>
            <a:endParaRPr lang="en-US" sz="1200">
              <a:latin typeface="Times New Roman"/>
              <a:cs typeface="Times New Roman"/>
            </a:endParaRPr>
          </a:p>
        </p:txBody>
      </p:sp>
      <p:sp>
        <p:nvSpPr>
          <p:cNvPr id="28" name="TextBox 35">
            <a:extLst>
              <a:ext uri="{FF2B5EF4-FFF2-40B4-BE49-F238E27FC236}">
                <a16:creationId xmlns:a16="http://schemas.microsoft.com/office/drawing/2014/main" id="{30293955-118C-4DAE-8BF4-D8E9333C6F8D}"/>
              </a:ext>
            </a:extLst>
          </p:cNvPr>
          <p:cNvSpPr txBox="1"/>
          <p:nvPr/>
        </p:nvSpPr>
        <p:spPr>
          <a:xfrm>
            <a:off x="4585674" y="4610395"/>
            <a:ext cx="3818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>
                <a:latin typeface="Times New Roman"/>
                <a:cs typeface="Times New Roman"/>
              </a:rPr>
              <a:t>red</a:t>
            </a:r>
            <a:endParaRPr lang="en-US" sz="1200">
              <a:latin typeface="Times New Roman"/>
              <a:cs typeface="Times New Roman"/>
            </a:endParaRPr>
          </a:p>
        </p:txBody>
      </p:sp>
      <p:cxnSp>
        <p:nvCxnSpPr>
          <p:cNvPr id="29" name="Straight Connector 36">
            <a:extLst>
              <a:ext uri="{FF2B5EF4-FFF2-40B4-BE49-F238E27FC236}">
                <a16:creationId xmlns:a16="http://schemas.microsoft.com/office/drawing/2014/main" id="{005818EA-50C7-4089-8DEF-3088688F6010}"/>
              </a:ext>
            </a:extLst>
          </p:cNvPr>
          <p:cNvCxnSpPr>
            <a:endCxn id="28" idx="0"/>
          </p:cNvCxnSpPr>
          <p:nvPr/>
        </p:nvCxnSpPr>
        <p:spPr>
          <a:xfrm flipH="1">
            <a:off x="4776593" y="4380274"/>
            <a:ext cx="5" cy="230121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37">
            <a:extLst>
              <a:ext uri="{FF2B5EF4-FFF2-40B4-BE49-F238E27FC236}">
                <a16:creationId xmlns:a16="http://schemas.microsoft.com/office/drawing/2014/main" id="{B10A4DB4-CB4F-4EFA-A835-2CF32936F786}"/>
              </a:ext>
            </a:extLst>
          </p:cNvPr>
          <p:cNvCxnSpPr>
            <a:endCxn id="27" idx="0"/>
          </p:cNvCxnSpPr>
          <p:nvPr/>
        </p:nvCxnSpPr>
        <p:spPr>
          <a:xfrm flipH="1">
            <a:off x="8632842" y="4394894"/>
            <a:ext cx="2" cy="219968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40">
            <a:extLst>
              <a:ext uri="{FF2B5EF4-FFF2-40B4-BE49-F238E27FC236}">
                <a16:creationId xmlns:a16="http://schemas.microsoft.com/office/drawing/2014/main" id="{D53C0539-7762-44AF-AAF5-B0F7E4989B44}"/>
              </a:ext>
            </a:extLst>
          </p:cNvPr>
          <p:cNvSpPr txBox="1"/>
          <p:nvPr/>
        </p:nvSpPr>
        <p:spPr>
          <a:xfrm>
            <a:off x="9004096" y="4139175"/>
            <a:ext cx="2231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>
                <a:latin typeface="Times New Roman"/>
                <a:cs typeface="Times New Roman"/>
              </a:rPr>
              <a:t>.</a:t>
            </a:r>
            <a:endParaRPr lang="en-US" sz="1200">
              <a:latin typeface="Times New Roman"/>
              <a:cs typeface="Times New Roman"/>
            </a:endParaRPr>
          </a:p>
        </p:txBody>
      </p:sp>
      <p:sp>
        <p:nvSpPr>
          <p:cNvPr id="32" name="TextBox 41">
            <a:extLst>
              <a:ext uri="{FF2B5EF4-FFF2-40B4-BE49-F238E27FC236}">
                <a16:creationId xmlns:a16="http://schemas.microsoft.com/office/drawing/2014/main" id="{B4818E56-C218-435E-8700-8FE918A1D0D0}"/>
              </a:ext>
            </a:extLst>
          </p:cNvPr>
          <p:cNvSpPr txBox="1"/>
          <p:nvPr/>
        </p:nvSpPr>
        <p:spPr>
          <a:xfrm>
            <a:off x="9004096" y="4578963"/>
            <a:ext cx="2231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>
                <a:latin typeface="Times New Roman"/>
                <a:cs typeface="Times New Roman"/>
              </a:rPr>
              <a:t>.</a:t>
            </a:r>
            <a:endParaRPr lang="en-US" sz="1200">
              <a:latin typeface="Times New Roman"/>
              <a:cs typeface="Times New Roman"/>
            </a:endParaRPr>
          </a:p>
        </p:txBody>
      </p:sp>
      <p:cxnSp>
        <p:nvCxnSpPr>
          <p:cNvPr id="33" name="Straight Connector 42">
            <a:extLst>
              <a:ext uri="{FF2B5EF4-FFF2-40B4-BE49-F238E27FC236}">
                <a16:creationId xmlns:a16="http://schemas.microsoft.com/office/drawing/2014/main" id="{C4323E86-E779-43B5-A462-BB8B837289CA}"/>
              </a:ext>
            </a:extLst>
          </p:cNvPr>
          <p:cNvCxnSpPr/>
          <p:nvPr/>
        </p:nvCxnSpPr>
        <p:spPr>
          <a:xfrm>
            <a:off x="9115664" y="4416174"/>
            <a:ext cx="0" cy="162791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Box 38">
            <a:extLst>
              <a:ext uri="{FF2B5EF4-FFF2-40B4-BE49-F238E27FC236}">
                <a16:creationId xmlns:a16="http://schemas.microsoft.com/office/drawing/2014/main" id="{BE98A33F-63C8-46DC-BE03-2023408D3C60}"/>
              </a:ext>
            </a:extLst>
          </p:cNvPr>
          <p:cNvSpPr txBox="1"/>
          <p:nvPr/>
        </p:nvSpPr>
        <p:spPr>
          <a:xfrm>
            <a:off x="3327919" y="4963235"/>
            <a:ext cx="4571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 dirty="0">
                <a:latin typeface="Times New Roman"/>
                <a:cs typeface="Times New Roman"/>
              </a:rPr>
              <a:t>NP*</a:t>
            </a:r>
            <a:endParaRPr lang="en-US" sz="1200" i="1" dirty="0">
              <a:latin typeface="Times New Roman"/>
              <a:cs typeface="Times New Roman"/>
            </a:endParaRPr>
          </a:p>
        </p:txBody>
      </p:sp>
      <p:cxnSp>
        <p:nvCxnSpPr>
          <p:cNvPr id="35" name="Straight Connector 39">
            <a:extLst>
              <a:ext uri="{FF2B5EF4-FFF2-40B4-BE49-F238E27FC236}">
                <a16:creationId xmlns:a16="http://schemas.microsoft.com/office/drawing/2014/main" id="{577494A4-32B1-4CDC-9CDD-ACAE468A608C}"/>
              </a:ext>
            </a:extLst>
          </p:cNvPr>
          <p:cNvCxnSpPr>
            <a:stCxn id="34" idx="2"/>
            <a:endCxn id="14" idx="0"/>
          </p:cNvCxnSpPr>
          <p:nvPr/>
        </p:nvCxnSpPr>
        <p:spPr>
          <a:xfrm flipH="1">
            <a:off x="3292070" y="5240234"/>
            <a:ext cx="264437" cy="378005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43">
            <a:extLst>
              <a:ext uri="{FF2B5EF4-FFF2-40B4-BE49-F238E27FC236}">
                <a16:creationId xmlns:a16="http://schemas.microsoft.com/office/drawing/2014/main" id="{D674B20A-1F73-448E-BF74-7D6A5AF5B433}"/>
              </a:ext>
            </a:extLst>
          </p:cNvPr>
          <p:cNvCxnSpPr>
            <a:stCxn id="34" idx="2"/>
            <a:endCxn id="15" idx="0"/>
          </p:cNvCxnSpPr>
          <p:nvPr/>
        </p:nvCxnSpPr>
        <p:spPr>
          <a:xfrm>
            <a:off x="3556507" y="5240234"/>
            <a:ext cx="144704" cy="377469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Box 44">
            <a:extLst>
              <a:ext uri="{FF2B5EF4-FFF2-40B4-BE49-F238E27FC236}">
                <a16:creationId xmlns:a16="http://schemas.microsoft.com/office/drawing/2014/main" id="{1AF10617-D49E-4374-A0F6-7A1528D6D377}"/>
              </a:ext>
            </a:extLst>
          </p:cNvPr>
          <p:cNvSpPr txBox="1"/>
          <p:nvPr/>
        </p:nvSpPr>
        <p:spPr>
          <a:xfrm>
            <a:off x="3050968" y="4380274"/>
            <a:ext cx="4571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 dirty="0">
                <a:latin typeface="Times New Roman"/>
                <a:cs typeface="Times New Roman"/>
              </a:rPr>
              <a:t>NP*</a:t>
            </a:r>
            <a:endParaRPr lang="en-US" sz="1200" i="1" dirty="0">
              <a:latin typeface="Times New Roman"/>
              <a:cs typeface="Times New Roman"/>
            </a:endParaRPr>
          </a:p>
        </p:txBody>
      </p:sp>
      <p:cxnSp>
        <p:nvCxnSpPr>
          <p:cNvPr id="38" name="Straight Connector 45">
            <a:extLst>
              <a:ext uri="{FF2B5EF4-FFF2-40B4-BE49-F238E27FC236}">
                <a16:creationId xmlns:a16="http://schemas.microsoft.com/office/drawing/2014/main" id="{90408A3F-02B9-4290-8F68-E1A0F4244400}"/>
              </a:ext>
            </a:extLst>
          </p:cNvPr>
          <p:cNvCxnSpPr>
            <a:stCxn id="37" idx="2"/>
            <a:endCxn id="13" idx="0"/>
          </p:cNvCxnSpPr>
          <p:nvPr/>
        </p:nvCxnSpPr>
        <p:spPr>
          <a:xfrm flipH="1">
            <a:off x="2850325" y="4657273"/>
            <a:ext cx="429231" cy="309101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46">
            <a:extLst>
              <a:ext uri="{FF2B5EF4-FFF2-40B4-BE49-F238E27FC236}">
                <a16:creationId xmlns:a16="http://schemas.microsoft.com/office/drawing/2014/main" id="{1F8C0DDD-2E63-4820-86DF-98DB5D14FB79}"/>
              </a:ext>
            </a:extLst>
          </p:cNvPr>
          <p:cNvCxnSpPr>
            <a:stCxn id="37" idx="2"/>
            <a:endCxn id="34" idx="0"/>
          </p:cNvCxnSpPr>
          <p:nvPr/>
        </p:nvCxnSpPr>
        <p:spPr>
          <a:xfrm>
            <a:off x="3279556" y="4657273"/>
            <a:ext cx="276951" cy="305962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Box 51">
            <a:extLst>
              <a:ext uri="{FF2B5EF4-FFF2-40B4-BE49-F238E27FC236}">
                <a16:creationId xmlns:a16="http://schemas.microsoft.com/office/drawing/2014/main" id="{198A6056-3676-479D-A0AA-89EEAAB6D0A3}"/>
              </a:ext>
            </a:extLst>
          </p:cNvPr>
          <p:cNvSpPr txBox="1"/>
          <p:nvPr/>
        </p:nvSpPr>
        <p:spPr>
          <a:xfrm>
            <a:off x="6953946" y="3429000"/>
            <a:ext cx="7447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>
                <a:latin typeface="Times New Roman"/>
                <a:cs typeface="Times New Roman"/>
              </a:rPr>
              <a:t>buffer</a:t>
            </a:r>
          </a:p>
        </p:txBody>
      </p:sp>
    </p:spTree>
    <p:extLst>
      <p:ext uri="{BB962C8B-B14F-4D97-AF65-F5344CB8AC3E}">
        <p14:creationId xmlns:p14="http://schemas.microsoft.com/office/powerpoint/2010/main" val="3678419605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5">
            <a:extLst>
              <a:ext uri="{FF2B5EF4-FFF2-40B4-BE49-F238E27FC236}">
                <a16:creationId xmlns:a16="http://schemas.microsoft.com/office/drawing/2014/main" id="{E1BF4C49-D9BF-42F3-B713-48595D54AED3}"/>
              </a:ext>
            </a:extLst>
          </p:cNvPr>
          <p:cNvSpPr/>
          <p:nvPr/>
        </p:nvSpPr>
        <p:spPr>
          <a:xfrm>
            <a:off x="671513" y="217473"/>
            <a:ext cx="78902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Transition-based constituent parsing </a:t>
            </a:r>
          </a:p>
        </p:txBody>
      </p:sp>
      <p:sp>
        <p:nvSpPr>
          <p:cNvPr id="4" name="矩形 8">
            <a:extLst>
              <a:ext uri="{FF2B5EF4-FFF2-40B4-BE49-F238E27FC236}">
                <a16:creationId xmlns:a16="http://schemas.microsoft.com/office/drawing/2014/main" id="{1F81F79F-0DD2-442B-ADE3-E02C3042070D}"/>
              </a:ext>
            </a:extLst>
          </p:cNvPr>
          <p:cNvSpPr/>
          <p:nvPr/>
        </p:nvSpPr>
        <p:spPr>
          <a:xfrm>
            <a:off x="2250948" y="1543339"/>
            <a:ext cx="7045452" cy="1522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SzPct val="100000"/>
            </a:pPr>
            <a:r>
              <a:rPr lang="en-US" altLang="zh-CN" sz="2400" b="1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Shift-reduce constituent parsing</a:t>
            </a:r>
          </a:p>
          <a:p>
            <a:pPr marL="342900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Example</a:t>
            </a:r>
          </a:p>
          <a:p>
            <a:pPr marL="800100" lvl="1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Reduce-R-NP</a:t>
            </a: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B858B95A-D574-44F8-8FD4-240E804025C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981950" y="6356352"/>
            <a:ext cx="2057400" cy="365125"/>
          </a:xfrm>
        </p:spPr>
        <p:txBody>
          <a:bodyPr/>
          <a:lstStyle/>
          <a:p>
            <a:fld id="{11D8FA19-E13B-4121-8BBF-5D41F5A04330}" type="slidenum">
              <a:rPr lang="zh-CN" altLang="en-US" smtClean="0"/>
              <a:t>87</a:t>
            </a:fld>
            <a:endParaRPr lang="zh-CN" altLang="en-US"/>
          </a:p>
        </p:txBody>
      </p:sp>
      <p:sp>
        <p:nvSpPr>
          <p:cNvPr id="6" name="TextBox 50">
            <a:extLst>
              <a:ext uri="{FF2B5EF4-FFF2-40B4-BE49-F238E27FC236}">
                <a16:creationId xmlns:a16="http://schemas.microsoft.com/office/drawing/2014/main" id="{A3C9B207-78FB-4798-AD0D-3C767C8A751A}"/>
              </a:ext>
            </a:extLst>
          </p:cNvPr>
          <p:cNvSpPr txBox="1"/>
          <p:nvPr/>
        </p:nvSpPr>
        <p:spPr>
          <a:xfrm>
            <a:off x="3540048" y="3429000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>
                <a:latin typeface="Times New Roman"/>
                <a:cs typeface="Times New Roman"/>
              </a:rPr>
              <a:t>stack</a:t>
            </a:r>
          </a:p>
        </p:txBody>
      </p:sp>
      <p:cxnSp>
        <p:nvCxnSpPr>
          <p:cNvPr id="8" name="Straight Connector 53">
            <a:extLst>
              <a:ext uri="{FF2B5EF4-FFF2-40B4-BE49-F238E27FC236}">
                <a16:creationId xmlns:a16="http://schemas.microsoft.com/office/drawing/2014/main" id="{7BD99A1A-6265-4F59-9E73-447934570B89}"/>
              </a:ext>
            </a:extLst>
          </p:cNvPr>
          <p:cNvCxnSpPr/>
          <p:nvPr/>
        </p:nvCxnSpPr>
        <p:spPr>
          <a:xfrm>
            <a:off x="2653342" y="4031695"/>
            <a:ext cx="2235757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54">
            <a:extLst>
              <a:ext uri="{FF2B5EF4-FFF2-40B4-BE49-F238E27FC236}">
                <a16:creationId xmlns:a16="http://schemas.microsoft.com/office/drawing/2014/main" id="{E4824E3A-39E8-47A3-A574-84D52DC1879F}"/>
              </a:ext>
            </a:extLst>
          </p:cNvPr>
          <p:cNvCxnSpPr/>
          <p:nvPr/>
        </p:nvCxnSpPr>
        <p:spPr>
          <a:xfrm>
            <a:off x="2653341" y="4916900"/>
            <a:ext cx="2235757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55">
            <a:extLst>
              <a:ext uri="{FF2B5EF4-FFF2-40B4-BE49-F238E27FC236}">
                <a16:creationId xmlns:a16="http://schemas.microsoft.com/office/drawing/2014/main" id="{2391C617-A547-4224-A483-44494D394DD0}"/>
              </a:ext>
            </a:extLst>
          </p:cNvPr>
          <p:cNvCxnSpPr/>
          <p:nvPr/>
        </p:nvCxnSpPr>
        <p:spPr>
          <a:xfrm>
            <a:off x="2653338" y="4031696"/>
            <a:ext cx="0" cy="885207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58">
            <a:extLst>
              <a:ext uri="{FF2B5EF4-FFF2-40B4-BE49-F238E27FC236}">
                <a16:creationId xmlns:a16="http://schemas.microsoft.com/office/drawing/2014/main" id="{22E98764-EC4C-4B74-8962-804B6422EBE4}"/>
              </a:ext>
            </a:extLst>
          </p:cNvPr>
          <p:cNvCxnSpPr/>
          <p:nvPr/>
        </p:nvCxnSpPr>
        <p:spPr>
          <a:xfrm flipV="1">
            <a:off x="6405792" y="4908264"/>
            <a:ext cx="3019023" cy="8639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8">
            <a:extLst>
              <a:ext uri="{FF2B5EF4-FFF2-40B4-BE49-F238E27FC236}">
                <a16:creationId xmlns:a16="http://schemas.microsoft.com/office/drawing/2014/main" id="{3588A1CC-8330-41E0-A0E4-547EE41B6422}"/>
              </a:ext>
            </a:extLst>
          </p:cNvPr>
          <p:cNvCxnSpPr/>
          <p:nvPr/>
        </p:nvCxnSpPr>
        <p:spPr>
          <a:xfrm flipV="1">
            <a:off x="6405792" y="4023059"/>
            <a:ext cx="3019023" cy="8639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9">
            <a:extLst>
              <a:ext uri="{FF2B5EF4-FFF2-40B4-BE49-F238E27FC236}">
                <a16:creationId xmlns:a16="http://schemas.microsoft.com/office/drawing/2014/main" id="{190921D7-AEB5-48CC-A647-C92A3321A895}"/>
              </a:ext>
            </a:extLst>
          </p:cNvPr>
          <p:cNvSpPr txBox="1"/>
          <p:nvPr/>
        </p:nvSpPr>
        <p:spPr>
          <a:xfrm>
            <a:off x="2521052" y="4966372"/>
            <a:ext cx="3898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>
                <a:latin typeface="Times New Roman"/>
                <a:cs typeface="Times New Roman"/>
              </a:rPr>
              <a:t>DT</a:t>
            </a:r>
            <a:endParaRPr lang="en-US" sz="1200">
              <a:latin typeface="Times New Roman"/>
              <a:cs typeface="Times New Roman"/>
            </a:endParaRPr>
          </a:p>
        </p:txBody>
      </p:sp>
      <p:sp>
        <p:nvSpPr>
          <p:cNvPr id="14" name="TextBox 20">
            <a:extLst>
              <a:ext uri="{FF2B5EF4-FFF2-40B4-BE49-F238E27FC236}">
                <a16:creationId xmlns:a16="http://schemas.microsoft.com/office/drawing/2014/main" id="{011DC160-8251-4163-A216-FC98093225AA}"/>
              </a:ext>
            </a:extLst>
          </p:cNvPr>
          <p:cNvSpPr txBox="1"/>
          <p:nvPr/>
        </p:nvSpPr>
        <p:spPr>
          <a:xfrm>
            <a:off x="2925126" y="5618240"/>
            <a:ext cx="4651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>
                <a:latin typeface="Times New Roman"/>
                <a:cs typeface="Times New Roman"/>
              </a:rPr>
              <a:t>ADJ</a:t>
            </a:r>
            <a:endParaRPr lang="en-US" sz="1200">
              <a:latin typeface="Times New Roman"/>
              <a:cs typeface="Times New Roman"/>
            </a:endParaRPr>
          </a:p>
        </p:txBody>
      </p:sp>
      <p:sp>
        <p:nvSpPr>
          <p:cNvPr id="15" name="TextBox 21">
            <a:extLst>
              <a:ext uri="{FF2B5EF4-FFF2-40B4-BE49-F238E27FC236}">
                <a16:creationId xmlns:a16="http://schemas.microsoft.com/office/drawing/2014/main" id="{E2C4D54C-0385-4E98-8661-B3326063D580}"/>
              </a:ext>
            </a:extLst>
          </p:cNvPr>
          <p:cNvSpPr txBox="1"/>
          <p:nvPr/>
        </p:nvSpPr>
        <p:spPr>
          <a:xfrm>
            <a:off x="3363923" y="5617704"/>
            <a:ext cx="4058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>
                <a:latin typeface="Times New Roman"/>
                <a:cs typeface="Times New Roman"/>
              </a:rPr>
              <a:t>NN</a:t>
            </a:r>
          </a:p>
        </p:txBody>
      </p:sp>
      <p:sp>
        <p:nvSpPr>
          <p:cNvPr id="16" name="TextBox 22">
            <a:extLst>
              <a:ext uri="{FF2B5EF4-FFF2-40B4-BE49-F238E27FC236}">
                <a16:creationId xmlns:a16="http://schemas.microsoft.com/office/drawing/2014/main" id="{DFE99BFC-40C9-47EF-A6B1-B47D07AF8379}"/>
              </a:ext>
            </a:extLst>
          </p:cNvPr>
          <p:cNvSpPr txBox="1"/>
          <p:nvPr/>
        </p:nvSpPr>
        <p:spPr>
          <a:xfrm>
            <a:off x="2503287" y="5463952"/>
            <a:ext cx="4251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>
                <a:latin typeface="Times New Roman"/>
                <a:cs typeface="Times New Roman"/>
              </a:rPr>
              <a:t>The</a:t>
            </a:r>
            <a:endParaRPr lang="en-US" sz="1200">
              <a:latin typeface="Times New Roman"/>
              <a:cs typeface="Times New Roman"/>
            </a:endParaRPr>
          </a:p>
        </p:txBody>
      </p:sp>
      <p:sp>
        <p:nvSpPr>
          <p:cNvPr id="17" name="TextBox 23">
            <a:extLst>
              <a:ext uri="{FF2B5EF4-FFF2-40B4-BE49-F238E27FC236}">
                <a16:creationId xmlns:a16="http://schemas.microsoft.com/office/drawing/2014/main" id="{C5E3E621-927D-4BCD-B6F5-B43AF19FCD01}"/>
              </a:ext>
            </a:extLst>
          </p:cNvPr>
          <p:cNvSpPr txBox="1"/>
          <p:nvPr/>
        </p:nvSpPr>
        <p:spPr>
          <a:xfrm>
            <a:off x="2922801" y="6115816"/>
            <a:ext cx="4700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>
                <a:latin typeface="Times New Roman"/>
                <a:cs typeface="Times New Roman"/>
              </a:rPr>
              <a:t>little</a:t>
            </a:r>
            <a:endParaRPr lang="en-US" sz="1200">
              <a:latin typeface="Times New Roman"/>
              <a:cs typeface="Times New Roman"/>
            </a:endParaRPr>
          </a:p>
        </p:txBody>
      </p:sp>
      <p:sp>
        <p:nvSpPr>
          <p:cNvPr id="18" name="TextBox 24">
            <a:extLst>
              <a:ext uri="{FF2B5EF4-FFF2-40B4-BE49-F238E27FC236}">
                <a16:creationId xmlns:a16="http://schemas.microsoft.com/office/drawing/2014/main" id="{731BB18C-5EEA-4DB5-AACD-043CE650124B}"/>
              </a:ext>
            </a:extLst>
          </p:cNvPr>
          <p:cNvSpPr txBox="1"/>
          <p:nvPr/>
        </p:nvSpPr>
        <p:spPr>
          <a:xfrm>
            <a:off x="3355555" y="6125440"/>
            <a:ext cx="4154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>
                <a:latin typeface="Times New Roman"/>
                <a:cs typeface="Times New Roman"/>
              </a:rPr>
              <a:t>boy</a:t>
            </a:r>
          </a:p>
        </p:txBody>
      </p:sp>
      <p:cxnSp>
        <p:nvCxnSpPr>
          <p:cNvPr id="19" name="Straight Connector 25">
            <a:extLst>
              <a:ext uri="{FF2B5EF4-FFF2-40B4-BE49-F238E27FC236}">
                <a16:creationId xmlns:a16="http://schemas.microsoft.com/office/drawing/2014/main" id="{2F405AFE-4179-4A34-8984-63E106535081}"/>
              </a:ext>
            </a:extLst>
          </p:cNvPr>
          <p:cNvCxnSpPr/>
          <p:nvPr/>
        </p:nvCxnSpPr>
        <p:spPr>
          <a:xfrm flipH="1">
            <a:off x="2715846" y="5243373"/>
            <a:ext cx="133" cy="220579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26">
            <a:extLst>
              <a:ext uri="{FF2B5EF4-FFF2-40B4-BE49-F238E27FC236}">
                <a16:creationId xmlns:a16="http://schemas.microsoft.com/office/drawing/2014/main" id="{A4D95A00-149B-4E3A-95C3-D3FBDD74F5DF}"/>
              </a:ext>
            </a:extLst>
          </p:cNvPr>
          <p:cNvCxnSpPr/>
          <p:nvPr/>
        </p:nvCxnSpPr>
        <p:spPr>
          <a:xfrm>
            <a:off x="3157725" y="5895238"/>
            <a:ext cx="79" cy="220579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7">
            <a:extLst>
              <a:ext uri="{FF2B5EF4-FFF2-40B4-BE49-F238E27FC236}">
                <a16:creationId xmlns:a16="http://schemas.microsoft.com/office/drawing/2014/main" id="{A295620F-06AA-4EE6-835E-2D544D24E98F}"/>
              </a:ext>
            </a:extLst>
          </p:cNvPr>
          <p:cNvCxnSpPr/>
          <p:nvPr/>
        </p:nvCxnSpPr>
        <p:spPr>
          <a:xfrm flipH="1">
            <a:off x="3563304" y="5894702"/>
            <a:ext cx="3560" cy="230739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9">
            <a:extLst>
              <a:ext uri="{FF2B5EF4-FFF2-40B4-BE49-F238E27FC236}">
                <a16:creationId xmlns:a16="http://schemas.microsoft.com/office/drawing/2014/main" id="{2E56F598-87AA-4375-853A-DB004BC8B095}"/>
              </a:ext>
            </a:extLst>
          </p:cNvPr>
          <p:cNvSpPr txBox="1"/>
          <p:nvPr/>
        </p:nvSpPr>
        <p:spPr>
          <a:xfrm>
            <a:off x="3352357" y="4103275"/>
            <a:ext cx="4058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>
                <a:latin typeface="Times New Roman"/>
                <a:cs typeface="Times New Roman"/>
              </a:rPr>
              <a:t>VV</a:t>
            </a:r>
            <a:endParaRPr lang="en-US" sz="1200">
              <a:latin typeface="Times New Roman"/>
              <a:cs typeface="Times New Roman"/>
            </a:endParaRPr>
          </a:p>
        </p:txBody>
      </p:sp>
      <p:sp>
        <p:nvSpPr>
          <p:cNvPr id="23" name="TextBox 30">
            <a:extLst>
              <a:ext uri="{FF2B5EF4-FFF2-40B4-BE49-F238E27FC236}">
                <a16:creationId xmlns:a16="http://schemas.microsoft.com/office/drawing/2014/main" id="{63F92B9D-CEEB-4182-BB32-47694A806517}"/>
              </a:ext>
            </a:extLst>
          </p:cNvPr>
          <p:cNvSpPr txBox="1"/>
          <p:nvPr/>
        </p:nvSpPr>
        <p:spPr>
          <a:xfrm>
            <a:off x="3314820" y="4617532"/>
            <a:ext cx="4764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>
                <a:latin typeface="Times New Roman"/>
                <a:cs typeface="Times New Roman"/>
              </a:rPr>
              <a:t>likes</a:t>
            </a:r>
            <a:endParaRPr lang="en-US" sz="1200">
              <a:latin typeface="Times New Roman"/>
              <a:cs typeface="Times New Roman"/>
            </a:endParaRPr>
          </a:p>
        </p:txBody>
      </p:sp>
      <p:cxnSp>
        <p:nvCxnSpPr>
          <p:cNvPr id="24" name="Straight Connector 31">
            <a:extLst>
              <a:ext uri="{FF2B5EF4-FFF2-40B4-BE49-F238E27FC236}">
                <a16:creationId xmlns:a16="http://schemas.microsoft.com/office/drawing/2014/main" id="{1D51D4D5-9F1C-4932-B5B9-B5F195644212}"/>
              </a:ext>
            </a:extLst>
          </p:cNvPr>
          <p:cNvCxnSpPr/>
          <p:nvPr/>
        </p:nvCxnSpPr>
        <p:spPr>
          <a:xfrm flipH="1">
            <a:off x="3553029" y="4380271"/>
            <a:ext cx="2271" cy="23726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32">
            <a:extLst>
              <a:ext uri="{FF2B5EF4-FFF2-40B4-BE49-F238E27FC236}">
                <a16:creationId xmlns:a16="http://schemas.microsoft.com/office/drawing/2014/main" id="{F49226AB-2EE5-4F93-860E-78011AD19795}"/>
              </a:ext>
            </a:extLst>
          </p:cNvPr>
          <p:cNvSpPr txBox="1"/>
          <p:nvPr/>
        </p:nvSpPr>
        <p:spPr>
          <a:xfrm>
            <a:off x="4451089" y="4117896"/>
            <a:ext cx="4908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>
                <a:latin typeface="Times New Roman"/>
                <a:cs typeface="Times New Roman"/>
              </a:rPr>
              <a:t>NNS</a:t>
            </a:r>
            <a:endParaRPr lang="en-US" sz="1200">
              <a:latin typeface="Times New Roman"/>
              <a:cs typeface="Times New Roman"/>
            </a:endParaRPr>
          </a:p>
        </p:txBody>
      </p:sp>
      <p:sp>
        <p:nvSpPr>
          <p:cNvPr id="26" name="TextBox 33">
            <a:extLst>
              <a:ext uri="{FF2B5EF4-FFF2-40B4-BE49-F238E27FC236}">
                <a16:creationId xmlns:a16="http://schemas.microsoft.com/office/drawing/2014/main" id="{FCE9CF97-F047-4BC7-BD41-A3FD298DB56B}"/>
              </a:ext>
            </a:extLst>
          </p:cNvPr>
          <p:cNvSpPr txBox="1"/>
          <p:nvPr/>
        </p:nvSpPr>
        <p:spPr>
          <a:xfrm>
            <a:off x="3861013" y="4103275"/>
            <a:ext cx="4651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>
                <a:latin typeface="Times New Roman"/>
                <a:cs typeface="Times New Roman"/>
              </a:rPr>
              <a:t>ADJ</a:t>
            </a:r>
            <a:endParaRPr lang="en-US" sz="1200">
              <a:latin typeface="Times New Roman"/>
              <a:cs typeface="Times New Roman"/>
            </a:endParaRPr>
          </a:p>
        </p:txBody>
      </p:sp>
      <p:sp>
        <p:nvSpPr>
          <p:cNvPr id="27" name="TextBox 34">
            <a:extLst>
              <a:ext uri="{FF2B5EF4-FFF2-40B4-BE49-F238E27FC236}">
                <a16:creationId xmlns:a16="http://schemas.microsoft.com/office/drawing/2014/main" id="{3011AEB2-23D3-40C8-A878-2BF77511D852}"/>
              </a:ext>
            </a:extLst>
          </p:cNvPr>
          <p:cNvSpPr txBox="1"/>
          <p:nvPr/>
        </p:nvSpPr>
        <p:spPr>
          <a:xfrm>
            <a:off x="4325257" y="4614864"/>
            <a:ext cx="7425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>
                <a:latin typeface="Times New Roman"/>
                <a:cs typeface="Times New Roman"/>
              </a:rPr>
              <a:t>tomatoes</a:t>
            </a:r>
            <a:endParaRPr lang="en-US" sz="1200">
              <a:latin typeface="Times New Roman"/>
              <a:cs typeface="Times New Roman"/>
            </a:endParaRPr>
          </a:p>
        </p:txBody>
      </p:sp>
      <p:sp>
        <p:nvSpPr>
          <p:cNvPr id="28" name="TextBox 35">
            <a:extLst>
              <a:ext uri="{FF2B5EF4-FFF2-40B4-BE49-F238E27FC236}">
                <a16:creationId xmlns:a16="http://schemas.microsoft.com/office/drawing/2014/main" id="{71F782F9-3D6E-4513-A085-8EBB100A57B2}"/>
              </a:ext>
            </a:extLst>
          </p:cNvPr>
          <p:cNvSpPr txBox="1"/>
          <p:nvPr/>
        </p:nvSpPr>
        <p:spPr>
          <a:xfrm>
            <a:off x="3902690" y="4610395"/>
            <a:ext cx="3818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>
                <a:latin typeface="Times New Roman"/>
                <a:cs typeface="Times New Roman"/>
              </a:rPr>
              <a:t>red</a:t>
            </a:r>
            <a:endParaRPr lang="en-US" sz="1200">
              <a:latin typeface="Times New Roman"/>
              <a:cs typeface="Times New Roman"/>
            </a:endParaRPr>
          </a:p>
        </p:txBody>
      </p:sp>
      <p:cxnSp>
        <p:nvCxnSpPr>
          <p:cNvPr id="29" name="Straight Connector 36">
            <a:extLst>
              <a:ext uri="{FF2B5EF4-FFF2-40B4-BE49-F238E27FC236}">
                <a16:creationId xmlns:a16="http://schemas.microsoft.com/office/drawing/2014/main" id="{02293D8A-5EA1-462F-A700-C1814FFCA191}"/>
              </a:ext>
            </a:extLst>
          </p:cNvPr>
          <p:cNvCxnSpPr>
            <a:endCxn id="28" idx="0"/>
          </p:cNvCxnSpPr>
          <p:nvPr/>
        </p:nvCxnSpPr>
        <p:spPr>
          <a:xfrm flipH="1">
            <a:off x="4093609" y="4380274"/>
            <a:ext cx="5" cy="230121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37">
            <a:extLst>
              <a:ext uri="{FF2B5EF4-FFF2-40B4-BE49-F238E27FC236}">
                <a16:creationId xmlns:a16="http://schemas.microsoft.com/office/drawing/2014/main" id="{E3C9B309-9143-43D3-9135-900FC84F4FD1}"/>
              </a:ext>
            </a:extLst>
          </p:cNvPr>
          <p:cNvCxnSpPr>
            <a:endCxn id="27" idx="0"/>
          </p:cNvCxnSpPr>
          <p:nvPr/>
        </p:nvCxnSpPr>
        <p:spPr>
          <a:xfrm>
            <a:off x="4696512" y="4394895"/>
            <a:ext cx="1" cy="219969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40">
            <a:extLst>
              <a:ext uri="{FF2B5EF4-FFF2-40B4-BE49-F238E27FC236}">
                <a16:creationId xmlns:a16="http://schemas.microsoft.com/office/drawing/2014/main" id="{763A4EBD-2482-43D6-9132-E951196B13F7}"/>
              </a:ext>
            </a:extLst>
          </p:cNvPr>
          <p:cNvSpPr txBox="1"/>
          <p:nvPr/>
        </p:nvSpPr>
        <p:spPr>
          <a:xfrm>
            <a:off x="8800289" y="4139175"/>
            <a:ext cx="2231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>
                <a:latin typeface="Times New Roman"/>
                <a:cs typeface="Times New Roman"/>
              </a:rPr>
              <a:t>.</a:t>
            </a:r>
            <a:endParaRPr lang="en-US" sz="1200">
              <a:latin typeface="Times New Roman"/>
              <a:cs typeface="Times New Roman"/>
            </a:endParaRPr>
          </a:p>
        </p:txBody>
      </p:sp>
      <p:sp>
        <p:nvSpPr>
          <p:cNvPr id="32" name="TextBox 41">
            <a:extLst>
              <a:ext uri="{FF2B5EF4-FFF2-40B4-BE49-F238E27FC236}">
                <a16:creationId xmlns:a16="http://schemas.microsoft.com/office/drawing/2014/main" id="{5193158C-F6E2-4F20-AEC9-4DBF11321F0E}"/>
              </a:ext>
            </a:extLst>
          </p:cNvPr>
          <p:cNvSpPr txBox="1"/>
          <p:nvPr/>
        </p:nvSpPr>
        <p:spPr>
          <a:xfrm>
            <a:off x="8800289" y="4578964"/>
            <a:ext cx="2231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>
                <a:latin typeface="Times New Roman"/>
                <a:cs typeface="Times New Roman"/>
              </a:rPr>
              <a:t>.</a:t>
            </a:r>
            <a:endParaRPr lang="en-US" sz="1200">
              <a:latin typeface="Times New Roman"/>
              <a:cs typeface="Times New Roman"/>
            </a:endParaRPr>
          </a:p>
        </p:txBody>
      </p:sp>
      <p:cxnSp>
        <p:nvCxnSpPr>
          <p:cNvPr id="33" name="Straight Connector 42">
            <a:extLst>
              <a:ext uri="{FF2B5EF4-FFF2-40B4-BE49-F238E27FC236}">
                <a16:creationId xmlns:a16="http://schemas.microsoft.com/office/drawing/2014/main" id="{E4E8CB57-6DF1-4DB7-8BA1-D7942A2EBA4C}"/>
              </a:ext>
            </a:extLst>
          </p:cNvPr>
          <p:cNvCxnSpPr/>
          <p:nvPr/>
        </p:nvCxnSpPr>
        <p:spPr>
          <a:xfrm>
            <a:off x="8911857" y="4416174"/>
            <a:ext cx="0" cy="162791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Box 38">
            <a:extLst>
              <a:ext uri="{FF2B5EF4-FFF2-40B4-BE49-F238E27FC236}">
                <a16:creationId xmlns:a16="http://schemas.microsoft.com/office/drawing/2014/main" id="{E0CD4410-3843-44EF-B99C-881771BD4BFA}"/>
              </a:ext>
            </a:extLst>
          </p:cNvPr>
          <p:cNvSpPr txBox="1"/>
          <p:nvPr/>
        </p:nvSpPr>
        <p:spPr>
          <a:xfrm>
            <a:off x="3193571" y="4963236"/>
            <a:ext cx="4571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 dirty="0">
                <a:latin typeface="Times New Roman"/>
                <a:cs typeface="Times New Roman"/>
              </a:rPr>
              <a:t>NP*</a:t>
            </a:r>
            <a:endParaRPr lang="en-US" sz="1200" i="1" dirty="0">
              <a:latin typeface="Times New Roman"/>
              <a:cs typeface="Times New Roman"/>
            </a:endParaRPr>
          </a:p>
        </p:txBody>
      </p:sp>
      <p:cxnSp>
        <p:nvCxnSpPr>
          <p:cNvPr id="35" name="Straight Connector 39">
            <a:extLst>
              <a:ext uri="{FF2B5EF4-FFF2-40B4-BE49-F238E27FC236}">
                <a16:creationId xmlns:a16="http://schemas.microsoft.com/office/drawing/2014/main" id="{2FBD602B-1031-4BB2-AE80-E78B287DFEFD}"/>
              </a:ext>
            </a:extLst>
          </p:cNvPr>
          <p:cNvCxnSpPr>
            <a:stCxn id="34" idx="2"/>
            <a:endCxn id="14" idx="0"/>
          </p:cNvCxnSpPr>
          <p:nvPr/>
        </p:nvCxnSpPr>
        <p:spPr>
          <a:xfrm flipH="1">
            <a:off x="3157722" y="5240235"/>
            <a:ext cx="264437" cy="378005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43">
            <a:extLst>
              <a:ext uri="{FF2B5EF4-FFF2-40B4-BE49-F238E27FC236}">
                <a16:creationId xmlns:a16="http://schemas.microsoft.com/office/drawing/2014/main" id="{A162735F-CE78-4146-83D4-402EB788C64C}"/>
              </a:ext>
            </a:extLst>
          </p:cNvPr>
          <p:cNvCxnSpPr>
            <a:stCxn id="34" idx="2"/>
            <a:endCxn id="15" idx="0"/>
          </p:cNvCxnSpPr>
          <p:nvPr/>
        </p:nvCxnSpPr>
        <p:spPr>
          <a:xfrm>
            <a:off x="3422159" y="5240235"/>
            <a:ext cx="144704" cy="377469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Box 44">
            <a:extLst>
              <a:ext uri="{FF2B5EF4-FFF2-40B4-BE49-F238E27FC236}">
                <a16:creationId xmlns:a16="http://schemas.microsoft.com/office/drawing/2014/main" id="{A9F80BD6-4D97-4276-9D93-4A22CE41722C}"/>
              </a:ext>
            </a:extLst>
          </p:cNvPr>
          <p:cNvSpPr txBox="1"/>
          <p:nvPr/>
        </p:nvSpPr>
        <p:spPr>
          <a:xfrm>
            <a:off x="2916620" y="4380272"/>
            <a:ext cx="4571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 dirty="0">
                <a:latin typeface="Times New Roman"/>
                <a:cs typeface="Times New Roman"/>
              </a:rPr>
              <a:t>NP*</a:t>
            </a:r>
            <a:endParaRPr lang="en-US" sz="1200" i="1" dirty="0">
              <a:latin typeface="Times New Roman"/>
              <a:cs typeface="Times New Roman"/>
            </a:endParaRPr>
          </a:p>
        </p:txBody>
      </p:sp>
      <p:cxnSp>
        <p:nvCxnSpPr>
          <p:cNvPr id="38" name="Straight Connector 45">
            <a:extLst>
              <a:ext uri="{FF2B5EF4-FFF2-40B4-BE49-F238E27FC236}">
                <a16:creationId xmlns:a16="http://schemas.microsoft.com/office/drawing/2014/main" id="{EFEB56E9-F74C-4699-967B-0EEF11986627}"/>
              </a:ext>
            </a:extLst>
          </p:cNvPr>
          <p:cNvCxnSpPr>
            <a:stCxn id="37" idx="2"/>
            <a:endCxn id="13" idx="0"/>
          </p:cNvCxnSpPr>
          <p:nvPr/>
        </p:nvCxnSpPr>
        <p:spPr>
          <a:xfrm flipH="1">
            <a:off x="2715977" y="4657271"/>
            <a:ext cx="429231" cy="309101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46">
            <a:extLst>
              <a:ext uri="{FF2B5EF4-FFF2-40B4-BE49-F238E27FC236}">
                <a16:creationId xmlns:a16="http://schemas.microsoft.com/office/drawing/2014/main" id="{374A6670-45FE-4E2A-9F02-8387B7A182FE}"/>
              </a:ext>
            </a:extLst>
          </p:cNvPr>
          <p:cNvCxnSpPr>
            <a:stCxn id="37" idx="2"/>
            <a:endCxn id="34" idx="0"/>
          </p:cNvCxnSpPr>
          <p:nvPr/>
        </p:nvCxnSpPr>
        <p:spPr>
          <a:xfrm>
            <a:off x="3145208" y="4657271"/>
            <a:ext cx="276951" cy="305965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Box 51">
            <a:extLst>
              <a:ext uri="{FF2B5EF4-FFF2-40B4-BE49-F238E27FC236}">
                <a16:creationId xmlns:a16="http://schemas.microsoft.com/office/drawing/2014/main" id="{D6A34653-760D-4A52-AD68-6CB82E7E9ECB}"/>
              </a:ext>
            </a:extLst>
          </p:cNvPr>
          <p:cNvSpPr txBox="1"/>
          <p:nvPr/>
        </p:nvSpPr>
        <p:spPr>
          <a:xfrm>
            <a:off x="6953946" y="3429000"/>
            <a:ext cx="7447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>
                <a:latin typeface="Times New Roman"/>
                <a:cs typeface="Times New Roman"/>
              </a:rPr>
              <a:t>buffer</a:t>
            </a:r>
          </a:p>
        </p:txBody>
      </p:sp>
    </p:spTree>
    <p:extLst>
      <p:ext uri="{BB962C8B-B14F-4D97-AF65-F5344CB8AC3E}">
        <p14:creationId xmlns:p14="http://schemas.microsoft.com/office/powerpoint/2010/main" val="164864157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5">
            <a:extLst>
              <a:ext uri="{FF2B5EF4-FFF2-40B4-BE49-F238E27FC236}">
                <a16:creationId xmlns:a16="http://schemas.microsoft.com/office/drawing/2014/main" id="{E1BF4C49-D9BF-42F3-B713-48595D54AED3}"/>
              </a:ext>
            </a:extLst>
          </p:cNvPr>
          <p:cNvSpPr/>
          <p:nvPr/>
        </p:nvSpPr>
        <p:spPr>
          <a:xfrm>
            <a:off x="710803" y="217473"/>
            <a:ext cx="79402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Transition-based constituent parsing </a:t>
            </a:r>
          </a:p>
        </p:txBody>
      </p:sp>
      <p:sp>
        <p:nvSpPr>
          <p:cNvPr id="4" name="矩形 8">
            <a:extLst>
              <a:ext uri="{FF2B5EF4-FFF2-40B4-BE49-F238E27FC236}">
                <a16:creationId xmlns:a16="http://schemas.microsoft.com/office/drawing/2014/main" id="{1F81F79F-0DD2-442B-ADE3-E02C3042070D}"/>
              </a:ext>
            </a:extLst>
          </p:cNvPr>
          <p:cNvSpPr/>
          <p:nvPr/>
        </p:nvSpPr>
        <p:spPr>
          <a:xfrm>
            <a:off x="2250948" y="1543339"/>
            <a:ext cx="7045452" cy="1522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SzPct val="100000"/>
            </a:pPr>
            <a:r>
              <a:rPr lang="en-US" altLang="zh-CN" sz="2400" b="1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Shift-reduce constituent parsing</a:t>
            </a:r>
          </a:p>
          <a:p>
            <a:pPr marL="342900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Example</a:t>
            </a:r>
          </a:p>
          <a:p>
            <a:pPr marL="800100" lvl="1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Reduce-L-VP</a:t>
            </a: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B858B95A-D574-44F8-8FD4-240E804025C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981950" y="6356352"/>
            <a:ext cx="2057400" cy="365125"/>
          </a:xfrm>
        </p:spPr>
        <p:txBody>
          <a:bodyPr/>
          <a:lstStyle/>
          <a:p>
            <a:fld id="{11D8FA19-E13B-4121-8BBF-5D41F5A04330}" type="slidenum">
              <a:rPr lang="zh-CN" altLang="en-US" smtClean="0"/>
              <a:t>88</a:t>
            </a:fld>
            <a:endParaRPr lang="zh-CN" altLang="en-US"/>
          </a:p>
        </p:txBody>
      </p:sp>
      <p:sp>
        <p:nvSpPr>
          <p:cNvPr id="6" name="TextBox 50">
            <a:extLst>
              <a:ext uri="{FF2B5EF4-FFF2-40B4-BE49-F238E27FC236}">
                <a16:creationId xmlns:a16="http://schemas.microsoft.com/office/drawing/2014/main" id="{4B16F82E-25B6-4CBD-98C3-0851044266AB}"/>
              </a:ext>
            </a:extLst>
          </p:cNvPr>
          <p:cNvSpPr txBox="1"/>
          <p:nvPr/>
        </p:nvSpPr>
        <p:spPr>
          <a:xfrm>
            <a:off x="3643807" y="3429000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>
                <a:latin typeface="Times New Roman"/>
                <a:cs typeface="Times New Roman"/>
              </a:rPr>
              <a:t>stack</a:t>
            </a:r>
          </a:p>
        </p:txBody>
      </p:sp>
      <p:cxnSp>
        <p:nvCxnSpPr>
          <p:cNvPr id="8" name="Straight Connector 53">
            <a:extLst>
              <a:ext uri="{FF2B5EF4-FFF2-40B4-BE49-F238E27FC236}">
                <a16:creationId xmlns:a16="http://schemas.microsoft.com/office/drawing/2014/main" id="{C28546FE-0D63-45B2-9A60-770E8AFDA3A4}"/>
              </a:ext>
            </a:extLst>
          </p:cNvPr>
          <p:cNvCxnSpPr/>
          <p:nvPr/>
        </p:nvCxnSpPr>
        <p:spPr>
          <a:xfrm>
            <a:off x="2757101" y="4031694"/>
            <a:ext cx="2235757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54">
            <a:extLst>
              <a:ext uri="{FF2B5EF4-FFF2-40B4-BE49-F238E27FC236}">
                <a16:creationId xmlns:a16="http://schemas.microsoft.com/office/drawing/2014/main" id="{B2BC0AD1-278C-466A-A95C-9AD9642C045D}"/>
              </a:ext>
            </a:extLst>
          </p:cNvPr>
          <p:cNvCxnSpPr/>
          <p:nvPr/>
        </p:nvCxnSpPr>
        <p:spPr>
          <a:xfrm>
            <a:off x="2757100" y="4916900"/>
            <a:ext cx="2235757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55">
            <a:extLst>
              <a:ext uri="{FF2B5EF4-FFF2-40B4-BE49-F238E27FC236}">
                <a16:creationId xmlns:a16="http://schemas.microsoft.com/office/drawing/2014/main" id="{52223D7D-DFB1-449D-A13F-093522AFE0CF}"/>
              </a:ext>
            </a:extLst>
          </p:cNvPr>
          <p:cNvCxnSpPr/>
          <p:nvPr/>
        </p:nvCxnSpPr>
        <p:spPr>
          <a:xfrm>
            <a:off x="2757097" y="4031697"/>
            <a:ext cx="0" cy="885207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58">
            <a:extLst>
              <a:ext uri="{FF2B5EF4-FFF2-40B4-BE49-F238E27FC236}">
                <a16:creationId xmlns:a16="http://schemas.microsoft.com/office/drawing/2014/main" id="{0985169B-E2A1-43F2-A1B4-E0CE3890CCDC}"/>
              </a:ext>
            </a:extLst>
          </p:cNvPr>
          <p:cNvCxnSpPr/>
          <p:nvPr/>
        </p:nvCxnSpPr>
        <p:spPr>
          <a:xfrm flipV="1">
            <a:off x="6579010" y="4908265"/>
            <a:ext cx="3019023" cy="8639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8">
            <a:extLst>
              <a:ext uri="{FF2B5EF4-FFF2-40B4-BE49-F238E27FC236}">
                <a16:creationId xmlns:a16="http://schemas.microsoft.com/office/drawing/2014/main" id="{2F6F2E79-0981-4D54-8BA7-F4826D13CFD1}"/>
              </a:ext>
            </a:extLst>
          </p:cNvPr>
          <p:cNvCxnSpPr/>
          <p:nvPr/>
        </p:nvCxnSpPr>
        <p:spPr>
          <a:xfrm flipV="1">
            <a:off x="6579010" y="4023059"/>
            <a:ext cx="3019023" cy="8639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9">
            <a:extLst>
              <a:ext uri="{FF2B5EF4-FFF2-40B4-BE49-F238E27FC236}">
                <a16:creationId xmlns:a16="http://schemas.microsoft.com/office/drawing/2014/main" id="{8ECC8918-F8C1-4CFA-8117-F3AA964BBD80}"/>
              </a:ext>
            </a:extLst>
          </p:cNvPr>
          <p:cNvSpPr txBox="1"/>
          <p:nvPr/>
        </p:nvSpPr>
        <p:spPr>
          <a:xfrm>
            <a:off x="2624811" y="4966373"/>
            <a:ext cx="3898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>
                <a:latin typeface="Times New Roman"/>
                <a:cs typeface="Times New Roman"/>
              </a:rPr>
              <a:t>DT</a:t>
            </a:r>
            <a:endParaRPr lang="en-US" sz="1200">
              <a:latin typeface="Times New Roman"/>
              <a:cs typeface="Times New Roman"/>
            </a:endParaRPr>
          </a:p>
        </p:txBody>
      </p:sp>
      <p:sp>
        <p:nvSpPr>
          <p:cNvPr id="14" name="TextBox 20">
            <a:extLst>
              <a:ext uri="{FF2B5EF4-FFF2-40B4-BE49-F238E27FC236}">
                <a16:creationId xmlns:a16="http://schemas.microsoft.com/office/drawing/2014/main" id="{B5E0842B-42A5-41D4-85FB-E61217251090}"/>
              </a:ext>
            </a:extLst>
          </p:cNvPr>
          <p:cNvSpPr txBox="1"/>
          <p:nvPr/>
        </p:nvSpPr>
        <p:spPr>
          <a:xfrm>
            <a:off x="3028885" y="5618240"/>
            <a:ext cx="4651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>
                <a:latin typeface="Times New Roman"/>
                <a:cs typeface="Times New Roman"/>
              </a:rPr>
              <a:t>ADJ</a:t>
            </a:r>
            <a:endParaRPr lang="en-US" sz="1200">
              <a:latin typeface="Times New Roman"/>
              <a:cs typeface="Times New Roman"/>
            </a:endParaRPr>
          </a:p>
        </p:txBody>
      </p:sp>
      <p:sp>
        <p:nvSpPr>
          <p:cNvPr id="15" name="TextBox 21">
            <a:extLst>
              <a:ext uri="{FF2B5EF4-FFF2-40B4-BE49-F238E27FC236}">
                <a16:creationId xmlns:a16="http://schemas.microsoft.com/office/drawing/2014/main" id="{AC8C3DEE-BE3E-45D0-80A2-7AE8F7B3014C}"/>
              </a:ext>
            </a:extLst>
          </p:cNvPr>
          <p:cNvSpPr txBox="1"/>
          <p:nvPr/>
        </p:nvSpPr>
        <p:spPr>
          <a:xfrm>
            <a:off x="3467682" y="5617705"/>
            <a:ext cx="4058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>
                <a:latin typeface="Times New Roman"/>
                <a:cs typeface="Times New Roman"/>
              </a:rPr>
              <a:t>NN</a:t>
            </a:r>
          </a:p>
        </p:txBody>
      </p:sp>
      <p:sp>
        <p:nvSpPr>
          <p:cNvPr id="16" name="TextBox 22">
            <a:extLst>
              <a:ext uri="{FF2B5EF4-FFF2-40B4-BE49-F238E27FC236}">
                <a16:creationId xmlns:a16="http://schemas.microsoft.com/office/drawing/2014/main" id="{07144D03-DA3D-49A1-A6CF-EDB4EAF2A4B0}"/>
              </a:ext>
            </a:extLst>
          </p:cNvPr>
          <p:cNvSpPr txBox="1"/>
          <p:nvPr/>
        </p:nvSpPr>
        <p:spPr>
          <a:xfrm>
            <a:off x="2607046" y="5463952"/>
            <a:ext cx="4251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>
                <a:latin typeface="Times New Roman"/>
                <a:cs typeface="Times New Roman"/>
              </a:rPr>
              <a:t>The</a:t>
            </a:r>
            <a:endParaRPr lang="en-US" sz="1200">
              <a:latin typeface="Times New Roman"/>
              <a:cs typeface="Times New Roman"/>
            </a:endParaRPr>
          </a:p>
        </p:txBody>
      </p:sp>
      <p:sp>
        <p:nvSpPr>
          <p:cNvPr id="17" name="TextBox 23">
            <a:extLst>
              <a:ext uri="{FF2B5EF4-FFF2-40B4-BE49-F238E27FC236}">
                <a16:creationId xmlns:a16="http://schemas.microsoft.com/office/drawing/2014/main" id="{3F96F85F-B271-44FB-A16B-5765AD53C1EA}"/>
              </a:ext>
            </a:extLst>
          </p:cNvPr>
          <p:cNvSpPr txBox="1"/>
          <p:nvPr/>
        </p:nvSpPr>
        <p:spPr>
          <a:xfrm>
            <a:off x="3026560" y="6115817"/>
            <a:ext cx="4700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>
                <a:latin typeface="Times New Roman"/>
                <a:cs typeface="Times New Roman"/>
              </a:rPr>
              <a:t>little</a:t>
            </a:r>
            <a:endParaRPr lang="en-US" sz="1200">
              <a:latin typeface="Times New Roman"/>
              <a:cs typeface="Times New Roman"/>
            </a:endParaRPr>
          </a:p>
        </p:txBody>
      </p:sp>
      <p:sp>
        <p:nvSpPr>
          <p:cNvPr id="18" name="TextBox 24">
            <a:extLst>
              <a:ext uri="{FF2B5EF4-FFF2-40B4-BE49-F238E27FC236}">
                <a16:creationId xmlns:a16="http://schemas.microsoft.com/office/drawing/2014/main" id="{B76CD3B1-469F-4525-B063-560BB4E45C71}"/>
              </a:ext>
            </a:extLst>
          </p:cNvPr>
          <p:cNvSpPr txBox="1"/>
          <p:nvPr/>
        </p:nvSpPr>
        <p:spPr>
          <a:xfrm>
            <a:off x="3459314" y="6125441"/>
            <a:ext cx="4154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>
                <a:latin typeface="Times New Roman"/>
                <a:cs typeface="Times New Roman"/>
              </a:rPr>
              <a:t>boy</a:t>
            </a:r>
          </a:p>
        </p:txBody>
      </p:sp>
      <p:cxnSp>
        <p:nvCxnSpPr>
          <p:cNvPr id="19" name="Straight Connector 25">
            <a:extLst>
              <a:ext uri="{FF2B5EF4-FFF2-40B4-BE49-F238E27FC236}">
                <a16:creationId xmlns:a16="http://schemas.microsoft.com/office/drawing/2014/main" id="{D312406B-FCE6-42A0-B113-33D4E8CE24FB}"/>
              </a:ext>
            </a:extLst>
          </p:cNvPr>
          <p:cNvCxnSpPr/>
          <p:nvPr/>
        </p:nvCxnSpPr>
        <p:spPr>
          <a:xfrm flipH="1">
            <a:off x="2819605" y="5243371"/>
            <a:ext cx="133" cy="220579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26">
            <a:extLst>
              <a:ext uri="{FF2B5EF4-FFF2-40B4-BE49-F238E27FC236}">
                <a16:creationId xmlns:a16="http://schemas.microsoft.com/office/drawing/2014/main" id="{744F5F5E-2674-41F1-9226-224AB0E2ED84}"/>
              </a:ext>
            </a:extLst>
          </p:cNvPr>
          <p:cNvCxnSpPr/>
          <p:nvPr/>
        </p:nvCxnSpPr>
        <p:spPr>
          <a:xfrm>
            <a:off x="3261484" y="5895239"/>
            <a:ext cx="79" cy="220579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7">
            <a:extLst>
              <a:ext uri="{FF2B5EF4-FFF2-40B4-BE49-F238E27FC236}">
                <a16:creationId xmlns:a16="http://schemas.microsoft.com/office/drawing/2014/main" id="{12F412CC-ECBA-47BF-9CB2-AFF82A24A4EE}"/>
              </a:ext>
            </a:extLst>
          </p:cNvPr>
          <p:cNvCxnSpPr/>
          <p:nvPr/>
        </p:nvCxnSpPr>
        <p:spPr>
          <a:xfrm flipH="1">
            <a:off x="3667063" y="5894703"/>
            <a:ext cx="3560" cy="230739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9">
            <a:extLst>
              <a:ext uri="{FF2B5EF4-FFF2-40B4-BE49-F238E27FC236}">
                <a16:creationId xmlns:a16="http://schemas.microsoft.com/office/drawing/2014/main" id="{17FE2115-3FA7-4085-9E4C-DD709DB86696}"/>
              </a:ext>
            </a:extLst>
          </p:cNvPr>
          <p:cNvSpPr txBox="1"/>
          <p:nvPr/>
        </p:nvSpPr>
        <p:spPr>
          <a:xfrm>
            <a:off x="3456116" y="4103273"/>
            <a:ext cx="4058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>
                <a:latin typeface="Times New Roman"/>
                <a:cs typeface="Times New Roman"/>
              </a:rPr>
              <a:t>VV</a:t>
            </a:r>
            <a:endParaRPr lang="en-US" sz="1200">
              <a:latin typeface="Times New Roman"/>
              <a:cs typeface="Times New Roman"/>
            </a:endParaRPr>
          </a:p>
        </p:txBody>
      </p:sp>
      <p:sp>
        <p:nvSpPr>
          <p:cNvPr id="23" name="TextBox 30">
            <a:extLst>
              <a:ext uri="{FF2B5EF4-FFF2-40B4-BE49-F238E27FC236}">
                <a16:creationId xmlns:a16="http://schemas.microsoft.com/office/drawing/2014/main" id="{2BD7C44F-A3DD-413D-9473-C2FF5FBBD4E8}"/>
              </a:ext>
            </a:extLst>
          </p:cNvPr>
          <p:cNvSpPr txBox="1"/>
          <p:nvPr/>
        </p:nvSpPr>
        <p:spPr>
          <a:xfrm>
            <a:off x="3418579" y="4617533"/>
            <a:ext cx="4764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>
                <a:latin typeface="Times New Roman"/>
                <a:cs typeface="Times New Roman"/>
              </a:rPr>
              <a:t>likes</a:t>
            </a:r>
            <a:endParaRPr lang="en-US" sz="1200">
              <a:latin typeface="Times New Roman"/>
              <a:cs typeface="Times New Roman"/>
            </a:endParaRPr>
          </a:p>
        </p:txBody>
      </p:sp>
      <p:cxnSp>
        <p:nvCxnSpPr>
          <p:cNvPr id="24" name="Straight Connector 31">
            <a:extLst>
              <a:ext uri="{FF2B5EF4-FFF2-40B4-BE49-F238E27FC236}">
                <a16:creationId xmlns:a16="http://schemas.microsoft.com/office/drawing/2014/main" id="{09694E00-B470-41F6-9394-C4D828853C5A}"/>
              </a:ext>
            </a:extLst>
          </p:cNvPr>
          <p:cNvCxnSpPr/>
          <p:nvPr/>
        </p:nvCxnSpPr>
        <p:spPr>
          <a:xfrm flipH="1">
            <a:off x="3656788" y="4380272"/>
            <a:ext cx="2271" cy="23726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32">
            <a:extLst>
              <a:ext uri="{FF2B5EF4-FFF2-40B4-BE49-F238E27FC236}">
                <a16:creationId xmlns:a16="http://schemas.microsoft.com/office/drawing/2014/main" id="{17EB0C0F-B42F-485B-B7FE-939633AAAA6A}"/>
              </a:ext>
            </a:extLst>
          </p:cNvPr>
          <p:cNvSpPr txBox="1"/>
          <p:nvPr/>
        </p:nvSpPr>
        <p:spPr>
          <a:xfrm>
            <a:off x="4554848" y="5032297"/>
            <a:ext cx="4908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>
                <a:latin typeface="Times New Roman"/>
                <a:cs typeface="Times New Roman"/>
              </a:rPr>
              <a:t>NNS</a:t>
            </a:r>
            <a:endParaRPr lang="en-US" sz="1200">
              <a:latin typeface="Times New Roman"/>
              <a:cs typeface="Times New Roman"/>
            </a:endParaRPr>
          </a:p>
        </p:txBody>
      </p:sp>
      <p:sp>
        <p:nvSpPr>
          <p:cNvPr id="26" name="TextBox 33">
            <a:extLst>
              <a:ext uri="{FF2B5EF4-FFF2-40B4-BE49-F238E27FC236}">
                <a16:creationId xmlns:a16="http://schemas.microsoft.com/office/drawing/2014/main" id="{E1564D1B-54AD-42F8-B270-32F200858E2F}"/>
              </a:ext>
            </a:extLst>
          </p:cNvPr>
          <p:cNvSpPr txBox="1"/>
          <p:nvPr/>
        </p:nvSpPr>
        <p:spPr>
          <a:xfrm>
            <a:off x="3964772" y="5017676"/>
            <a:ext cx="4651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>
                <a:latin typeface="Times New Roman"/>
                <a:cs typeface="Times New Roman"/>
              </a:rPr>
              <a:t>ADJ</a:t>
            </a:r>
            <a:endParaRPr lang="en-US" sz="1200">
              <a:latin typeface="Times New Roman"/>
              <a:cs typeface="Times New Roman"/>
            </a:endParaRPr>
          </a:p>
        </p:txBody>
      </p:sp>
      <p:sp>
        <p:nvSpPr>
          <p:cNvPr id="27" name="TextBox 34">
            <a:extLst>
              <a:ext uri="{FF2B5EF4-FFF2-40B4-BE49-F238E27FC236}">
                <a16:creationId xmlns:a16="http://schemas.microsoft.com/office/drawing/2014/main" id="{2266F639-8987-4DAB-A2C1-5EC6A6F2C45B}"/>
              </a:ext>
            </a:extLst>
          </p:cNvPr>
          <p:cNvSpPr txBox="1"/>
          <p:nvPr/>
        </p:nvSpPr>
        <p:spPr>
          <a:xfrm>
            <a:off x="4429016" y="5529265"/>
            <a:ext cx="7425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>
                <a:latin typeface="Times New Roman"/>
                <a:cs typeface="Times New Roman"/>
              </a:rPr>
              <a:t>tomatoes</a:t>
            </a:r>
            <a:endParaRPr lang="en-US" sz="1200">
              <a:latin typeface="Times New Roman"/>
              <a:cs typeface="Times New Roman"/>
            </a:endParaRPr>
          </a:p>
        </p:txBody>
      </p:sp>
      <p:sp>
        <p:nvSpPr>
          <p:cNvPr id="28" name="TextBox 35">
            <a:extLst>
              <a:ext uri="{FF2B5EF4-FFF2-40B4-BE49-F238E27FC236}">
                <a16:creationId xmlns:a16="http://schemas.microsoft.com/office/drawing/2014/main" id="{7B66ACCF-BC51-4EE1-BD28-42145BF2423A}"/>
              </a:ext>
            </a:extLst>
          </p:cNvPr>
          <p:cNvSpPr txBox="1"/>
          <p:nvPr/>
        </p:nvSpPr>
        <p:spPr>
          <a:xfrm>
            <a:off x="4006449" y="5524796"/>
            <a:ext cx="3818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>
                <a:latin typeface="Times New Roman"/>
                <a:cs typeface="Times New Roman"/>
              </a:rPr>
              <a:t>red</a:t>
            </a:r>
            <a:endParaRPr lang="en-US" sz="1200">
              <a:latin typeface="Times New Roman"/>
              <a:cs typeface="Times New Roman"/>
            </a:endParaRPr>
          </a:p>
        </p:txBody>
      </p:sp>
      <p:cxnSp>
        <p:nvCxnSpPr>
          <p:cNvPr id="29" name="Straight Connector 36">
            <a:extLst>
              <a:ext uri="{FF2B5EF4-FFF2-40B4-BE49-F238E27FC236}">
                <a16:creationId xmlns:a16="http://schemas.microsoft.com/office/drawing/2014/main" id="{9F27F476-C795-43C6-8F68-AEFBBED16C50}"/>
              </a:ext>
            </a:extLst>
          </p:cNvPr>
          <p:cNvCxnSpPr>
            <a:endCxn id="28" idx="0"/>
          </p:cNvCxnSpPr>
          <p:nvPr/>
        </p:nvCxnSpPr>
        <p:spPr>
          <a:xfrm flipH="1">
            <a:off x="4197368" y="5294675"/>
            <a:ext cx="5" cy="230121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37">
            <a:extLst>
              <a:ext uri="{FF2B5EF4-FFF2-40B4-BE49-F238E27FC236}">
                <a16:creationId xmlns:a16="http://schemas.microsoft.com/office/drawing/2014/main" id="{5885EE08-EB52-4982-85CE-439EEA7020E6}"/>
              </a:ext>
            </a:extLst>
          </p:cNvPr>
          <p:cNvCxnSpPr>
            <a:endCxn id="27" idx="0"/>
          </p:cNvCxnSpPr>
          <p:nvPr/>
        </p:nvCxnSpPr>
        <p:spPr>
          <a:xfrm>
            <a:off x="4800271" y="5309296"/>
            <a:ext cx="1" cy="219969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40">
            <a:extLst>
              <a:ext uri="{FF2B5EF4-FFF2-40B4-BE49-F238E27FC236}">
                <a16:creationId xmlns:a16="http://schemas.microsoft.com/office/drawing/2014/main" id="{6971DD50-3920-4D20-A24B-6BB55A952A50}"/>
              </a:ext>
            </a:extLst>
          </p:cNvPr>
          <p:cNvSpPr txBox="1"/>
          <p:nvPr/>
        </p:nvSpPr>
        <p:spPr>
          <a:xfrm>
            <a:off x="8973507" y="4139173"/>
            <a:ext cx="2231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>
                <a:latin typeface="Times New Roman"/>
                <a:cs typeface="Times New Roman"/>
              </a:rPr>
              <a:t>.</a:t>
            </a:r>
            <a:endParaRPr lang="en-US" sz="1200">
              <a:latin typeface="Times New Roman"/>
              <a:cs typeface="Times New Roman"/>
            </a:endParaRPr>
          </a:p>
        </p:txBody>
      </p:sp>
      <p:sp>
        <p:nvSpPr>
          <p:cNvPr id="32" name="TextBox 41">
            <a:extLst>
              <a:ext uri="{FF2B5EF4-FFF2-40B4-BE49-F238E27FC236}">
                <a16:creationId xmlns:a16="http://schemas.microsoft.com/office/drawing/2014/main" id="{3E1EBF9D-C203-4DE1-9884-1E8B44467B89}"/>
              </a:ext>
            </a:extLst>
          </p:cNvPr>
          <p:cNvSpPr txBox="1"/>
          <p:nvPr/>
        </p:nvSpPr>
        <p:spPr>
          <a:xfrm>
            <a:off x="8973507" y="4578964"/>
            <a:ext cx="2231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>
                <a:latin typeface="Times New Roman"/>
                <a:cs typeface="Times New Roman"/>
              </a:rPr>
              <a:t>.</a:t>
            </a:r>
            <a:endParaRPr lang="en-US" sz="1200">
              <a:latin typeface="Times New Roman"/>
              <a:cs typeface="Times New Roman"/>
            </a:endParaRPr>
          </a:p>
        </p:txBody>
      </p:sp>
      <p:cxnSp>
        <p:nvCxnSpPr>
          <p:cNvPr id="33" name="Straight Connector 42">
            <a:extLst>
              <a:ext uri="{FF2B5EF4-FFF2-40B4-BE49-F238E27FC236}">
                <a16:creationId xmlns:a16="http://schemas.microsoft.com/office/drawing/2014/main" id="{5DE5524E-6813-4149-8C35-889D7D5533F8}"/>
              </a:ext>
            </a:extLst>
          </p:cNvPr>
          <p:cNvCxnSpPr/>
          <p:nvPr/>
        </p:nvCxnSpPr>
        <p:spPr>
          <a:xfrm>
            <a:off x="9085075" y="4416173"/>
            <a:ext cx="0" cy="162791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Box 38">
            <a:extLst>
              <a:ext uri="{FF2B5EF4-FFF2-40B4-BE49-F238E27FC236}">
                <a16:creationId xmlns:a16="http://schemas.microsoft.com/office/drawing/2014/main" id="{BE68FB2D-9ED3-49C8-9D31-737FE6C71D2F}"/>
              </a:ext>
            </a:extLst>
          </p:cNvPr>
          <p:cNvSpPr txBox="1"/>
          <p:nvPr/>
        </p:nvSpPr>
        <p:spPr>
          <a:xfrm>
            <a:off x="3297330" y="4963237"/>
            <a:ext cx="4571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 dirty="0">
                <a:latin typeface="Times New Roman"/>
                <a:cs typeface="Times New Roman"/>
              </a:rPr>
              <a:t>NP*</a:t>
            </a:r>
            <a:endParaRPr lang="en-US" sz="1200" i="1" dirty="0">
              <a:latin typeface="Times New Roman"/>
              <a:cs typeface="Times New Roman"/>
            </a:endParaRPr>
          </a:p>
        </p:txBody>
      </p:sp>
      <p:cxnSp>
        <p:nvCxnSpPr>
          <p:cNvPr id="35" name="Straight Connector 39">
            <a:extLst>
              <a:ext uri="{FF2B5EF4-FFF2-40B4-BE49-F238E27FC236}">
                <a16:creationId xmlns:a16="http://schemas.microsoft.com/office/drawing/2014/main" id="{1F39F288-1779-424F-9DD9-23EE929AA9A9}"/>
              </a:ext>
            </a:extLst>
          </p:cNvPr>
          <p:cNvCxnSpPr>
            <a:stCxn id="34" idx="2"/>
            <a:endCxn id="14" idx="0"/>
          </p:cNvCxnSpPr>
          <p:nvPr/>
        </p:nvCxnSpPr>
        <p:spPr>
          <a:xfrm flipH="1">
            <a:off x="3261481" y="5240236"/>
            <a:ext cx="264437" cy="378004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43">
            <a:extLst>
              <a:ext uri="{FF2B5EF4-FFF2-40B4-BE49-F238E27FC236}">
                <a16:creationId xmlns:a16="http://schemas.microsoft.com/office/drawing/2014/main" id="{37A22978-2C5F-48B5-8BB3-C183FA9B194C}"/>
              </a:ext>
            </a:extLst>
          </p:cNvPr>
          <p:cNvCxnSpPr>
            <a:stCxn id="34" idx="2"/>
            <a:endCxn id="15" idx="0"/>
          </p:cNvCxnSpPr>
          <p:nvPr/>
        </p:nvCxnSpPr>
        <p:spPr>
          <a:xfrm>
            <a:off x="3525918" y="5240236"/>
            <a:ext cx="144704" cy="377469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Box 44">
            <a:extLst>
              <a:ext uri="{FF2B5EF4-FFF2-40B4-BE49-F238E27FC236}">
                <a16:creationId xmlns:a16="http://schemas.microsoft.com/office/drawing/2014/main" id="{99CA6496-EDCD-42DC-88EA-B15D4CE414A7}"/>
              </a:ext>
            </a:extLst>
          </p:cNvPr>
          <p:cNvSpPr txBox="1"/>
          <p:nvPr/>
        </p:nvSpPr>
        <p:spPr>
          <a:xfrm>
            <a:off x="3020379" y="4380273"/>
            <a:ext cx="4571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 dirty="0">
                <a:latin typeface="Times New Roman"/>
                <a:cs typeface="Times New Roman"/>
              </a:rPr>
              <a:t>NP*</a:t>
            </a:r>
            <a:endParaRPr lang="en-US" sz="1200" i="1" dirty="0">
              <a:latin typeface="Times New Roman"/>
              <a:cs typeface="Times New Roman"/>
            </a:endParaRPr>
          </a:p>
        </p:txBody>
      </p:sp>
      <p:cxnSp>
        <p:nvCxnSpPr>
          <p:cNvPr id="38" name="Straight Connector 45">
            <a:extLst>
              <a:ext uri="{FF2B5EF4-FFF2-40B4-BE49-F238E27FC236}">
                <a16:creationId xmlns:a16="http://schemas.microsoft.com/office/drawing/2014/main" id="{0318CA13-C7FB-4EF1-B7FB-5BC9726A75B6}"/>
              </a:ext>
            </a:extLst>
          </p:cNvPr>
          <p:cNvCxnSpPr>
            <a:stCxn id="37" idx="2"/>
            <a:endCxn id="13" idx="0"/>
          </p:cNvCxnSpPr>
          <p:nvPr/>
        </p:nvCxnSpPr>
        <p:spPr>
          <a:xfrm flipH="1">
            <a:off x="2819736" y="4657272"/>
            <a:ext cx="429231" cy="309101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46">
            <a:extLst>
              <a:ext uri="{FF2B5EF4-FFF2-40B4-BE49-F238E27FC236}">
                <a16:creationId xmlns:a16="http://schemas.microsoft.com/office/drawing/2014/main" id="{81621C1E-0712-421D-B0FC-ADC6A894536A}"/>
              </a:ext>
            </a:extLst>
          </p:cNvPr>
          <p:cNvCxnSpPr>
            <a:stCxn id="37" idx="2"/>
            <a:endCxn id="34" idx="0"/>
          </p:cNvCxnSpPr>
          <p:nvPr/>
        </p:nvCxnSpPr>
        <p:spPr>
          <a:xfrm>
            <a:off x="3248967" y="4657272"/>
            <a:ext cx="276951" cy="305965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Box 47">
            <a:extLst>
              <a:ext uri="{FF2B5EF4-FFF2-40B4-BE49-F238E27FC236}">
                <a16:creationId xmlns:a16="http://schemas.microsoft.com/office/drawing/2014/main" id="{CBA48A09-47C5-43A0-A4A8-E881EC77F72E}"/>
              </a:ext>
            </a:extLst>
          </p:cNvPr>
          <p:cNvSpPr txBox="1"/>
          <p:nvPr/>
        </p:nvSpPr>
        <p:spPr>
          <a:xfrm>
            <a:off x="4273092" y="4393497"/>
            <a:ext cx="4571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 dirty="0">
                <a:latin typeface="Times New Roman"/>
                <a:cs typeface="Times New Roman"/>
              </a:rPr>
              <a:t>NP*</a:t>
            </a:r>
            <a:endParaRPr lang="en-US" sz="1200" i="1" dirty="0">
              <a:latin typeface="Times New Roman"/>
              <a:cs typeface="Times New Roman"/>
            </a:endParaRPr>
          </a:p>
        </p:txBody>
      </p:sp>
      <p:cxnSp>
        <p:nvCxnSpPr>
          <p:cNvPr id="41" name="Straight Connector 48">
            <a:extLst>
              <a:ext uri="{FF2B5EF4-FFF2-40B4-BE49-F238E27FC236}">
                <a16:creationId xmlns:a16="http://schemas.microsoft.com/office/drawing/2014/main" id="{600A9E84-8D84-48AF-AAAB-2D23436FB1CE}"/>
              </a:ext>
            </a:extLst>
          </p:cNvPr>
          <p:cNvCxnSpPr>
            <a:stCxn id="40" idx="2"/>
            <a:endCxn id="26" idx="0"/>
          </p:cNvCxnSpPr>
          <p:nvPr/>
        </p:nvCxnSpPr>
        <p:spPr>
          <a:xfrm flipH="1">
            <a:off x="4197368" y="4670496"/>
            <a:ext cx="304312" cy="34718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9">
            <a:extLst>
              <a:ext uri="{FF2B5EF4-FFF2-40B4-BE49-F238E27FC236}">
                <a16:creationId xmlns:a16="http://schemas.microsoft.com/office/drawing/2014/main" id="{8B5871C7-E470-419A-A1DC-F326BFAD041A}"/>
              </a:ext>
            </a:extLst>
          </p:cNvPr>
          <p:cNvCxnSpPr>
            <a:stCxn id="40" idx="2"/>
            <a:endCxn id="25" idx="0"/>
          </p:cNvCxnSpPr>
          <p:nvPr/>
        </p:nvCxnSpPr>
        <p:spPr>
          <a:xfrm>
            <a:off x="4501680" y="4670496"/>
            <a:ext cx="298588" cy="361801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TextBox 51">
            <a:extLst>
              <a:ext uri="{FF2B5EF4-FFF2-40B4-BE49-F238E27FC236}">
                <a16:creationId xmlns:a16="http://schemas.microsoft.com/office/drawing/2014/main" id="{190AECFD-52D6-43F4-B67B-62FCA31B1B8A}"/>
              </a:ext>
            </a:extLst>
          </p:cNvPr>
          <p:cNvSpPr txBox="1"/>
          <p:nvPr/>
        </p:nvSpPr>
        <p:spPr>
          <a:xfrm>
            <a:off x="6953946" y="3429000"/>
            <a:ext cx="7447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>
                <a:latin typeface="Times New Roman"/>
                <a:cs typeface="Times New Roman"/>
              </a:rPr>
              <a:t>buffer</a:t>
            </a:r>
          </a:p>
        </p:txBody>
      </p:sp>
    </p:spTree>
    <p:extLst>
      <p:ext uri="{BB962C8B-B14F-4D97-AF65-F5344CB8AC3E}">
        <p14:creationId xmlns:p14="http://schemas.microsoft.com/office/powerpoint/2010/main" val="604477251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5">
            <a:extLst>
              <a:ext uri="{FF2B5EF4-FFF2-40B4-BE49-F238E27FC236}">
                <a16:creationId xmlns:a16="http://schemas.microsoft.com/office/drawing/2014/main" id="{E1BF4C49-D9BF-42F3-B713-48595D54AED3}"/>
              </a:ext>
            </a:extLst>
          </p:cNvPr>
          <p:cNvSpPr/>
          <p:nvPr/>
        </p:nvSpPr>
        <p:spPr>
          <a:xfrm>
            <a:off x="689371" y="217473"/>
            <a:ext cx="803314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Transition-based constituent parsing </a:t>
            </a:r>
          </a:p>
        </p:txBody>
      </p:sp>
      <p:sp>
        <p:nvSpPr>
          <p:cNvPr id="4" name="矩形 8">
            <a:extLst>
              <a:ext uri="{FF2B5EF4-FFF2-40B4-BE49-F238E27FC236}">
                <a16:creationId xmlns:a16="http://schemas.microsoft.com/office/drawing/2014/main" id="{1F81F79F-0DD2-442B-ADE3-E02C3042070D}"/>
              </a:ext>
            </a:extLst>
          </p:cNvPr>
          <p:cNvSpPr/>
          <p:nvPr/>
        </p:nvSpPr>
        <p:spPr>
          <a:xfrm>
            <a:off x="2250948" y="1543339"/>
            <a:ext cx="7045452" cy="1522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SzPct val="100000"/>
            </a:pPr>
            <a:r>
              <a:rPr lang="en-US" altLang="zh-CN" sz="2400" b="1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Shift-reduce constituent parsing</a:t>
            </a:r>
          </a:p>
          <a:p>
            <a:pPr marL="342900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Example</a:t>
            </a:r>
          </a:p>
          <a:p>
            <a:pPr marL="800100" lvl="1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Shift</a:t>
            </a: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B858B95A-D574-44F8-8FD4-240E804025C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981950" y="6356352"/>
            <a:ext cx="2057400" cy="365125"/>
          </a:xfrm>
        </p:spPr>
        <p:txBody>
          <a:bodyPr/>
          <a:lstStyle/>
          <a:p>
            <a:fld id="{11D8FA19-E13B-4121-8BBF-5D41F5A04330}" type="slidenum">
              <a:rPr lang="zh-CN" altLang="en-US" smtClean="0"/>
              <a:t>89</a:t>
            </a:fld>
            <a:endParaRPr lang="zh-CN" altLang="en-US"/>
          </a:p>
        </p:txBody>
      </p:sp>
      <p:sp>
        <p:nvSpPr>
          <p:cNvPr id="43" name="TextBox 50">
            <a:extLst>
              <a:ext uri="{FF2B5EF4-FFF2-40B4-BE49-F238E27FC236}">
                <a16:creationId xmlns:a16="http://schemas.microsoft.com/office/drawing/2014/main" id="{8D87A470-ADFD-4982-933E-7421E213913A}"/>
              </a:ext>
            </a:extLst>
          </p:cNvPr>
          <p:cNvSpPr txBox="1"/>
          <p:nvPr/>
        </p:nvSpPr>
        <p:spPr>
          <a:xfrm>
            <a:off x="3527415" y="3429003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>
                <a:latin typeface="Times New Roman"/>
                <a:cs typeface="Times New Roman"/>
              </a:rPr>
              <a:t>stack</a:t>
            </a:r>
          </a:p>
        </p:txBody>
      </p:sp>
      <p:cxnSp>
        <p:nvCxnSpPr>
          <p:cNvPr id="45" name="Straight Connector 53">
            <a:extLst>
              <a:ext uri="{FF2B5EF4-FFF2-40B4-BE49-F238E27FC236}">
                <a16:creationId xmlns:a16="http://schemas.microsoft.com/office/drawing/2014/main" id="{34109EC5-E46B-4E99-BCDF-0E8C5C4C430E}"/>
              </a:ext>
            </a:extLst>
          </p:cNvPr>
          <p:cNvCxnSpPr/>
          <p:nvPr/>
        </p:nvCxnSpPr>
        <p:spPr>
          <a:xfrm>
            <a:off x="2640709" y="4031697"/>
            <a:ext cx="2235757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54">
            <a:extLst>
              <a:ext uri="{FF2B5EF4-FFF2-40B4-BE49-F238E27FC236}">
                <a16:creationId xmlns:a16="http://schemas.microsoft.com/office/drawing/2014/main" id="{AFFE4F3D-4F62-4B48-9C11-3C0C01C5EC8B}"/>
              </a:ext>
            </a:extLst>
          </p:cNvPr>
          <p:cNvCxnSpPr/>
          <p:nvPr/>
        </p:nvCxnSpPr>
        <p:spPr>
          <a:xfrm>
            <a:off x="2640708" y="4916903"/>
            <a:ext cx="2235757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55">
            <a:extLst>
              <a:ext uri="{FF2B5EF4-FFF2-40B4-BE49-F238E27FC236}">
                <a16:creationId xmlns:a16="http://schemas.microsoft.com/office/drawing/2014/main" id="{8846881B-8421-444C-A7DD-95B8F8709D31}"/>
              </a:ext>
            </a:extLst>
          </p:cNvPr>
          <p:cNvCxnSpPr/>
          <p:nvPr/>
        </p:nvCxnSpPr>
        <p:spPr>
          <a:xfrm>
            <a:off x="2640705" y="4031700"/>
            <a:ext cx="0" cy="885207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58">
            <a:extLst>
              <a:ext uri="{FF2B5EF4-FFF2-40B4-BE49-F238E27FC236}">
                <a16:creationId xmlns:a16="http://schemas.microsoft.com/office/drawing/2014/main" id="{44843BC7-C759-40DB-8BDB-5A834EE81118}"/>
              </a:ext>
            </a:extLst>
          </p:cNvPr>
          <p:cNvCxnSpPr/>
          <p:nvPr/>
        </p:nvCxnSpPr>
        <p:spPr>
          <a:xfrm flipV="1">
            <a:off x="6382932" y="4908265"/>
            <a:ext cx="3019023" cy="8639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18">
            <a:extLst>
              <a:ext uri="{FF2B5EF4-FFF2-40B4-BE49-F238E27FC236}">
                <a16:creationId xmlns:a16="http://schemas.microsoft.com/office/drawing/2014/main" id="{68793C21-E2E2-48C2-AD4B-A982B74B845D}"/>
              </a:ext>
            </a:extLst>
          </p:cNvPr>
          <p:cNvCxnSpPr/>
          <p:nvPr/>
        </p:nvCxnSpPr>
        <p:spPr>
          <a:xfrm flipV="1">
            <a:off x="6382932" y="4023059"/>
            <a:ext cx="3019023" cy="8639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TextBox 19">
            <a:extLst>
              <a:ext uri="{FF2B5EF4-FFF2-40B4-BE49-F238E27FC236}">
                <a16:creationId xmlns:a16="http://schemas.microsoft.com/office/drawing/2014/main" id="{58082E31-8AB0-4697-BE83-02A9D76B9667}"/>
              </a:ext>
            </a:extLst>
          </p:cNvPr>
          <p:cNvSpPr txBox="1"/>
          <p:nvPr/>
        </p:nvSpPr>
        <p:spPr>
          <a:xfrm>
            <a:off x="2508419" y="4966376"/>
            <a:ext cx="3898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>
                <a:latin typeface="Times New Roman"/>
                <a:cs typeface="Times New Roman"/>
              </a:rPr>
              <a:t>DT</a:t>
            </a:r>
            <a:endParaRPr lang="en-US" sz="1200">
              <a:latin typeface="Times New Roman"/>
              <a:cs typeface="Times New Roman"/>
            </a:endParaRPr>
          </a:p>
        </p:txBody>
      </p:sp>
      <p:sp>
        <p:nvSpPr>
          <p:cNvPr id="51" name="TextBox 20">
            <a:extLst>
              <a:ext uri="{FF2B5EF4-FFF2-40B4-BE49-F238E27FC236}">
                <a16:creationId xmlns:a16="http://schemas.microsoft.com/office/drawing/2014/main" id="{B7636DA7-5B03-4831-9F84-68A760C818A9}"/>
              </a:ext>
            </a:extLst>
          </p:cNvPr>
          <p:cNvSpPr txBox="1"/>
          <p:nvPr/>
        </p:nvSpPr>
        <p:spPr>
          <a:xfrm>
            <a:off x="2912493" y="5618243"/>
            <a:ext cx="4651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>
                <a:latin typeface="Times New Roman"/>
                <a:cs typeface="Times New Roman"/>
              </a:rPr>
              <a:t>ADJ</a:t>
            </a:r>
            <a:endParaRPr lang="en-US" sz="1200">
              <a:latin typeface="Times New Roman"/>
              <a:cs typeface="Times New Roman"/>
            </a:endParaRPr>
          </a:p>
        </p:txBody>
      </p:sp>
      <p:sp>
        <p:nvSpPr>
          <p:cNvPr id="52" name="TextBox 21">
            <a:extLst>
              <a:ext uri="{FF2B5EF4-FFF2-40B4-BE49-F238E27FC236}">
                <a16:creationId xmlns:a16="http://schemas.microsoft.com/office/drawing/2014/main" id="{466E0679-BF7F-4465-8B22-3F6A3CE15E14}"/>
              </a:ext>
            </a:extLst>
          </p:cNvPr>
          <p:cNvSpPr txBox="1"/>
          <p:nvPr/>
        </p:nvSpPr>
        <p:spPr>
          <a:xfrm>
            <a:off x="3351290" y="5617708"/>
            <a:ext cx="4058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>
                <a:latin typeface="Times New Roman"/>
                <a:cs typeface="Times New Roman"/>
              </a:rPr>
              <a:t>NN</a:t>
            </a:r>
          </a:p>
        </p:txBody>
      </p:sp>
      <p:sp>
        <p:nvSpPr>
          <p:cNvPr id="53" name="TextBox 22">
            <a:extLst>
              <a:ext uri="{FF2B5EF4-FFF2-40B4-BE49-F238E27FC236}">
                <a16:creationId xmlns:a16="http://schemas.microsoft.com/office/drawing/2014/main" id="{4593CD49-DD9F-42F0-B65B-37532B8EB50A}"/>
              </a:ext>
            </a:extLst>
          </p:cNvPr>
          <p:cNvSpPr txBox="1"/>
          <p:nvPr/>
        </p:nvSpPr>
        <p:spPr>
          <a:xfrm>
            <a:off x="2490654" y="5463955"/>
            <a:ext cx="4251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>
                <a:latin typeface="Times New Roman"/>
                <a:cs typeface="Times New Roman"/>
              </a:rPr>
              <a:t>The</a:t>
            </a:r>
            <a:endParaRPr lang="en-US" sz="1200">
              <a:latin typeface="Times New Roman"/>
              <a:cs typeface="Times New Roman"/>
            </a:endParaRPr>
          </a:p>
        </p:txBody>
      </p:sp>
      <p:sp>
        <p:nvSpPr>
          <p:cNvPr id="54" name="TextBox 23">
            <a:extLst>
              <a:ext uri="{FF2B5EF4-FFF2-40B4-BE49-F238E27FC236}">
                <a16:creationId xmlns:a16="http://schemas.microsoft.com/office/drawing/2014/main" id="{A37FFAA5-D3F0-42B1-AB9A-810D8752D484}"/>
              </a:ext>
            </a:extLst>
          </p:cNvPr>
          <p:cNvSpPr txBox="1"/>
          <p:nvPr/>
        </p:nvSpPr>
        <p:spPr>
          <a:xfrm>
            <a:off x="2910168" y="6115820"/>
            <a:ext cx="4700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>
                <a:latin typeface="Times New Roman"/>
                <a:cs typeface="Times New Roman"/>
              </a:rPr>
              <a:t>little</a:t>
            </a:r>
            <a:endParaRPr lang="en-US" sz="1200">
              <a:latin typeface="Times New Roman"/>
              <a:cs typeface="Times New Roman"/>
            </a:endParaRPr>
          </a:p>
        </p:txBody>
      </p:sp>
      <p:sp>
        <p:nvSpPr>
          <p:cNvPr id="55" name="TextBox 24">
            <a:extLst>
              <a:ext uri="{FF2B5EF4-FFF2-40B4-BE49-F238E27FC236}">
                <a16:creationId xmlns:a16="http://schemas.microsoft.com/office/drawing/2014/main" id="{64F03508-4779-40BF-B79E-73659022DDDB}"/>
              </a:ext>
            </a:extLst>
          </p:cNvPr>
          <p:cNvSpPr txBox="1"/>
          <p:nvPr/>
        </p:nvSpPr>
        <p:spPr>
          <a:xfrm>
            <a:off x="3342922" y="6125444"/>
            <a:ext cx="4154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>
                <a:latin typeface="Times New Roman"/>
                <a:cs typeface="Times New Roman"/>
              </a:rPr>
              <a:t>boy</a:t>
            </a:r>
          </a:p>
        </p:txBody>
      </p:sp>
      <p:cxnSp>
        <p:nvCxnSpPr>
          <p:cNvPr id="56" name="Straight Connector 25">
            <a:extLst>
              <a:ext uri="{FF2B5EF4-FFF2-40B4-BE49-F238E27FC236}">
                <a16:creationId xmlns:a16="http://schemas.microsoft.com/office/drawing/2014/main" id="{E1F01C7A-B9B6-4C41-9F17-D318EE9C4A16}"/>
              </a:ext>
            </a:extLst>
          </p:cNvPr>
          <p:cNvCxnSpPr/>
          <p:nvPr/>
        </p:nvCxnSpPr>
        <p:spPr>
          <a:xfrm flipH="1">
            <a:off x="2703213" y="5243374"/>
            <a:ext cx="133" cy="220579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26">
            <a:extLst>
              <a:ext uri="{FF2B5EF4-FFF2-40B4-BE49-F238E27FC236}">
                <a16:creationId xmlns:a16="http://schemas.microsoft.com/office/drawing/2014/main" id="{EFB28F48-AD56-4627-8B42-7426BCF89255}"/>
              </a:ext>
            </a:extLst>
          </p:cNvPr>
          <p:cNvCxnSpPr/>
          <p:nvPr/>
        </p:nvCxnSpPr>
        <p:spPr>
          <a:xfrm>
            <a:off x="3145092" y="5895242"/>
            <a:ext cx="79" cy="220579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27">
            <a:extLst>
              <a:ext uri="{FF2B5EF4-FFF2-40B4-BE49-F238E27FC236}">
                <a16:creationId xmlns:a16="http://schemas.microsoft.com/office/drawing/2014/main" id="{35D6DBBC-BF40-4DC1-9D7D-444291595BD4}"/>
              </a:ext>
            </a:extLst>
          </p:cNvPr>
          <p:cNvCxnSpPr/>
          <p:nvPr/>
        </p:nvCxnSpPr>
        <p:spPr>
          <a:xfrm flipH="1">
            <a:off x="3550671" y="5894706"/>
            <a:ext cx="3560" cy="230739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TextBox 29">
            <a:extLst>
              <a:ext uri="{FF2B5EF4-FFF2-40B4-BE49-F238E27FC236}">
                <a16:creationId xmlns:a16="http://schemas.microsoft.com/office/drawing/2014/main" id="{418BAD7C-DA14-4C8D-A71B-69659F9811EA}"/>
              </a:ext>
            </a:extLst>
          </p:cNvPr>
          <p:cNvSpPr txBox="1"/>
          <p:nvPr/>
        </p:nvSpPr>
        <p:spPr>
          <a:xfrm>
            <a:off x="3897990" y="4959931"/>
            <a:ext cx="4058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>
                <a:latin typeface="Times New Roman"/>
                <a:cs typeface="Times New Roman"/>
              </a:rPr>
              <a:t>VV</a:t>
            </a:r>
            <a:endParaRPr lang="en-US" sz="1200">
              <a:latin typeface="Times New Roman"/>
              <a:cs typeface="Times New Roman"/>
            </a:endParaRPr>
          </a:p>
        </p:txBody>
      </p:sp>
      <p:sp>
        <p:nvSpPr>
          <p:cNvPr id="60" name="TextBox 30">
            <a:extLst>
              <a:ext uri="{FF2B5EF4-FFF2-40B4-BE49-F238E27FC236}">
                <a16:creationId xmlns:a16="http://schemas.microsoft.com/office/drawing/2014/main" id="{4976BBA6-02FD-4334-A403-CF54DD85A081}"/>
              </a:ext>
            </a:extLst>
          </p:cNvPr>
          <p:cNvSpPr txBox="1"/>
          <p:nvPr/>
        </p:nvSpPr>
        <p:spPr>
          <a:xfrm>
            <a:off x="3860453" y="5474188"/>
            <a:ext cx="4764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>
                <a:latin typeface="Times New Roman"/>
                <a:cs typeface="Times New Roman"/>
              </a:rPr>
              <a:t>likes</a:t>
            </a:r>
            <a:endParaRPr lang="en-US" sz="1200">
              <a:latin typeface="Times New Roman"/>
              <a:cs typeface="Times New Roman"/>
            </a:endParaRPr>
          </a:p>
        </p:txBody>
      </p:sp>
      <p:cxnSp>
        <p:nvCxnSpPr>
          <p:cNvPr id="61" name="Straight Connector 31">
            <a:extLst>
              <a:ext uri="{FF2B5EF4-FFF2-40B4-BE49-F238E27FC236}">
                <a16:creationId xmlns:a16="http://schemas.microsoft.com/office/drawing/2014/main" id="{2784D71F-7C57-471F-A57E-0413D40AE129}"/>
              </a:ext>
            </a:extLst>
          </p:cNvPr>
          <p:cNvCxnSpPr/>
          <p:nvPr/>
        </p:nvCxnSpPr>
        <p:spPr>
          <a:xfrm flipH="1">
            <a:off x="4098663" y="5236927"/>
            <a:ext cx="2271" cy="23726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TextBox 32">
            <a:extLst>
              <a:ext uri="{FF2B5EF4-FFF2-40B4-BE49-F238E27FC236}">
                <a16:creationId xmlns:a16="http://schemas.microsoft.com/office/drawing/2014/main" id="{9B9F0350-A3AF-4A1E-BD21-A1F87CED1586}"/>
              </a:ext>
            </a:extLst>
          </p:cNvPr>
          <p:cNvSpPr txBox="1"/>
          <p:nvPr/>
        </p:nvSpPr>
        <p:spPr>
          <a:xfrm>
            <a:off x="4775342" y="5590567"/>
            <a:ext cx="4908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>
                <a:latin typeface="Times New Roman"/>
                <a:cs typeface="Times New Roman"/>
              </a:rPr>
              <a:t>NNS</a:t>
            </a:r>
            <a:endParaRPr lang="en-US" sz="1200">
              <a:latin typeface="Times New Roman"/>
              <a:cs typeface="Times New Roman"/>
            </a:endParaRPr>
          </a:p>
        </p:txBody>
      </p:sp>
      <p:sp>
        <p:nvSpPr>
          <p:cNvPr id="63" name="TextBox 33">
            <a:extLst>
              <a:ext uri="{FF2B5EF4-FFF2-40B4-BE49-F238E27FC236}">
                <a16:creationId xmlns:a16="http://schemas.microsoft.com/office/drawing/2014/main" id="{2E5917D0-9715-4082-A460-E8BA9E8A5410}"/>
              </a:ext>
            </a:extLst>
          </p:cNvPr>
          <p:cNvSpPr txBox="1"/>
          <p:nvPr/>
        </p:nvSpPr>
        <p:spPr>
          <a:xfrm>
            <a:off x="4185265" y="5575944"/>
            <a:ext cx="4651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>
                <a:latin typeface="Times New Roman"/>
                <a:cs typeface="Times New Roman"/>
              </a:rPr>
              <a:t>ADJ</a:t>
            </a:r>
            <a:endParaRPr lang="en-US" sz="1200">
              <a:latin typeface="Times New Roman"/>
              <a:cs typeface="Times New Roman"/>
            </a:endParaRPr>
          </a:p>
        </p:txBody>
      </p:sp>
      <p:sp>
        <p:nvSpPr>
          <p:cNvPr id="64" name="TextBox 34">
            <a:extLst>
              <a:ext uri="{FF2B5EF4-FFF2-40B4-BE49-F238E27FC236}">
                <a16:creationId xmlns:a16="http://schemas.microsoft.com/office/drawing/2014/main" id="{C8926257-8C11-47DF-A199-704A83EB49C3}"/>
              </a:ext>
            </a:extLst>
          </p:cNvPr>
          <p:cNvSpPr txBox="1"/>
          <p:nvPr/>
        </p:nvSpPr>
        <p:spPr>
          <a:xfrm>
            <a:off x="4649508" y="6087532"/>
            <a:ext cx="7425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>
                <a:latin typeface="Times New Roman"/>
                <a:cs typeface="Times New Roman"/>
              </a:rPr>
              <a:t>tomatoes</a:t>
            </a:r>
            <a:endParaRPr lang="en-US" sz="1200">
              <a:latin typeface="Times New Roman"/>
              <a:cs typeface="Times New Roman"/>
            </a:endParaRPr>
          </a:p>
        </p:txBody>
      </p:sp>
      <p:sp>
        <p:nvSpPr>
          <p:cNvPr id="65" name="TextBox 35">
            <a:extLst>
              <a:ext uri="{FF2B5EF4-FFF2-40B4-BE49-F238E27FC236}">
                <a16:creationId xmlns:a16="http://schemas.microsoft.com/office/drawing/2014/main" id="{F3911873-699E-4199-A1AA-9D2048C7D914}"/>
              </a:ext>
            </a:extLst>
          </p:cNvPr>
          <p:cNvSpPr txBox="1"/>
          <p:nvPr/>
        </p:nvSpPr>
        <p:spPr>
          <a:xfrm>
            <a:off x="4226943" y="6083064"/>
            <a:ext cx="3818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>
                <a:latin typeface="Times New Roman"/>
                <a:cs typeface="Times New Roman"/>
              </a:rPr>
              <a:t>red</a:t>
            </a:r>
            <a:endParaRPr lang="en-US" sz="1200">
              <a:latin typeface="Times New Roman"/>
              <a:cs typeface="Times New Roman"/>
            </a:endParaRPr>
          </a:p>
        </p:txBody>
      </p:sp>
      <p:cxnSp>
        <p:nvCxnSpPr>
          <p:cNvPr id="66" name="Straight Connector 36">
            <a:extLst>
              <a:ext uri="{FF2B5EF4-FFF2-40B4-BE49-F238E27FC236}">
                <a16:creationId xmlns:a16="http://schemas.microsoft.com/office/drawing/2014/main" id="{24F8A865-6D80-4218-8D65-7F5917554BB8}"/>
              </a:ext>
            </a:extLst>
          </p:cNvPr>
          <p:cNvCxnSpPr>
            <a:endCxn id="65" idx="0"/>
          </p:cNvCxnSpPr>
          <p:nvPr/>
        </p:nvCxnSpPr>
        <p:spPr>
          <a:xfrm flipH="1">
            <a:off x="4417861" y="5852943"/>
            <a:ext cx="4" cy="23012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37">
            <a:extLst>
              <a:ext uri="{FF2B5EF4-FFF2-40B4-BE49-F238E27FC236}">
                <a16:creationId xmlns:a16="http://schemas.microsoft.com/office/drawing/2014/main" id="{080A1130-507F-4DD1-94F3-D4BD052D3F1E}"/>
              </a:ext>
            </a:extLst>
          </p:cNvPr>
          <p:cNvCxnSpPr>
            <a:endCxn id="64" idx="0"/>
          </p:cNvCxnSpPr>
          <p:nvPr/>
        </p:nvCxnSpPr>
        <p:spPr>
          <a:xfrm flipH="1">
            <a:off x="5020764" y="5867563"/>
            <a:ext cx="3" cy="219968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8" name="TextBox 40">
            <a:extLst>
              <a:ext uri="{FF2B5EF4-FFF2-40B4-BE49-F238E27FC236}">
                <a16:creationId xmlns:a16="http://schemas.microsoft.com/office/drawing/2014/main" id="{AC0A1AE6-56DA-4C4E-8D0A-69AE6E540767}"/>
              </a:ext>
            </a:extLst>
          </p:cNvPr>
          <p:cNvSpPr txBox="1"/>
          <p:nvPr/>
        </p:nvSpPr>
        <p:spPr>
          <a:xfrm>
            <a:off x="8777429" y="4139173"/>
            <a:ext cx="2231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>
                <a:latin typeface="Times New Roman"/>
                <a:cs typeface="Times New Roman"/>
              </a:rPr>
              <a:t>.</a:t>
            </a:r>
            <a:endParaRPr lang="en-US" sz="1200">
              <a:latin typeface="Times New Roman"/>
              <a:cs typeface="Times New Roman"/>
            </a:endParaRPr>
          </a:p>
        </p:txBody>
      </p:sp>
      <p:sp>
        <p:nvSpPr>
          <p:cNvPr id="69" name="TextBox 41">
            <a:extLst>
              <a:ext uri="{FF2B5EF4-FFF2-40B4-BE49-F238E27FC236}">
                <a16:creationId xmlns:a16="http://schemas.microsoft.com/office/drawing/2014/main" id="{97BB397C-E1CD-48AE-A14C-BD05E9478855}"/>
              </a:ext>
            </a:extLst>
          </p:cNvPr>
          <p:cNvSpPr txBox="1"/>
          <p:nvPr/>
        </p:nvSpPr>
        <p:spPr>
          <a:xfrm>
            <a:off x="8777429" y="4578964"/>
            <a:ext cx="2231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>
                <a:latin typeface="Times New Roman"/>
                <a:cs typeface="Times New Roman"/>
              </a:rPr>
              <a:t>.</a:t>
            </a:r>
            <a:endParaRPr lang="en-US" sz="1200">
              <a:latin typeface="Times New Roman"/>
              <a:cs typeface="Times New Roman"/>
            </a:endParaRPr>
          </a:p>
        </p:txBody>
      </p:sp>
      <p:cxnSp>
        <p:nvCxnSpPr>
          <p:cNvPr id="70" name="Straight Connector 42">
            <a:extLst>
              <a:ext uri="{FF2B5EF4-FFF2-40B4-BE49-F238E27FC236}">
                <a16:creationId xmlns:a16="http://schemas.microsoft.com/office/drawing/2014/main" id="{1B52FB01-3DE5-472B-8E77-D514A829DEE6}"/>
              </a:ext>
            </a:extLst>
          </p:cNvPr>
          <p:cNvCxnSpPr/>
          <p:nvPr/>
        </p:nvCxnSpPr>
        <p:spPr>
          <a:xfrm>
            <a:off x="8888997" y="4416173"/>
            <a:ext cx="0" cy="162791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" name="TextBox 38">
            <a:extLst>
              <a:ext uri="{FF2B5EF4-FFF2-40B4-BE49-F238E27FC236}">
                <a16:creationId xmlns:a16="http://schemas.microsoft.com/office/drawing/2014/main" id="{12490876-DC66-450F-91E1-20816F1D0511}"/>
              </a:ext>
            </a:extLst>
          </p:cNvPr>
          <p:cNvSpPr txBox="1"/>
          <p:nvPr/>
        </p:nvSpPr>
        <p:spPr>
          <a:xfrm>
            <a:off x="3180938" y="4963240"/>
            <a:ext cx="4571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 dirty="0">
                <a:latin typeface="Times New Roman"/>
                <a:cs typeface="Times New Roman"/>
              </a:rPr>
              <a:t>NP*</a:t>
            </a:r>
            <a:endParaRPr lang="en-US" sz="1200" i="1" dirty="0">
              <a:latin typeface="Times New Roman"/>
              <a:cs typeface="Times New Roman"/>
            </a:endParaRPr>
          </a:p>
        </p:txBody>
      </p:sp>
      <p:cxnSp>
        <p:nvCxnSpPr>
          <p:cNvPr id="72" name="Straight Connector 39">
            <a:extLst>
              <a:ext uri="{FF2B5EF4-FFF2-40B4-BE49-F238E27FC236}">
                <a16:creationId xmlns:a16="http://schemas.microsoft.com/office/drawing/2014/main" id="{44613C14-9A38-473A-80AF-E41ECAC2A680}"/>
              </a:ext>
            </a:extLst>
          </p:cNvPr>
          <p:cNvCxnSpPr>
            <a:stCxn id="71" idx="2"/>
            <a:endCxn id="51" idx="0"/>
          </p:cNvCxnSpPr>
          <p:nvPr/>
        </p:nvCxnSpPr>
        <p:spPr>
          <a:xfrm flipH="1">
            <a:off x="3145089" y="5240239"/>
            <a:ext cx="264437" cy="378004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43">
            <a:extLst>
              <a:ext uri="{FF2B5EF4-FFF2-40B4-BE49-F238E27FC236}">
                <a16:creationId xmlns:a16="http://schemas.microsoft.com/office/drawing/2014/main" id="{85104F49-F9FD-4E9B-9158-ACF741FAD6F8}"/>
              </a:ext>
            </a:extLst>
          </p:cNvPr>
          <p:cNvCxnSpPr>
            <a:stCxn id="71" idx="2"/>
            <a:endCxn id="52" idx="0"/>
          </p:cNvCxnSpPr>
          <p:nvPr/>
        </p:nvCxnSpPr>
        <p:spPr>
          <a:xfrm>
            <a:off x="3409526" y="5240239"/>
            <a:ext cx="144704" cy="377469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4" name="TextBox 44">
            <a:extLst>
              <a:ext uri="{FF2B5EF4-FFF2-40B4-BE49-F238E27FC236}">
                <a16:creationId xmlns:a16="http://schemas.microsoft.com/office/drawing/2014/main" id="{7E92AC5D-2993-4D7C-8025-0BB664D86EB5}"/>
              </a:ext>
            </a:extLst>
          </p:cNvPr>
          <p:cNvSpPr txBox="1"/>
          <p:nvPr/>
        </p:nvSpPr>
        <p:spPr>
          <a:xfrm>
            <a:off x="2903987" y="4380276"/>
            <a:ext cx="4571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 dirty="0">
                <a:latin typeface="Times New Roman"/>
                <a:cs typeface="Times New Roman"/>
              </a:rPr>
              <a:t>NP*</a:t>
            </a:r>
            <a:endParaRPr lang="en-US" sz="1200" i="1" dirty="0">
              <a:latin typeface="Times New Roman"/>
              <a:cs typeface="Times New Roman"/>
            </a:endParaRPr>
          </a:p>
        </p:txBody>
      </p:sp>
      <p:cxnSp>
        <p:nvCxnSpPr>
          <p:cNvPr id="75" name="Straight Connector 45">
            <a:extLst>
              <a:ext uri="{FF2B5EF4-FFF2-40B4-BE49-F238E27FC236}">
                <a16:creationId xmlns:a16="http://schemas.microsoft.com/office/drawing/2014/main" id="{8944CCED-5EA1-46BD-A42A-80D01A3D74AC}"/>
              </a:ext>
            </a:extLst>
          </p:cNvPr>
          <p:cNvCxnSpPr>
            <a:stCxn id="74" idx="2"/>
            <a:endCxn id="50" idx="0"/>
          </p:cNvCxnSpPr>
          <p:nvPr/>
        </p:nvCxnSpPr>
        <p:spPr>
          <a:xfrm flipH="1">
            <a:off x="2703344" y="4657275"/>
            <a:ext cx="429231" cy="309101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46">
            <a:extLst>
              <a:ext uri="{FF2B5EF4-FFF2-40B4-BE49-F238E27FC236}">
                <a16:creationId xmlns:a16="http://schemas.microsoft.com/office/drawing/2014/main" id="{6408092C-AC56-42A7-B708-044A1FC1CC45}"/>
              </a:ext>
            </a:extLst>
          </p:cNvPr>
          <p:cNvCxnSpPr>
            <a:stCxn id="74" idx="2"/>
            <a:endCxn id="71" idx="0"/>
          </p:cNvCxnSpPr>
          <p:nvPr/>
        </p:nvCxnSpPr>
        <p:spPr>
          <a:xfrm>
            <a:off x="3132575" y="4657275"/>
            <a:ext cx="276951" cy="305965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7" name="TextBox 47">
            <a:extLst>
              <a:ext uri="{FF2B5EF4-FFF2-40B4-BE49-F238E27FC236}">
                <a16:creationId xmlns:a16="http://schemas.microsoft.com/office/drawing/2014/main" id="{583D8875-BC26-4CDF-8882-01E721791FC1}"/>
              </a:ext>
            </a:extLst>
          </p:cNvPr>
          <p:cNvSpPr txBox="1"/>
          <p:nvPr/>
        </p:nvSpPr>
        <p:spPr>
          <a:xfrm>
            <a:off x="4493586" y="4951767"/>
            <a:ext cx="4571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 dirty="0">
                <a:latin typeface="Times New Roman"/>
                <a:cs typeface="Times New Roman"/>
              </a:rPr>
              <a:t>NP*</a:t>
            </a:r>
            <a:endParaRPr lang="en-US" sz="1200" i="1" dirty="0">
              <a:latin typeface="Times New Roman"/>
              <a:cs typeface="Times New Roman"/>
            </a:endParaRPr>
          </a:p>
        </p:txBody>
      </p:sp>
      <p:cxnSp>
        <p:nvCxnSpPr>
          <p:cNvPr id="78" name="Straight Connector 48">
            <a:extLst>
              <a:ext uri="{FF2B5EF4-FFF2-40B4-BE49-F238E27FC236}">
                <a16:creationId xmlns:a16="http://schemas.microsoft.com/office/drawing/2014/main" id="{B4FCAD6A-67B8-4CD3-A0CC-37571E035C83}"/>
              </a:ext>
            </a:extLst>
          </p:cNvPr>
          <p:cNvCxnSpPr>
            <a:stCxn id="77" idx="2"/>
            <a:endCxn id="63" idx="0"/>
          </p:cNvCxnSpPr>
          <p:nvPr/>
        </p:nvCxnSpPr>
        <p:spPr>
          <a:xfrm flipH="1">
            <a:off x="4417861" y="5228766"/>
            <a:ext cx="304313" cy="347178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49">
            <a:extLst>
              <a:ext uri="{FF2B5EF4-FFF2-40B4-BE49-F238E27FC236}">
                <a16:creationId xmlns:a16="http://schemas.microsoft.com/office/drawing/2014/main" id="{59EF2BB5-30A9-4F43-B861-410A3E97FF96}"/>
              </a:ext>
            </a:extLst>
          </p:cNvPr>
          <p:cNvCxnSpPr>
            <a:stCxn id="77" idx="2"/>
            <a:endCxn id="62" idx="0"/>
          </p:cNvCxnSpPr>
          <p:nvPr/>
        </p:nvCxnSpPr>
        <p:spPr>
          <a:xfrm>
            <a:off x="4722174" y="5228766"/>
            <a:ext cx="298588" cy="361801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0" name="TextBox 52">
            <a:extLst>
              <a:ext uri="{FF2B5EF4-FFF2-40B4-BE49-F238E27FC236}">
                <a16:creationId xmlns:a16="http://schemas.microsoft.com/office/drawing/2014/main" id="{D8F4A69C-61E9-4FAB-896F-FC14FF9E6BDC}"/>
              </a:ext>
            </a:extLst>
          </p:cNvPr>
          <p:cNvSpPr txBox="1"/>
          <p:nvPr/>
        </p:nvSpPr>
        <p:spPr>
          <a:xfrm>
            <a:off x="4158665" y="4388503"/>
            <a:ext cx="4571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 dirty="0">
                <a:latin typeface="Times New Roman"/>
                <a:cs typeface="Times New Roman"/>
              </a:rPr>
              <a:t>VP*</a:t>
            </a:r>
            <a:endParaRPr lang="en-US" sz="1200" i="1" dirty="0">
              <a:latin typeface="Times New Roman"/>
              <a:cs typeface="Times New Roman"/>
            </a:endParaRPr>
          </a:p>
        </p:txBody>
      </p:sp>
      <p:cxnSp>
        <p:nvCxnSpPr>
          <p:cNvPr id="81" name="Straight Connector 56">
            <a:extLst>
              <a:ext uri="{FF2B5EF4-FFF2-40B4-BE49-F238E27FC236}">
                <a16:creationId xmlns:a16="http://schemas.microsoft.com/office/drawing/2014/main" id="{9927E5C8-9D98-482F-A330-2559FF1C4E14}"/>
              </a:ext>
            </a:extLst>
          </p:cNvPr>
          <p:cNvCxnSpPr>
            <a:stCxn id="80" idx="2"/>
            <a:endCxn id="59" idx="0"/>
          </p:cNvCxnSpPr>
          <p:nvPr/>
        </p:nvCxnSpPr>
        <p:spPr>
          <a:xfrm flipH="1">
            <a:off x="4100930" y="4665502"/>
            <a:ext cx="286323" cy="294429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57">
            <a:extLst>
              <a:ext uri="{FF2B5EF4-FFF2-40B4-BE49-F238E27FC236}">
                <a16:creationId xmlns:a16="http://schemas.microsoft.com/office/drawing/2014/main" id="{51A5DC4B-FB12-44BA-8FF3-AFD795F99CAA}"/>
              </a:ext>
            </a:extLst>
          </p:cNvPr>
          <p:cNvCxnSpPr>
            <a:stCxn id="80" idx="2"/>
            <a:endCxn id="77" idx="0"/>
          </p:cNvCxnSpPr>
          <p:nvPr/>
        </p:nvCxnSpPr>
        <p:spPr>
          <a:xfrm>
            <a:off x="4387253" y="4665502"/>
            <a:ext cx="334921" cy="286265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3" name="TextBox 51">
            <a:extLst>
              <a:ext uri="{FF2B5EF4-FFF2-40B4-BE49-F238E27FC236}">
                <a16:creationId xmlns:a16="http://schemas.microsoft.com/office/drawing/2014/main" id="{51A7C1A9-6158-4209-97D7-38A56361BEB3}"/>
              </a:ext>
            </a:extLst>
          </p:cNvPr>
          <p:cNvSpPr txBox="1"/>
          <p:nvPr/>
        </p:nvSpPr>
        <p:spPr>
          <a:xfrm>
            <a:off x="6953946" y="3429000"/>
            <a:ext cx="7447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>
                <a:latin typeface="Times New Roman"/>
                <a:cs typeface="Times New Roman"/>
              </a:rPr>
              <a:t>buffer</a:t>
            </a:r>
          </a:p>
        </p:txBody>
      </p:sp>
    </p:spTree>
    <p:extLst>
      <p:ext uri="{BB962C8B-B14F-4D97-AF65-F5344CB8AC3E}">
        <p14:creationId xmlns:p14="http://schemas.microsoft.com/office/powerpoint/2010/main" val="2948572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96DA29-3DEB-4674-B5DB-FC16E69E56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9</a:t>
            </a:fld>
            <a:endParaRPr lang="zh-CN" altLang="en-US"/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9F3C1548-C0E4-4CEE-ABCE-32149E9C2D7C}"/>
              </a:ext>
            </a:extLst>
          </p:cNvPr>
          <p:cNvGrpSpPr/>
          <p:nvPr/>
        </p:nvGrpSpPr>
        <p:grpSpPr>
          <a:xfrm>
            <a:off x="2309714" y="3918600"/>
            <a:ext cx="4224065" cy="921481"/>
            <a:chOff x="215776" y="3571913"/>
            <a:chExt cx="5184575" cy="1144028"/>
          </a:xfrm>
        </p:grpSpPr>
        <p:sp>
          <p:nvSpPr>
            <p:cNvPr id="6" name="椭圆 5">
              <a:extLst>
                <a:ext uri="{FF2B5EF4-FFF2-40B4-BE49-F238E27FC236}">
                  <a16:creationId xmlns:a16="http://schemas.microsoft.com/office/drawing/2014/main" id="{43044576-40C7-496A-A237-5BF521E99062}"/>
                </a:ext>
              </a:extLst>
            </p:cNvPr>
            <p:cNvSpPr/>
            <p:nvPr/>
          </p:nvSpPr>
          <p:spPr bwMode="auto">
            <a:xfrm>
              <a:off x="215776" y="3923853"/>
              <a:ext cx="792088" cy="792088"/>
            </a:xfrm>
            <a:prstGeom prst="ellips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16329" tIns="9799" rIns="16329" bIns="9799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40755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r>
                <a:rPr lang="en-US" altLang="zh-CN">
                  <a:latin typeface="Times New Roman" pitchFamily="18" charset="0"/>
                  <a:cs typeface="Times New Roman" pitchFamily="18" charset="0"/>
                </a:rPr>
                <a:t>start</a:t>
              </a:r>
              <a:endParaRPr lang="en-US" altLang="zh-CN" sz="1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395519E3-7EBB-45EA-BAE9-15F3CED07936}"/>
                </a:ext>
              </a:extLst>
            </p:cNvPr>
            <p:cNvSpPr/>
            <p:nvPr/>
          </p:nvSpPr>
          <p:spPr bwMode="auto">
            <a:xfrm>
              <a:off x="3192106" y="4117924"/>
              <a:ext cx="720080" cy="454001"/>
            </a:xfrm>
            <a:prstGeom prst="rect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82953" tIns="41476" rIns="82953" bIns="41476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40755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r>
                <a:rPr lang="en-US" altLang="zh-CN" sz="1633" b="1">
                  <a:latin typeface="Arial" charset="0"/>
                  <a:ea typeface="MS Gothic" charset="-128"/>
                </a:rPr>
                <a:t>…</a:t>
              </a:r>
              <a:endParaRPr lang="zh-CN" altLang="en-US" sz="1633" b="1">
                <a:latin typeface="Arial" charset="0"/>
                <a:ea typeface="MS Gothic" charset="-128"/>
              </a:endParaRPr>
            </a:p>
          </p:txBody>
        </p:sp>
        <p:grpSp>
          <p:nvGrpSpPr>
            <p:cNvPr id="8" name="组合 7">
              <a:extLst>
                <a:ext uri="{FF2B5EF4-FFF2-40B4-BE49-F238E27FC236}">
                  <a16:creationId xmlns:a16="http://schemas.microsoft.com/office/drawing/2014/main" id="{FAFEBE7D-EC84-4470-BF13-2E8C86378B03}"/>
                </a:ext>
              </a:extLst>
            </p:cNvPr>
            <p:cNvGrpSpPr/>
            <p:nvPr/>
          </p:nvGrpSpPr>
          <p:grpSpPr>
            <a:xfrm>
              <a:off x="719832" y="3571913"/>
              <a:ext cx="1224135" cy="349985"/>
              <a:chOff x="791840" y="3573868"/>
              <a:chExt cx="1152127" cy="349985"/>
            </a:xfrm>
          </p:grpSpPr>
          <p:sp>
            <p:nvSpPr>
              <p:cNvPr id="29" name="Freeform 69">
                <a:extLst>
                  <a:ext uri="{FF2B5EF4-FFF2-40B4-BE49-F238E27FC236}">
                    <a16:creationId xmlns:a16="http://schemas.microsoft.com/office/drawing/2014/main" id="{B8FE807D-528E-4EB8-AED3-76510DC710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1840" y="3573868"/>
                <a:ext cx="1152127" cy="349985"/>
              </a:xfrm>
              <a:custGeom>
                <a:avLst/>
                <a:gdLst>
                  <a:gd name="T0" fmla="*/ 0 w 622"/>
                  <a:gd name="T1" fmla="*/ 823 h 883"/>
                  <a:gd name="T2" fmla="*/ 596 w 622"/>
                  <a:gd name="T3" fmla="*/ 852 h 883"/>
                  <a:gd name="T4" fmla="*/ 596 w 622"/>
                  <a:gd name="T5" fmla="*/ 882 h 883"/>
                  <a:gd name="T6" fmla="*/ 621 w 622"/>
                  <a:gd name="T7" fmla="*/ 882 h 8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22" h="883">
                    <a:moveTo>
                      <a:pt x="0" y="823"/>
                    </a:moveTo>
                    <a:cubicBezTo>
                      <a:pt x="298" y="0"/>
                      <a:pt x="596" y="852"/>
                      <a:pt x="596" y="852"/>
                    </a:cubicBezTo>
                    <a:lnTo>
                      <a:pt x="596" y="882"/>
                    </a:lnTo>
                    <a:lnTo>
                      <a:pt x="621" y="88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1439" tIns="45719" rIns="91439" bIns="45719"/>
              <a:lstStyle/>
              <a:p>
                <a:pPr algn="ctr"/>
                <a:endParaRPr lang="zh-CN" altLang="en-US" sz="1633"/>
              </a:p>
            </p:txBody>
          </p:sp>
          <p:sp>
            <p:nvSpPr>
              <p:cNvPr id="30" name="TextBox 44">
                <a:extLst>
                  <a:ext uri="{FF2B5EF4-FFF2-40B4-BE49-F238E27FC236}">
                    <a16:creationId xmlns:a16="http://schemas.microsoft.com/office/drawing/2014/main" id="{BE33A199-5273-4B73-AC42-07AC700F7684}"/>
                  </a:ext>
                </a:extLst>
              </p:cNvPr>
              <p:cNvSpPr txBox="1"/>
              <p:nvPr/>
            </p:nvSpPr>
            <p:spPr>
              <a:xfrm>
                <a:off x="1223886" y="3579898"/>
                <a:ext cx="288031" cy="32016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3267" tIns="3267" rIns="3267" bIns="3267" rtlCol="0" anchor="ctr" anchorCtr="0">
                <a:spAutoFit/>
              </a:bodyPr>
              <a:lstStyle/>
              <a:p>
                <a:pPr algn="ctr"/>
                <a:r>
                  <a:rPr lang="en-US" altLang="zh-CN" sz="1633"/>
                  <a:t>a</a:t>
                </a:r>
                <a:r>
                  <a:rPr lang="en-US" altLang="zh-CN" sz="1633" baseline="-25000"/>
                  <a:t>0</a:t>
                </a:r>
                <a:endParaRPr lang="zh-CN" altLang="en-US" sz="1633" baseline="-25000"/>
              </a:p>
            </p:txBody>
          </p:sp>
        </p:grpSp>
        <p:sp>
          <p:nvSpPr>
            <p:cNvPr id="9" name="椭圆 8">
              <a:extLst>
                <a:ext uri="{FF2B5EF4-FFF2-40B4-BE49-F238E27FC236}">
                  <a16:creationId xmlns:a16="http://schemas.microsoft.com/office/drawing/2014/main" id="{797997D7-8360-46C9-B548-D3D8662A2A5F}"/>
                </a:ext>
              </a:extLst>
            </p:cNvPr>
            <p:cNvSpPr/>
            <p:nvPr/>
          </p:nvSpPr>
          <p:spPr bwMode="auto">
            <a:xfrm>
              <a:off x="1703941" y="3923853"/>
              <a:ext cx="792088" cy="792088"/>
            </a:xfrm>
            <a:prstGeom prst="ellips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16329" tIns="9799" rIns="16329" bIns="9799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altLang="zh-CN" sz="1815"/>
                <a:t>S</a:t>
              </a:r>
              <a:r>
                <a:rPr lang="en-US" altLang="zh-CN" sz="1815" b="1" baseline="-25000"/>
                <a:t>1</a:t>
              </a:r>
              <a:endParaRPr lang="zh-CN" altLang="en-US" sz="1815" b="1" baseline="-25000"/>
            </a:p>
          </p:txBody>
        </p:sp>
        <p:sp>
          <p:nvSpPr>
            <p:cNvPr id="10" name="椭圆 9">
              <a:extLst>
                <a:ext uri="{FF2B5EF4-FFF2-40B4-BE49-F238E27FC236}">
                  <a16:creationId xmlns:a16="http://schemas.microsoft.com/office/drawing/2014/main" id="{1A9A1F76-AC8B-4325-9E99-8F62E2BD1B5C}"/>
                </a:ext>
              </a:extLst>
            </p:cNvPr>
            <p:cNvSpPr/>
            <p:nvPr/>
          </p:nvSpPr>
          <p:spPr bwMode="auto">
            <a:xfrm>
              <a:off x="4608263" y="3923853"/>
              <a:ext cx="792088" cy="792088"/>
            </a:xfrm>
            <a:prstGeom prst="ellips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16329" tIns="9799" rIns="16329" bIns="9799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altLang="zh-CN" sz="1815"/>
                <a:t>S</a:t>
              </a:r>
              <a:r>
                <a:rPr lang="en-US" altLang="zh-CN" sz="1815" b="1" baseline="-25000"/>
                <a:t>i</a:t>
              </a:r>
              <a:endParaRPr lang="zh-CN" altLang="en-US" sz="1815" b="1" baseline="-25000"/>
            </a:p>
          </p:txBody>
        </p:sp>
        <p:grpSp>
          <p:nvGrpSpPr>
            <p:cNvPr id="14" name="组合 13">
              <a:extLst>
                <a:ext uri="{FF2B5EF4-FFF2-40B4-BE49-F238E27FC236}">
                  <a16:creationId xmlns:a16="http://schemas.microsoft.com/office/drawing/2014/main" id="{F88CAD70-5D49-4B11-A037-C3CBDC77662B}"/>
                </a:ext>
              </a:extLst>
            </p:cNvPr>
            <p:cNvGrpSpPr/>
            <p:nvPr/>
          </p:nvGrpSpPr>
          <p:grpSpPr>
            <a:xfrm>
              <a:off x="2232000" y="3571913"/>
              <a:ext cx="1080120" cy="349985"/>
              <a:chOff x="791840" y="3573868"/>
              <a:chExt cx="1152127" cy="349985"/>
            </a:xfrm>
          </p:grpSpPr>
          <p:sp>
            <p:nvSpPr>
              <p:cNvPr id="27" name="Freeform 69">
                <a:extLst>
                  <a:ext uri="{FF2B5EF4-FFF2-40B4-BE49-F238E27FC236}">
                    <a16:creationId xmlns:a16="http://schemas.microsoft.com/office/drawing/2014/main" id="{F9B30287-7DD5-4505-9729-77E1ED7516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1840" y="3573868"/>
                <a:ext cx="1152127" cy="349985"/>
              </a:xfrm>
              <a:custGeom>
                <a:avLst/>
                <a:gdLst>
                  <a:gd name="T0" fmla="*/ 0 w 622"/>
                  <a:gd name="T1" fmla="*/ 823 h 883"/>
                  <a:gd name="T2" fmla="*/ 596 w 622"/>
                  <a:gd name="T3" fmla="*/ 852 h 883"/>
                  <a:gd name="T4" fmla="*/ 596 w 622"/>
                  <a:gd name="T5" fmla="*/ 882 h 883"/>
                  <a:gd name="T6" fmla="*/ 621 w 622"/>
                  <a:gd name="T7" fmla="*/ 882 h 8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22" h="883">
                    <a:moveTo>
                      <a:pt x="0" y="823"/>
                    </a:moveTo>
                    <a:cubicBezTo>
                      <a:pt x="298" y="0"/>
                      <a:pt x="596" y="852"/>
                      <a:pt x="596" y="852"/>
                    </a:cubicBezTo>
                    <a:lnTo>
                      <a:pt x="596" y="882"/>
                    </a:lnTo>
                    <a:lnTo>
                      <a:pt x="621" y="88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1439" tIns="45719" rIns="91439" bIns="45719"/>
              <a:lstStyle/>
              <a:p>
                <a:pPr algn="ctr"/>
                <a:endParaRPr lang="zh-CN" altLang="en-US" sz="1633"/>
              </a:p>
            </p:txBody>
          </p:sp>
          <p:sp>
            <p:nvSpPr>
              <p:cNvPr id="28" name="TextBox 40">
                <a:extLst>
                  <a:ext uri="{FF2B5EF4-FFF2-40B4-BE49-F238E27FC236}">
                    <a16:creationId xmlns:a16="http://schemas.microsoft.com/office/drawing/2014/main" id="{C2327EA9-965F-4046-BDBF-36542D45EDB9}"/>
                  </a:ext>
                </a:extLst>
              </p:cNvPr>
              <p:cNvSpPr txBox="1"/>
              <p:nvPr/>
            </p:nvSpPr>
            <p:spPr>
              <a:xfrm>
                <a:off x="1223887" y="3579898"/>
                <a:ext cx="288031" cy="32016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3267" tIns="3267" rIns="3267" bIns="3267" rtlCol="0" anchor="ctr" anchorCtr="0">
                <a:spAutoFit/>
              </a:bodyPr>
              <a:lstStyle/>
              <a:p>
                <a:pPr algn="ctr"/>
                <a:r>
                  <a:rPr lang="en-US" altLang="zh-CN" sz="1633"/>
                  <a:t>a</a:t>
                </a:r>
                <a:r>
                  <a:rPr lang="en-US" altLang="zh-CN" sz="1633" baseline="-25000"/>
                  <a:t>1</a:t>
                </a:r>
                <a:endParaRPr lang="zh-CN" altLang="en-US" sz="1633" baseline="-25000"/>
              </a:p>
            </p:txBody>
          </p:sp>
        </p:grpSp>
        <p:grpSp>
          <p:nvGrpSpPr>
            <p:cNvPr id="15" name="组合 14">
              <a:extLst>
                <a:ext uri="{FF2B5EF4-FFF2-40B4-BE49-F238E27FC236}">
                  <a16:creationId xmlns:a16="http://schemas.microsoft.com/office/drawing/2014/main" id="{D4E95968-969F-4DBE-953E-4127370238B3}"/>
                </a:ext>
              </a:extLst>
            </p:cNvPr>
            <p:cNvGrpSpPr/>
            <p:nvPr/>
          </p:nvGrpSpPr>
          <p:grpSpPr>
            <a:xfrm>
              <a:off x="3744168" y="3571913"/>
              <a:ext cx="1080120" cy="349985"/>
              <a:chOff x="791840" y="3573868"/>
              <a:chExt cx="1152127" cy="349985"/>
            </a:xfrm>
          </p:grpSpPr>
          <p:sp>
            <p:nvSpPr>
              <p:cNvPr id="25" name="Freeform 69">
                <a:extLst>
                  <a:ext uri="{FF2B5EF4-FFF2-40B4-BE49-F238E27FC236}">
                    <a16:creationId xmlns:a16="http://schemas.microsoft.com/office/drawing/2014/main" id="{BC7E6C32-EE58-46F9-A433-D3724A9BBD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1840" y="3573868"/>
                <a:ext cx="1152127" cy="349985"/>
              </a:xfrm>
              <a:custGeom>
                <a:avLst/>
                <a:gdLst>
                  <a:gd name="T0" fmla="*/ 0 w 622"/>
                  <a:gd name="T1" fmla="*/ 823 h 883"/>
                  <a:gd name="T2" fmla="*/ 596 w 622"/>
                  <a:gd name="T3" fmla="*/ 852 h 883"/>
                  <a:gd name="T4" fmla="*/ 596 w 622"/>
                  <a:gd name="T5" fmla="*/ 882 h 883"/>
                  <a:gd name="T6" fmla="*/ 621 w 622"/>
                  <a:gd name="T7" fmla="*/ 882 h 8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22" h="883">
                    <a:moveTo>
                      <a:pt x="0" y="823"/>
                    </a:moveTo>
                    <a:cubicBezTo>
                      <a:pt x="298" y="0"/>
                      <a:pt x="596" y="852"/>
                      <a:pt x="596" y="852"/>
                    </a:cubicBezTo>
                    <a:lnTo>
                      <a:pt x="596" y="882"/>
                    </a:lnTo>
                    <a:lnTo>
                      <a:pt x="621" y="88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1439" tIns="45719" rIns="91439" bIns="45719"/>
              <a:lstStyle/>
              <a:p>
                <a:pPr algn="ctr"/>
                <a:endParaRPr lang="zh-CN" altLang="en-US" sz="1633"/>
              </a:p>
            </p:txBody>
          </p:sp>
          <p:sp>
            <p:nvSpPr>
              <p:cNvPr id="26" name="TextBox 43">
                <a:extLst>
                  <a:ext uri="{FF2B5EF4-FFF2-40B4-BE49-F238E27FC236}">
                    <a16:creationId xmlns:a16="http://schemas.microsoft.com/office/drawing/2014/main" id="{A7CBCE43-16E3-488D-8E11-BC893223ADE5}"/>
                  </a:ext>
                </a:extLst>
              </p:cNvPr>
              <p:cNvSpPr txBox="1"/>
              <p:nvPr/>
            </p:nvSpPr>
            <p:spPr>
              <a:xfrm>
                <a:off x="1223887" y="3574530"/>
                <a:ext cx="336037" cy="32016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3267" tIns="3267" rIns="3267" bIns="3267" rtlCol="0" anchor="ctr" anchorCtr="0">
                <a:spAutoFit/>
              </a:bodyPr>
              <a:lstStyle/>
              <a:p>
                <a:pPr algn="ctr"/>
                <a:r>
                  <a:rPr lang="en-US" altLang="zh-CN" sz="1633"/>
                  <a:t>a</a:t>
                </a:r>
                <a:r>
                  <a:rPr lang="en-US" altLang="zh-CN" sz="1633" baseline="-25000"/>
                  <a:t>i-1</a:t>
                </a:r>
                <a:endParaRPr lang="zh-CN" altLang="en-US" sz="1633" baseline="-25000"/>
              </a:p>
            </p:txBody>
          </p:sp>
        </p:grpSp>
      </p:grpSp>
      <p:sp>
        <p:nvSpPr>
          <p:cNvPr id="19" name="矩形 5">
            <a:extLst>
              <a:ext uri="{FF2B5EF4-FFF2-40B4-BE49-F238E27FC236}">
                <a16:creationId xmlns:a16="http://schemas.microsoft.com/office/drawing/2014/main" id="{0644BEDC-54B9-4CCA-BA24-38A434AE6A6E}"/>
              </a:ext>
            </a:extLst>
          </p:cNvPr>
          <p:cNvSpPr/>
          <p:nvPr/>
        </p:nvSpPr>
        <p:spPr>
          <a:xfrm>
            <a:off x="657225" y="196597"/>
            <a:ext cx="66464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A Transition System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矩形 8">
                <a:extLst>
                  <a:ext uri="{FF2B5EF4-FFF2-40B4-BE49-F238E27FC236}">
                    <a16:creationId xmlns:a16="http://schemas.microsoft.com/office/drawing/2014/main" id="{B48B2578-D2A1-4E59-90F4-4746214FE658}"/>
                  </a:ext>
                </a:extLst>
              </p:cNvPr>
              <p:cNvSpPr/>
              <p:nvPr/>
            </p:nvSpPr>
            <p:spPr>
              <a:xfrm>
                <a:off x="1107281" y="1808320"/>
                <a:ext cx="9118255" cy="16952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b="1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Automata:</a:t>
                </a:r>
                <a:endParaRPr lang="en-US" altLang="zh-CN" sz="24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 marL="800100" lvl="1" indent="-34290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State </a:t>
                </a:r>
                <a:r>
                  <a:rPr lang="en-US" altLang="zh-CN" sz="2400" dirty="0">
                    <a:latin typeface="Arial" panose="020B0604020202020204" pitchFamily="34" charset="0"/>
                    <a:ea typeface="Palatino" pitchFamily="2" charset="77"/>
                    <a:cs typeface="Arial" panose="020B0604020202020204" pitchFamily="34" charset="0"/>
                  </a:rPr>
                  <a:t>——</a:t>
                </a: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 dirty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en-US" altLang="zh-CN" sz="2400" i="1" dirty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𝑆</m:t>
                        </m:r>
                      </m:e>
                      <m:sub>
                        <m:r>
                          <a:rPr lang="en-US" altLang="zh-CN" sz="2400" i="1" dirty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altLang="zh-CN" sz="24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 marL="800100" lvl="1" indent="-34290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Action </a:t>
                </a:r>
                <a:r>
                  <a:rPr lang="en-US" altLang="zh-CN" sz="2400" dirty="0">
                    <a:latin typeface="Arial" panose="020B0604020202020204" pitchFamily="34" charset="0"/>
                    <a:ea typeface="Palatino" pitchFamily="2" charset="77"/>
                    <a:cs typeface="Arial" panose="020B0604020202020204" pitchFamily="34" charset="0"/>
                  </a:rPr>
                  <a:t>——</a:t>
                </a: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 dirty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en-US" altLang="zh-CN" sz="2400" i="1" dirty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𝑎</m:t>
                        </m:r>
                      </m:e>
                      <m:sub>
                        <m:r>
                          <a:rPr lang="en-US" altLang="zh-CN" sz="2400" i="1" dirty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altLang="zh-CN" sz="24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20" name="矩形 8">
                <a:extLst>
                  <a:ext uri="{FF2B5EF4-FFF2-40B4-BE49-F238E27FC236}">
                    <a16:creationId xmlns:a16="http://schemas.microsoft.com/office/drawing/2014/main" id="{B48B2578-D2A1-4E59-90F4-4746214FE65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7281" y="1808320"/>
                <a:ext cx="9118255" cy="1695208"/>
              </a:xfrm>
              <a:prstGeom prst="rect">
                <a:avLst/>
              </a:prstGeom>
              <a:blipFill>
                <a:blip r:embed="rId2"/>
                <a:stretch>
                  <a:fillRect l="-936" b="-755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27970627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5">
            <a:extLst>
              <a:ext uri="{FF2B5EF4-FFF2-40B4-BE49-F238E27FC236}">
                <a16:creationId xmlns:a16="http://schemas.microsoft.com/office/drawing/2014/main" id="{E1BF4C49-D9BF-42F3-B713-48595D54AED3}"/>
              </a:ext>
            </a:extLst>
          </p:cNvPr>
          <p:cNvSpPr/>
          <p:nvPr/>
        </p:nvSpPr>
        <p:spPr>
          <a:xfrm>
            <a:off x="671513" y="217473"/>
            <a:ext cx="79152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Transition-based constituent parsing </a:t>
            </a:r>
          </a:p>
        </p:txBody>
      </p:sp>
      <p:sp>
        <p:nvSpPr>
          <p:cNvPr id="4" name="矩形 8">
            <a:extLst>
              <a:ext uri="{FF2B5EF4-FFF2-40B4-BE49-F238E27FC236}">
                <a16:creationId xmlns:a16="http://schemas.microsoft.com/office/drawing/2014/main" id="{1F81F79F-0DD2-442B-ADE3-E02C3042070D}"/>
              </a:ext>
            </a:extLst>
          </p:cNvPr>
          <p:cNvSpPr/>
          <p:nvPr/>
        </p:nvSpPr>
        <p:spPr>
          <a:xfrm>
            <a:off x="2250948" y="1543339"/>
            <a:ext cx="7045452" cy="1522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SzPct val="100000"/>
            </a:pPr>
            <a:r>
              <a:rPr lang="en-US" altLang="zh-CN" sz="2400" b="1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Shift-reduce constituent parsing</a:t>
            </a:r>
          </a:p>
          <a:p>
            <a:pPr marL="342900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Example</a:t>
            </a:r>
          </a:p>
          <a:p>
            <a:pPr marL="800100" lvl="1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Reduce-L-S</a:t>
            </a: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B858B95A-D574-44F8-8FD4-240E804025C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981950" y="6356352"/>
            <a:ext cx="2057400" cy="365125"/>
          </a:xfrm>
        </p:spPr>
        <p:txBody>
          <a:bodyPr/>
          <a:lstStyle/>
          <a:p>
            <a:fld id="{11D8FA19-E13B-4121-8BBF-5D41F5A04330}" type="slidenum">
              <a:rPr lang="zh-CN" altLang="en-US" smtClean="0"/>
              <a:t>90</a:t>
            </a:fld>
            <a:endParaRPr lang="zh-CN" altLang="en-US"/>
          </a:p>
        </p:txBody>
      </p:sp>
      <p:sp>
        <p:nvSpPr>
          <p:cNvPr id="6" name="TextBox 50">
            <a:extLst>
              <a:ext uri="{FF2B5EF4-FFF2-40B4-BE49-F238E27FC236}">
                <a16:creationId xmlns:a16="http://schemas.microsoft.com/office/drawing/2014/main" id="{0FDA50A0-885C-4C87-A995-A55B1D968CAD}"/>
              </a:ext>
            </a:extLst>
          </p:cNvPr>
          <p:cNvSpPr txBox="1"/>
          <p:nvPr/>
        </p:nvSpPr>
        <p:spPr>
          <a:xfrm>
            <a:off x="3537237" y="3429000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>
                <a:latin typeface="Times New Roman"/>
                <a:cs typeface="Times New Roman"/>
              </a:rPr>
              <a:t>stack</a:t>
            </a:r>
          </a:p>
        </p:txBody>
      </p:sp>
      <p:cxnSp>
        <p:nvCxnSpPr>
          <p:cNvPr id="8" name="Straight Connector 53">
            <a:extLst>
              <a:ext uri="{FF2B5EF4-FFF2-40B4-BE49-F238E27FC236}">
                <a16:creationId xmlns:a16="http://schemas.microsoft.com/office/drawing/2014/main" id="{43580953-E6CB-42E9-B94B-1AC81B28DCB8}"/>
              </a:ext>
            </a:extLst>
          </p:cNvPr>
          <p:cNvCxnSpPr/>
          <p:nvPr/>
        </p:nvCxnSpPr>
        <p:spPr>
          <a:xfrm>
            <a:off x="2650529" y="4031695"/>
            <a:ext cx="2625475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54">
            <a:extLst>
              <a:ext uri="{FF2B5EF4-FFF2-40B4-BE49-F238E27FC236}">
                <a16:creationId xmlns:a16="http://schemas.microsoft.com/office/drawing/2014/main" id="{A9B9E1D9-7499-4BF2-BE0E-81F78508D2B6}"/>
              </a:ext>
            </a:extLst>
          </p:cNvPr>
          <p:cNvCxnSpPr/>
          <p:nvPr/>
        </p:nvCxnSpPr>
        <p:spPr>
          <a:xfrm>
            <a:off x="2650529" y="4916900"/>
            <a:ext cx="2625476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55">
            <a:extLst>
              <a:ext uri="{FF2B5EF4-FFF2-40B4-BE49-F238E27FC236}">
                <a16:creationId xmlns:a16="http://schemas.microsoft.com/office/drawing/2014/main" id="{CC6B5422-C419-457A-B038-404DA48DB951}"/>
              </a:ext>
            </a:extLst>
          </p:cNvPr>
          <p:cNvCxnSpPr/>
          <p:nvPr/>
        </p:nvCxnSpPr>
        <p:spPr>
          <a:xfrm>
            <a:off x="2650527" y="4031696"/>
            <a:ext cx="0" cy="885207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58">
            <a:extLst>
              <a:ext uri="{FF2B5EF4-FFF2-40B4-BE49-F238E27FC236}">
                <a16:creationId xmlns:a16="http://schemas.microsoft.com/office/drawing/2014/main" id="{BC21E428-EBA1-484C-BFA7-196120F78080}"/>
              </a:ext>
            </a:extLst>
          </p:cNvPr>
          <p:cNvCxnSpPr/>
          <p:nvPr/>
        </p:nvCxnSpPr>
        <p:spPr>
          <a:xfrm flipV="1">
            <a:off x="6472439" y="4908264"/>
            <a:ext cx="3019023" cy="8639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8">
            <a:extLst>
              <a:ext uri="{FF2B5EF4-FFF2-40B4-BE49-F238E27FC236}">
                <a16:creationId xmlns:a16="http://schemas.microsoft.com/office/drawing/2014/main" id="{084CBB87-B048-46BF-B77B-66FCC600C3DF}"/>
              </a:ext>
            </a:extLst>
          </p:cNvPr>
          <p:cNvCxnSpPr/>
          <p:nvPr/>
        </p:nvCxnSpPr>
        <p:spPr>
          <a:xfrm flipV="1">
            <a:off x="6472439" y="4023059"/>
            <a:ext cx="3019023" cy="8639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9">
            <a:extLst>
              <a:ext uri="{FF2B5EF4-FFF2-40B4-BE49-F238E27FC236}">
                <a16:creationId xmlns:a16="http://schemas.microsoft.com/office/drawing/2014/main" id="{F099C5CA-913D-47F6-95BC-BC50E772B373}"/>
              </a:ext>
            </a:extLst>
          </p:cNvPr>
          <p:cNvSpPr txBox="1"/>
          <p:nvPr/>
        </p:nvSpPr>
        <p:spPr>
          <a:xfrm>
            <a:off x="2518240" y="4966372"/>
            <a:ext cx="3898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>
                <a:latin typeface="Times New Roman"/>
                <a:cs typeface="Times New Roman"/>
              </a:rPr>
              <a:t>DT</a:t>
            </a:r>
            <a:endParaRPr lang="en-US" sz="1200">
              <a:latin typeface="Times New Roman"/>
              <a:cs typeface="Times New Roman"/>
            </a:endParaRPr>
          </a:p>
        </p:txBody>
      </p:sp>
      <p:sp>
        <p:nvSpPr>
          <p:cNvPr id="14" name="TextBox 20">
            <a:extLst>
              <a:ext uri="{FF2B5EF4-FFF2-40B4-BE49-F238E27FC236}">
                <a16:creationId xmlns:a16="http://schemas.microsoft.com/office/drawing/2014/main" id="{2E166BF1-F510-4774-A605-20E8236331D9}"/>
              </a:ext>
            </a:extLst>
          </p:cNvPr>
          <p:cNvSpPr txBox="1"/>
          <p:nvPr/>
        </p:nvSpPr>
        <p:spPr>
          <a:xfrm>
            <a:off x="2922316" y="5618240"/>
            <a:ext cx="4651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>
                <a:latin typeface="Times New Roman"/>
                <a:cs typeface="Times New Roman"/>
              </a:rPr>
              <a:t>ADJ</a:t>
            </a:r>
            <a:endParaRPr lang="en-US" sz="1200">
              <a:latin typeface="Times New Roman"/>
              <a:cs typeface="Times New Roman"/>
            </a:endParaRPr>
          </a:p>
        </p:txBody>
      </p:sp>
      <p:sp>
        <p:nvSpPr>
          <p:cNvPr id="15" name="TextBox 21">
            <a:extLst>
              <a:ext uri="{FF2B5EF4-FFF2-40B4-BE49-F238E27FC236}">
                <a16:creationId xmlns:a16="http://schemas.microsoft.com/office/drawing/2014/main" id="{634E6962-E388-4FDC-914D-D20605B0DCC1}"/>
              </a:ext>
            </a:extLst>
          </p:cNvPr>
          <p:cNvSpPr txBox="1"/>
          <p:nvPr/>
        </p:nvSpPr>
        <p:spPr>
          <a:xfrm>
            <a:off x="3361113" y="5617704"/>
            <a:ext cx="4058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>
                <a:latin typeface="Times New Roman"/>
                <a:cs typeface="Times New Roman"/>
              </a:rPr>
              <a:t>NN</a:t>
            </a:r>
          </a:p>
        </p:txBody>
      </p:sp>
      <p:sp>
        <p:nvSpPr>
          <p:cNvPr id="16" name="TextBox 22">
            <a:extLst>
              <a:ext uri="{FF2B5EF4-FFF2-40B4-BE49-F238E27FC236}">
                <a16:creationId xmlns:a16="http://schemas.microsoft.com/office/drawing/2014/main" id="{C04AB852-C012-48B2-BAA4-AC1B8A4D7EEE}"/>
              </a:ext>
            </a:extLst>
          </p:cNvPr>
          <p:cNvSpPr txBox="1"/>
          <p:nvPr/>
        </p:nvSpPr>
        <p:spPr>
          <a:xfrm>
            <a:off x="2500475" y="5463952"/>
            <a:ext cx="4251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>
                <a:latin typeface="Times New Roman"/>
                <a:cs typeface="Times New Roman"/>
              </a:rPr>
              <a:t>The</a:t>
            </a:r>
            <a:endParaRPr lang="en-US" sz="1200">
              <a:latin typeface="Times New Roman"/>
              <a:cs typeface="Times New Roman"/>
            </a:endParaRPr>
          </a:p>
        </p:txBody>
      </p:sp>
      <p:sp>
        <p:nvSpPr>
          <p:cNvPr id="17" name="TextBox 23">
            <a:extLst>
              <a:ext uri="{FF2B5EF4-FFF2-40B4-BE49-F238E27FC236}">
                <a16:creationId xmlns:a16="http://schemas.microsoft.com/office/drawing/2014/main" id="{F2C04938-0A10-40DF-903A-D21651D3F741}"/>
              </a:ext>
            </a:extLst>
          </p:cNvPr>
          <p:cNvSpPr txBox="1"/>
          <p:nvPr/>
        </p:nvSpPr>
        <p:spPr>
          <a:xfrm>
            <a:off x="2919990" y="6115816"/>
            <a:ext cx="4700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>
                <a:latin typeface="Times New Roman"/>
                <a:cs typeface="Times New Roman"/>
              </a:rPr>
              <a:t>little</a:t>
            </a:r>
            <a:endParaRPr lang="en-US" sz="1200">
              <a:latin typeface="Times New Roman"/>
              <a:cs typeface="Times New Roman"/>
            </a:endParaRPr>
          </a:p>
        </p:txBody>
      </p:sp>
      <p:sp>
        <p:nvSpPr>
          <p:cNvPr id="18" name="TextBox 24">
            <a:extLst>
              <a:ext uri="{FF2B5EF4-FFF2-40B4-BE49-F238E27FC236}">
                <a16:creationId xmlns:a16="http://schemas.microsoft.com/office/drawing/2014/main" id="{8979088B-E47C-47E3-8A2F-BBE3B46F536D}"/>
              </a:ext>
            </a:extLst>
          </p:cNvPr>
          <p:cNvSpPr txBox="1"/>
          <p:nvPr/>
        </p:nvSpPr>
        <p:spPr>
          <a:xfrm>
            <a:off x="3352743" y="6125440"/>
            <a:ext cx="4154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>
                <a:latin typeface="Times New Roman"/>
                <a:cs typeface="Times New Roman"/>
              </a:rPr>
              <a:t>boy</a:t>
            </a:r>
          </a:p>
        </p:txBody>
      </p:sp>
      <p:cxnSp>
        <p:nvCxnSpPr>
          <p:cNvPr id="19" name="Straight Connector 25">
            <a:extLst>
              <a:ext uri="{FF2B5EF4-FFF2-40B4-BE49-F238E27FC236}">
                <a16:creationId xmlns:a16="http://schemas.microsoft.com/office/drawing/2014/main" id="{085BA87B-B93C-4DAF-8303-62BB94CAEB62}"/>
              </a:ext>
            </a:extLst>
          </p:cNvPr>
          <p:cNvCxnSpPr/>
          <p:nvPr/>
        </p:nvCxnSpPr>
        <p:spPr>
          <a:xfrm flipH="1">
            <a:off x="2713036" y="5243373"/>
            <a:ext cx="133" cy="220579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26">
            <a:extLst>
              <a:ext uri="{FF2B5EF4-FFF2-40B4-BE49-F238E27FC236}">
                <a16:creationId xmlns:a16="http://schemas.microsoft.com/office/drawing/2014/main" id="{643C175F-229D-44D7-AB05-DA2B210F1D7B}"/>
              </a:ext>
            </a:extLst>
          </p:cNvPr>
          <p:cNvCxnSpPr/>
          <p:nvPr/>
        </p:nvCxnSpPr>
        <p:spPr>
          <a:xfrm>
            <a:off x="3154915" y="5895238"/>
            <a:ext cx="79" cy="220579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7">
            <a:extLst>
              <a:ext uri="{FF2B5EF4-FFF2-40B4-BE49-F238E27FC236}">
                <a16:creationId xmlns:a16="http://schemas.microsoft.com/office/drawing/2014/main" id="{52958A71-DD84-44CC-ACF5-818FF0A0AA0F}"/>
              </a:ext>
            </a:extLst>
          </p:cNvPr>
          <p:cNvCxnSpPr/>
          <p:nvPr/>
        </p:nvCxnSpPr>
        <p:spPr>
          <a:xfrm flipH="1">
            <a:off x="3560492" y="5894702"/>
            <a:ext cx="3560" cy="230739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9">
            <a:extLst>
              <a:ext uri="{FF2B5EF4-FFF2-40B4-BE49-F238E27FC236}">
                <a16:creationId xmlns:a16="http://schemas.microsoft.com/office/drawing/2014/main" id="{AE23DF83-4A31-46F2-A43F-0E68BF4632D7}"/>
              </a:ext>
            </a:extLst>
          </p:cNvPr>
          <p:cNvSpPr txBox="1"/>
          <p:nvPr/>
        </p:nvSpPr>
        <p:spPr>
          <a:xfrm>
            <a:off x="3907813" y="4959928"/>
            <a:ext cx="4058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>
                <a:latin typeface="Times New Roman"/>
                <a:cs typeface="Times New Roman"/>
              </a:rPr>
              <a:t>VV</a:t>
            </a:r>
            <a:endParaRPr lang="en-US" sz="1200">
              <a:latin typeface="Times New Roman"/>
              <a:cs typeface="Times New Roman"/>
            </a:endParaRPr>
          </a:p>
        </p:txBody>
      </p:sp>
      <p:sp>
        <p:nvSpPr>
          <p:cNvPr id="23" name="TextBox 30">
            <a:extLst>
              <a:ext uri="{FF2B5EF4-FFF2-40B4-BE49-F238E27FC236}">
                <a16:creationId xmlns:a16="http://schemas.microsoft.com/office/drawing/2014/main" id="{6ED8C33F-0E66-4F74-900C-C5241E485F37}"/>
              </a:ext>
            </a:extLst>
          </p:cNvPr>
          <p:cNvSpPr txBox="1"/>
          <p:nvPr/>
        </p:nvSpPr>
        <p:spPr>
          <a:xfrm>
            <a:off x="3870275" y="5474187"/>
            <a:ext cx="4764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>
                <a:latin typeface="Times New Roman"/>
                <a:cs typeface="Times New Roman"/>
              </a:rPr>
              <a:t>likes</a:t>
            </a:r>
            <a:endParaRPr lang="en-US" sz="1200">
              <a:latin typeface="Times New Roman"/>
              <a:cs typeface="Times New Roman"/>
            </a:endParaRPr>
          </a:p>
        </p:txBody>
      </p:sp>
      <p:cxnSp>
        <p:nvCxnSpPr>
          <p:cNvPr id="24" name="Straight Connector 31">
            <a:extLst>
              <a:ext uri="{FF2B5EF4-FFF2-40B4-BE49-F238E27FC236}">
                <a16:creationId xmlns:a16="http://schemas.microsoft.com/office/drawing/2014/main" id="{025EDDAF-EDD8-4F19-90F6-289D27511BD3}"/>
              </a:ext>
            </a:extLst>
          </p:cNvPr>
          <p:cNvCxnSpPr/>
          <p:nvPr/>
        </p:nvCxnSpPr>
        <p:spPr>
          <a:xfrm flipH="1">
            <a:off x="4108485" y="5236926"/>
            <a:ext cx="2271" cy="23726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32">
            <a:extLst>
              <a:ext uri="{FF2B5EF4-FFF2-40B4-BE49-F238E27FC236}">
                <a16:creationId xmlns:a16="http://schemas.microsoft.com/office/drawing/2014/main" id="{DC2DFCAF-103C-4B11-B15D-39BDF484EC51}"/>
              </a:ext>
            </a:extLst>
          </p:cNvPr>
          <p:cNvSpPr txBox="1"/>
          <p:nvPr/>
        </p:nvSpPr>
        <p:spPr>
          <a:xfrm>
            <a:off x="4785163" y="5590564"/>
            <a:ext cx="4908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>
                <a:latin typeface="Times New Roman"/>
                <a:cs typeface="Times New Roman"/>
              </a:rPr>
              <a:t>NNS</a:t>
            </a:r>
            <a:endParaRPr lang="en-US" sz="1200">
              <a:latin typeface="Times New Roman"/>
              <a:cs typeface="Times New Roman"/>
            </a:endParaRPr>
          </a:p>
        </p:txBody>
      </p:sp>
      <p:sp>
        <p:nvSpPr>
          <p:cNvPr id="26" name="TextBox 33">
            <a:extLst>
              <a:ext uri="{FF2B5EF4-FFF2-40B4-BE49-F238E27FC236}">
                <a16:creationId xmlns:a16="http://schemas.microsoft.com/office/drawing/2014/main" id="{9F96E675-0935-44D2-ACEC-0ADFD8B0D45D}"/>
              </a:ext>
            </a:extLst>
          </p:cNvPr>
          <p:cNvSpPr txBox="1"/>
          <p:nvPr/>
        </p:nvSpPr>
        <p:spPr>
          <a:xfrm>
            <a:off x="4195087" y="5575940"/>
            <a:ext cx="4651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>
                <a:latin typeface="Times New Roman"/>
                <a:cs typeface="Times New Roman"/>
              </a:rPr>
              <a:t>ADJ</a:t>
            </a:r>
            <a:endParaRPr lang="en-US" sz="1200">
              <a:latin typeface="Times New Roman"/>
              <a:cs typeface="Times New Roman"/>
            </a:endParaRPr>
          </a:p>
        </p:txBody>
      </p:sp>
      <p:sp>
        <p:nvSpPr>
          <p:cNvPr id="27" name="TextBox 34">
            <a:extLst>
              <a:ext uri="{FF2B5EF4-FFF2-40B4-BE49-F238E27FC236}">
                <a16:creationId xmlns:a16="http://schemas.microsoft.com/office/drawing/2014/main" id="{4388DED8-B704-478F-901B-01F7D80BCECF}"/>
              </a:ext>
            </a:extLst>
          </p:cNvPr>
          <p:cNvSpPr txBox="1"/>
          <p:nvPr/>
        </p:nvSpPr>
        <p:spPr>
          <a:xfrm>
            <a:off x="4659331" y="6087531"/>
            <a:ext cx="7425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>
                <a:latin typeface="Times New Roman"/>
                <a:cs typeface="Times New Roman"/>
              </a:rPr>
              <a:t>tomatoes</a:t>
            </a:r>
            <a:endParaRPr lang="en-US" sz="1200">
              <a:latin typeface="Times New Roman"/>
              <a:cs typeface="Times New Roman"/>
            </a:endParaRPr>
          </a:p>
        </p:txBody>
      </p:sp>
      <p:sp>
        <p:nvSpPr>
          <p:cNvPr id="28" name="TextBox 35">
            <a:extLst>
              <a:ext uri="{FF2B5EF4-FFF2-40B4-BE49-F238E27FC236}">
                <a16:creationId xmlns:a16="http://schemas.microsoft.com/office/drawing/2014/main" id="{C64F18D7-C8EA-47D3-81CC-3D5B80D4ADFE}"/>
              </a:ext>
            </a:extLst>
          </p:cNvPr>
          <p:cNvSpPr txBox="1"/>
          <p:nvPr/>
        </p:nvSpPr>
        <p:spPr>
          <a:xfrm>
            <a:off x="4236764" y="6083060"/>
            <a:ext cx="3818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>
                <a:latin typeface="Times New Roman"/>
                <a:cs typeface="Times New Roman"/>
              </a:rPr>
              <a:t>red</a:t>
            </a:r>
            <a:endParaRPr lang="en-US" sz="1200">
              <a:latin typeface="Times New Roman"/>
              <a:cs typeface="Times New Roman"/>
            </a:endParaRPr>
          </a:p>
        </p:txBody>
      </p:sp>
      <p:cxnSp>
        <p:nvCxnSpPr>
          <p:cNvPr id="29" name="Straight Connector 36">
            <a:extLst>
              <a:ext uri="{FF2B5EF4-FFF2-40B4-BE49-F238E27FC236}">
                <a16:creationId xmlns:a16="http://schemas.microsoft.com/office/drawing/2014/main" id="{EA865CA0-CB42-45DC-A187-DE4FF1421AA2}"/>
              </a:ext>
            </a:extLst>
          </p:cNvPr>
          <p:cNvCxnSpPr>
            <a:endCxn id="28" idx="0"/>
          </p:cNvCxnSpPr>
          <p:nvPr/>
        </p:nvCxnSpPr>
        <p:spPr>
          <a:xfrm flipH="1">
            <a:off x="4427683" y="5852939"/>
            <a:ext cx="5" cy="23012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37">
            <a:extLst>
              <a:ext uri="{FF2B5EF4-FFF2-40B4-BE49-F238E27FC236}">
                <a16:creationId xmlns:a16="http://schemas.microsoft.com/office/drawing/2014/main" id="{8A982D45-2D20-4966-992B-4595FB857AB0}"/>
              </a:ext>
            </a:extLst>
          </p:cNvPr>
          <p:cNvCxnSpPr>
            <a:endCxn id="27" idx="0"/>
          </p:cNvCxnSpPr>
          <p:nvPr/>
        </p:nvCxnSpPr>
        <p:spPr>
          <a:xfrm>
            <a:off x="5030586" y="5867562"/>
            <a:ext cx="1" cy="219969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40">
            <a:extLst>
              <a:ext uri="{FF2B5EF4-FFF2-40B4-BE49-F238E27FC236}">
                <a16:creationId xmlns:a16="http://schemas.microsoft.com/office/drawing/2014/main" id="{A7FDF306-165A-4609-8046-F9E944055FCF}"/>
              </a:ext>
            </a:extLst>
          </p:cNvPr>
          <p:cNvSpPr txBox="1"/>
          <p:nvPr/>
        </p:nvSpPr>
        <p:spPr>
          <a:xfrm>
            <a:off x="4769134" y="4139072"/>
            <a:ext cx="2231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>
                <a:latin typeface="Times New Roman"/>
                <a:cs typeface="Times New Roman"/>
              </a:rPr>
              <a:t>.</a:t>
            </a:r>
            <a:endParaRPr lang="en-US" sz="1200">
              <a:latin typeface="Times New Roman"/>
              <a:cs typeface="Times New Roman"/>
            </a:endParaRPr>
          </a:p>
        </p:txBody>
      </p:sp>
      <p:sp>
        <p:nvSpPr>
          <p:cNvPr id="32" name="TextBox 41">
            <a:extLst>
              <a:ext uri="{FF2B5EF4-FFF2-40B4-BE49-F238E27FC236}">
                <a16:creationId xmlns:a16="http://schemas.microsoft.com/office/drawing/2014/main" id="{35732001-614D-409D-84BB-964468AF349A}"/>
              </a:ext>
            </a:extLst>
          </p:cNvPr>
          <p:cNvSpPr txBox="1"/>
          <p:nvPr/>
        </p:nvSpPr>
        <p:spPr>
          <a:xfrm>
            <a:off x="4769134" y="4578860"/>
            <a:ext cx="2231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>
                <a:latin typeface="Times New Roman"/>
                <a:cs typeface="Times New Roman"/>
              </a:rPr>
              <a:t>.</a:t>
            </a:r>
            <a:endParaRPr lang="en-US" sz="1200">
              <a:latin typeface="Times New Roman"/>
              <a:cs typeface="Times New Roman"/>
            </a:endParaRPr>
          </a:p>
        </p:txBody>
      </p:sp>
      <p:cxnSp>
        <p:nvCxnSpPr>
          <p:cNvPr id="33" name="Straight Connector 42">
            <a:extLst>
              <a:ext uri="{FF2B5EF4-FFF2-40B4-BE49-F238E27FC236}">
                <a16:creationId xmlns:a16="http://schemas.microsoft.com/office/drawing/2014/main" id="{A9062569-451A-4A36-8B0F-6293DAB7A9F9}"/>
              </a:ext>
            </a:extLst>
          </p:cNvPr>
          <p:cNvCxnSpPr/>
          <p:nvPr/>
        </p:nvCxnSpPr>
        <p:spPr>
          <a:xfrm>
            <a:off x="4880702" y="4416072"/>
            <a:ext cx="0" cy="162791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Box 38">
            <a:extLst>
              <a:ext uri="{FF2B5EF4-FFF2-40B4-BE49-F238E27FC236}">
                <a16:creationId xmlns:a16="http://schemas.microsoft.com/office/drawing/2014/main" id="{FCBEC33F-D393-48B2-B167-EFA151BC6B72}"/>
              </a:ext>
            </a:extLst>
          </p:cNvPr>
          <p:cNvSpPr txBox="1"/>
          <p:nvPr/>
        </p:nvSpPr>
        <p:spPr>
          <a:xfrm>
            <a:off x="3190761" y="4963236"/>
            <a:ext cx="4571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 dirty="0">
                <a:latin typeface="Times New Roman"/>
                <a:cs typeface="Times New Roman"/>
              </a:rPr>
              <a:t>NP*</a:t>
            </a:r>
            <a:endParaRPr lang="en-US" sz="1200" i="1" dirty="0">
              <a:latin typeface="Times New Roman"/>
              <a:cs typeface="Times New Roman"/>
            </a:endParaRPr>
          </a:p>
        </p:txBody>
      </p:sp>
      <p:cxnSp>
        <p:nvCxnSpPr>
          <p:cNvPr id="35" name="Straight Connector 39">
            <a:extLst>
              <a:ext uri="{FF2B5EF4-FFF2-40B4-BE49-F238E27FC236}">
                <a16:creationId xmlns:a16="http://schemas.microsoft.com/office/drawing/2014/main" id="{3C6513BD-B328-4C86-8DD6-78F392B46FD3}"/>
              </a:ext>
            </a:extLst>
          </p:cNvPr>
          <p:cNvCxnSpPr>
            <a:stCxn id="34" idx="2"/>
            <a:endCxn id="14" idx="0"/>
          </p:cNvCxnSpPr>
          <p:nvPr/>
        </p:nvCxnSpPr>
        <p:spPr>
          <a:xfrm flipH="1">
            <a:off x="3154912" y="5240235"/>
            <a:ext cx="264437" cy="378005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43">
            <a:extLst>
              <a:ext uri="{FF2B5EF4-FFF2-40B4-BE49-F238E27FC236}">
                <a16:creationId xmlns:a16="http://schemas.microsoft.com/office/drawing/2014/main" id="{22DB077E-DE3E-4CA8-84F5-63782A347D0A}"/>
              </a:ext>
            </a:extLst>
          </p:cNvPr>
          <p:cNvCxnSpPr>
            <a:stCxn id="34" idx="2"/>
            <a:endCxn id="15" idx="0"/>
          </p:cNvCxnSpPr>
          <p:nvPr/>
        </p:nvCxnSpPr>
        <p:spPr>
          <a:xfrm>
            <a:off x="3419349" y="5240235"/>
            <a:ext cx="144704" cy="377469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Box 44">
            <a:extLst>
              <a:ext uri="{FF2B5EF4-FFF2-40B4-BE49-F238E27FC236}">
                <a16:creationId xmlns:a16="http://schemas.microsoft.com/office/drawing/2014/main" id="{E255947C-3E25-4076-8E23-05D8B9BEBD78}"/>
              </a:ext>
            </a:extLst>
          </p:cNvPr>
          <p:cNvSpPr txBox="1"/>
          <p:nvPr/>
        </p:nvSpPr>
        <p:spPr>
          <a:xfrm>
            <a:off x="2913809" y="4380272"/>
            <a:ext cx="4571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 dirty="0">
                <a:latin typeface="Times New Roman"/>
                <a:cs typeface="Times New Roman"/>
              </a:rPr>
              <a:t>NP*</a:t>
            </a:r>
            <a:endParaRPr lang="en-US" sz="1200" i="1" dirty="0">
              <a:latin typeface="Times New Roman"/>
              <a:cs typeface="Times New Roman"/>
            </a:endParaRPr>
          </a:p>
        </p:txBody>
      </p:sp>
      <p:cxnSp>
        <p:nvCxnSpPr>
          <p:cNvPr id="38" name="Straight Connector 45">
            <a:extLst>
              <a:ext uri="{FF2B5EF4-FFF2-40B4-BE49-F238E27FC236}">
                <a16:creationId xmlns:a16="http://schemas.microsoft.com/office/drawing/2014/main" id="{4E25904A-076D-44AA-A8B4-D107D64820E3}"/>
              </a:ext>
            </a:extLst>
          </p:cNvPr>
          <p:cNvCxnSpPr>
            <a:stCxn id="37" idx="2"/>
            <a:endCxn id="13" idx="0"/>
          </p:cNvCxnSpPr>
          <p:nvPr/>
        </p:nvCxnSpPr>
        <p:spPr>
          <a:xfrm flipH="1">
            <a:off x="2713165" y="4657271"/>
            <a:ext cx="429232" cy="309101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46">
            <a:extLst>
              <a:ext uri="{FF2B5EF4-FFF2-40B4-BE49-F238E27FC236}">
                <a16:creationId xmlns:a16="http://schemas.microsoft.com/office/drawing/2014/main" id="{791330FF-04C5-492E-A0CF-F45688059C82}"/>
              </a:ext>
            </a:extLst>
          </p:cNvPr>
          <p:cNvCxnSpPr>
            <a:stCxn id="37" idx="2"/>
            <a:endCxn id="34" idx="0"/>
          </p:cNvCxnSpPr>
          <p:nvPr/>
        </p:nvCxnSpPr>
        <p:spPr>
          <a:xfrm>
            <a:off x="3142397" y="4657271"/>
            <a:ext cx="276952" cy="305965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Box 47">
            <a:extLst>
              <a:ext uri="{FF2B5EF4-FFF2-40B4-BE49-F238E27FC236}">
                <a16:creationId xmlns:a16="http://schemas.microsoft.com/office/drawing/2014/main" id="{5E2866F4-F1DF-477C-95DE-A20C0D79BB1C}"/>
              </a:ext>
            </a:extLst>
          </p:cNvPr>
          <p:cNvSpPr txBox="1"/>
          <p:nvPr/>
        </p:nvSpPr>
        <p:spPr>
          <a:xfrm>
            <a:off x="4503407" y="4951764"/>
            <a:ext cx="4571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 dirty="0">
                <a:latin typeface="Times New Roman"/>
                <a:cs typeface="Times New Roman"/>
              </a:rPr>
              <a:t>NP*</a:t>
            </a:r>
            <a:endParaRPr lang="en-US" sz="1200" i="1" dirty="0">
              <a:latin typeface="Times New Roman"/>
              <a:cs typeface="Times New Roman"/>
            </a:endParaRPr>
          </a:p>
        </p:txBody>
      </p:sp>
      <p:cxnSp>
        <p:nvCxnSpPr>
          <p:cNvPr id="41" name="Straight Connector 48">
            <a:extLst>
              <a:ext uri="{FF2B5EF4-FFF2-40B4-BE49-F238E27FC236}">
                <a16:creationId xmlns:a16="http://schemas.microsoft.com/office/drawing/2014/main" id="{E3022A3E-0632-4C2F-9998-E885095390DC}"/>
              </a:ext>
            </a:extLst>
          </p:cNvPr>
          <p:cNvCxnSpPr>
            <a:stCxn id="40" idx="2"/>
            <a:endCxn id="26" idx="0"/>
          </p:cNvCxnSpPr>
          <p:nvPr/>
        </p:nvCxnSpPr>
        <p:spPr>
          <a:xfrm flipH="1">
            <a:off x="4427683" y="5228763"/>
            <a:ext cx="304312" cy="347177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9">
            <a:extLst>
              <a:ext uri="{FF2B5EF4-FFF2-40B4-BE49-F238E27FC236}">
                <a16:creationId xmlns:a16="http://schemas.microsoft.com/office/drawing/2014/main" id="{C3629E2B-FAD7-46B2-8CB8-A90606AB1274}"/>
              </a:ext>
            </a:extLst>
          </p:cNvPr>
          <p:cNvCxnSpPr>
            <a:stCxn id="40" idx="2"/>
            <a:endCxn id="25" idx="0"/>
          </p:cNvCxnSpPr>
          <p:nvPr/>
        </p:nvCxnSpPr>
        <p:spPr>
          <a:xfrm>
            <a:off x="4731995" y="5228763"/>
            <a:ext cx="298588" cy="361801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TextBox 52">
            <a:extLst>
              <a:ext uri="{FF2B5EF4-FFF2-40B4-BE49-F238E27FC236}">
                <a16:creationId xmlns:a16="http://schemas.microsoft.com/office/drawing/2014/main" id="{9D0E750B-4824-452A-BDAC-339D7D482D1E}"/>
              </a:ext>
            </a:extLst>
          </p:cNvPr>
          <p:cNvSpPr txBox="1"/>
          <p:nvPr/>
        </p:nvSpPr>
        <p:spPr>
          <a:xfrm>
            <a:off x="4168487" y="4388500"/>
            <a:ext cx="4571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 dirty="0">
                <a:latin typeface="Times New Roman"/>
                <a:cs typeface="Times New Roman"/>
              </a:rPr>
              <a:t>VP*</a:t>
            </a:r>
            <a:endParaRPr lang="en-US" sz="1200" i="1" dirty="0">
              <a:latin typeface="Times New Roman"/>
              <a:cs typeface="Times New Roman"/>
            </a:endParaRPr>
          </a:p>
        </p:txBody>
      </p:sp>
      <p:cxnSp>
        <p:nvCxnSpPr>
          <p:cNvPr id="44" name="Straight Connector 56">
            <a:extLst>
              <a:ext uri="{FF2B5EF4-FFF2-40B4-BE49-F238E27FC236}">
                <a16:creationId xmlns:a16="http://schemas.microsoft.com/office/drawing/2014/main" id="{B5B8A358-7CB6-49E3-B7A2-F42415CA0E53}"/>
              </a:ext>
            </a:extLst>
          </p:cNvPr>
          <p:cNvCxnSpPr>
            <a:stCxn id="43" idx="2"/>
            <a:endCxn id="22" idx="0"/>
          </p:cNvCxnSpPr>
          <p:nvPr/>
        </p:nvCxnSpPr>
        <p:spPr>
          <a:xfrm flipH="1">
            <a:off x="4110753" y="4665499"/>
            <a:ext cx="286322" cy="294429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57">
            <a:extLst>
              <a:ext uri="{FF2B5EF4-FFF2-40B4-BE49-F238E27FC236}">
                <a16:creationId xmlns:a16="http://schemas.microsoft.com/office/drawing/2014/main" id="{DDAEF9BF-CE2A-4B4F-96AB-B1DD5CD01924}"/>
              </a:ext>
            </a:extLst>
          </p:cNvPr>
          <p:cNvCxnSpPr>
            <a:stCxn id="43" idx="2"/>
            <a:endCxn id="40" idx="0"/>
          </p:cNvCxnSpPr>
          <p:nvPr/>
        </p:nvCxnSpPr>
        <p:spPr>
          <a:xfrm>
            <a:off x="4397075" y="4665499"/>
            <a:ext cx="334920" cy="286265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TextBox 51">
            <a:extLst>
              <a:ext uri="{FF2B5EF4-FFF2-40B4-BE49-F238E27FC236}">
                <a16:creationId xmlns:a16="http://schemas.microsoft.com/office/drawing/2014/main" id="{23D0C50E-80EC-46BA-BBD8-C1BED3F2229E}"/>
              </a:ext>
            </a:extLst>
          </p:cNvPr>
          <p:cNvSpPr txBox="1"/>
          <p:nvPr/>
        </p:nvSpPr>
        <p:spPr>
          <a:xfrm>
            <a:off x="6953946" y="3429000"/>
            <a:ext cx="7447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>
                <a:latin typeface="Times New Roman"/>
                <a:cs typeface="Times New Roman"/>
              </a:rPr>
              <a:t>buffer</a:t>
            </a:r>
          </a:p>
        </p:txBody>
      </p:sp>
    </p:spTree>
    <p:extLst>
      <p:ext uri="{BB962C8B-B14F-4D97-AF65-F5344CB8AC3E}">
        <p14:creationId xmlns:p14="http://schemas.microsoft.com/office/powerpoint/2010/main" val="464149709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5">
            <a:extLst>
              <a:ext uri="{FF2B5EF4-FFF2-40B4-BE49-F238E27FC236}">
                <a16:creationId xmlns:a16="http://schemas.microsoft.com/office/drawing/2014/main" id="{E1BF4C49-D9BF-42F3-B713-48595D54AED3}"/>
              </a:ext>
            </a:extLst>
          </p:cNvPr>
          <p:cNvSpPr/>
          <p:nvPr/>
        </p:nvSpPr>
        <p:spPr>
          <a:xfrm>
            <a:off x="714375" y="217473"/>
            <a:ext cx="81153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Transition-based constituent parsing </a:t>
            </a:r>
          </a:p>
        </p:txBody>
      </p:sp>
      <p:sp>
        <p:nvSpPr>
          <p:cNvPr id="4" name="矩形 8">
            <a:extLst>
              <a:ext uri="{FF2B5EF4-FFF2-40B4-BE49-F238E27FC236}">
                <a16:creationId xmlns:a16="http://schemas.microsoft.com/office/drawing/2014/main" id="{1F81F79F-0DD2-442B-ADE3-E02C3042070D}"/>
              </a:ext>
            </a:extLst>
          </p:cNvPr>
          <p:cNvSpPr/>
          <p:nvPr/>
        </p:nvSpPr>
        <p:spPr>
          <a:xfrm>
            <a:off x="2250948" y="1543339"/>
            <a:ext cx="7045452" cy="1522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SzPct val="100000"/>
            </a:pPr>
            <a:r>
              <a:rPr lang="en-US" altLang="zh-CN" sz="2400" b="1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Shift-reduce constituent parsing</a:t>
            </a:r>
          </a:p>
          <a:p>
            <a:pPr marL="342900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Example</a:t>
            </a:r>
          </a:p>
          <a:p>
            <a:pPr marL="800100" lvl="1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Reduce-R-S</a:t>
            </a: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B858B95A-D574-44F8-8FD4-240E804025C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981950" y="6356352"/>
            <a:ext cx="2057400" cy="365125"/>
          </a:xfrm>
        </p:spPr>
        <p:txBody>
          <a:bodyPr/>
          <a:lstStyle/>
          <a:p>
            <a:fld id="{11D8FA19-E13B-4121-8BBF-5D41F5A04330}" type="slidenum">
              <a:rPr lang="zh-CN" altLang="en-US" smtClean="0"/>
              <a:t>91</a:t>
            </a:fld>
            <a:endParaRPr lang="zh-CN" altLang="en-US"/>
          </a:p>
        </p:txBody>
      </p:sp>
      <p:sp>
        <p:nvSpPr>
          <p:cNvPr id="6" name="TextBox 50">
            <a:extLst>
              <a:ext uri="{FF2B5EF4-FFF2-40B4-BE49-F238E27FC236}">
                <a16:creationId xmlns:a16="http://schemas.microsoft.com/office/drawing/2014/main" id="{C93BD30B-23F9-4341-A75D-CCC8BF3A3C27}"/>
              </a:ext>
            </a:extLst>
          </p:cNvPr>
          <p:cNvSpPr txBox="1"/>
          <p:nvPr/>
        </p:nvSpPr>
        <p:spPr>
          <a:xfrm>
            <a:off x="3540698" y="3274231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>
                <a:latin typeface="Times New Roman"/>
                <a:cs typeface="Times New Roman"/>
              </a:rPr>
              <a:t>stack</a:t>
            </a:r>
          </a:p>
        </p:txBody>
      </p:sp>
      <p:cxnSp>
        <p:nvCxnSpPr>
          <p:cNvPr id="8" name="Straight Connector 53">
            <a:extLst>
              <a:ext uri="{FF2B5EF4-FFF2-40B4-BE49-F238E27FC236}">
                <a16:creationId xmlns:a16="http://schemas.microsoft.com/office/drawing/2014/main" id="{8E356C4E-9B40-476F-96C8-48373C6990EC}"/>
              </a:ext>
            </a:extLst>
          </p:cNvPr>
          <p:cNvCxnSpPr/>
          <p:nvPr/>
        </p:nvCxnSpPr>
        <p:spPr>
          <a:xfrm>
            <a:off x="2650529" y="3763001"/>
            <a:ext cx="2625475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54">
            <a:extLst>
              <a:ext uri="{FF2B5EF4-FFF2-40B4-BE49-F238E27FC236}">
                <a16:creationId xmlns:a16="http://schemas.microsoft.com/office/drawing/2014/main" id="{3E0EAE3A-659D-40B4-9AA8-DC217E5E0BD4}"/>
              </a:ext>
            </a:extLst>
          </p:cNvPr>
          <p:cNvCxnSpPr/>
          <p:nvPr/>
        </p:nvCxnSpPr>
        <p:spPr>
          <a:xfrm>
            <a:off x="2650529" y="4648206"/>
            <a:ext cx="2625476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55">
            <a:extLst>
              <a:ext uri="{FF2B5EF4-FFF2-40B4-BE49-F238E27FC236}">
                <a16:creationId xmlns:a16="http://schemas.microsoft.com/office/drawing/2014/main" id="{A10711CF-86C3-418A-A845-000D944A8A87}"/>
              </a:ext>
            </a:extLst>
          </p:cNvPr>
          <p:cNvCxnSpPr/>
          <p:nvPr/>
        </p:nvCxnSpPr>
        <p:spPr>
          <a:xfrm>
            <a:off x="2650527" y="3763002"/>
            <a:ext cx="0" cy="885207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58">
            <a:extLst>
              <a:ext uri="{FF2B5EF4-FFF2-40B4-BE49-F238E27FC236}">
                <a16:creationId xmlns:a16="http://schemas.microsoft.com/office/drawing/2014/main" id="{D2D9C90B-D08C-4422-B19E-624C0D88D9E4}"/>
              </a:ext>
            </a:extLst>
          </p:cNvPr>
          <p:cNvCxnSpPr/>
          <p:nvPr/>
        </p:nvCxnSpPr>
        <p:spPr>
          <a:xfrm flipV="1">
            <a:off x="6472439" y="4639570"/>
            <a:ext cx="3019023" cy="8639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8">
            <a:extLst>
              <a:ext uri="{FF2B5EF4-FFF2-40B4-BE49-F238E27FC236}">
                <a16:creationId xmlns:a16="http://schemas.microsoft.com/office/drawing/2014/main" id="{920FBF5F-493F-481B-9161-FAAA7F5A9406}"/>
              </a:ext>
            </a:extLst>
          </p:cNvPr>
          <p:cNvCxnSpPr/>
          <p:nvPr/>
        </p:nvCxnSpPr>
        <p:spPr>
          <a:xfrm flipV="1">
            <a:off x="6472439" y="3754365"/>
            <a:ext cx="3019023" cy="8639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9">
            <a:extLst>
              <a:ext uri="{FF2B5EF4-FFF2-40B4-BE49-F238E27FC236}">
                <a16:creationId xmlns:a16="http://schemas.microsoft.com/office/drawing/2014/main" id="{F56EA1CE-AADA-48D9-B1AA-B47EC1DFBE8D}"/>
              </a:ext>
            </a:extLst>
          </p:cNvPr>
          <p:cNvSpPr txBox="1"/>
          <p:nvPr/>
        </p:nvSpPr>
        <p:spPr>
          <a:xfrm>
            <a:off x="2532755" y="4813790"/>
            <a:ext cx="3898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>
                <a:latin typeface="Times New Roman"/>
                <a:cs typeface="Times New Roman"/>
              </a:rPr>
              <a:t>DT</a:t>
            </a:r>
            <a:endParaRPr lang="en-US" sz="1200">
              <a:latin typeface="Times New Roman"/>
              <a:cs typeface="Times New Roman"/>
            </a:endParaRPr>
          </a:p>
        </p:txBody>
      </p:sp>
      <p:sp>
        <p:nvSpPr>
          <p:cNvPr id="14" name="TextBox 20">
            <a:extLst>
              <a:ext uri="{FF2B5EF4-FFF2-40B4-BE49-F238E27FC236}">
                <a16:creationId xmlns:a16="http://schemas.microsoft.com/office/drawing/2014/main" id="{800EFF30-9F08-42D5-9163-33B9D87E0176}"/>
              </a:ext>
            </a:extLst>
          </p:cNvPr>
          <p:cNvSpPr txBox="1"/>
          <p:nvPr/>
        </p:nvSpPr>
        <p:spPr>
          <a:xfrm>
            <a:off x="2922316" y="5349546"/>
            <a:ext cx="4651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>
                <a:latin typeface="Times New Roman"/>
                <a:cs typeface="Times New Roman"/>
              </a:rPr>
              <a:t>ADJ</a:t>
            </a:r>
            <a:endParaRPr lang="en-US" sz="1200">
              <a:latin typeface="Times New Roman"/>
              <a:cs typeface="Times New Roman"/>
            </a:endParaRPr>
          </a:p>
        </p:txBody>
      </p:sp>
      <p:sp>
        <p:nvSpPr>
          <p:cNvPr id="15" name="TextBox 21">
            <a:extLst>
              <a:ext uri="{FF2B5EF4-FFF2-40B4-BE49-F238E27FC236}">
                <a16:creationId xmlns:a16="http://schemas.microsoft.com/office/drawing/2014/main" id="{92952C09-518F-4D65-BF5E-A937E4E25A9B}"/>
              </a:ext>
            </a:extLst>
          </p:cNvPr>
          <p:cNvSpPr txBox="1"/>
          <p:nvPr/>
        </p:nvSpPr>
        <p:spPr>
          <a:xfrm>
            <a:off x="3361113" y="5349010"/>
            <a:ext cx="4058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>
                <a:latin typeface="Times New Roman"/>
                <a:cs typeface="Times New Roman"/>
              </a:rPr>
              <a:t>NN</a:t>
            </a:r>
          </a:p>
        </p:txBody>
      </p:sp>
      <p:sp>
        <p:nvSpPr>
          <p:cNvPr id="16" name="TextBox 22">
            <a:extLst>
              <a:ext uri="{FF2B5EF4-FFF2-40B4-BE49-F238E27FC236}">
                <a16:creationId xmlns:a16="http://schemas.microsoft.com/office/drawing/2014/main" id="{D97C6AA4-7C6F-48A4-8804-A9130A931FBB}"/>
              </a:ext>
            </a:extLst>
          </p:cNvPr>
          <p:cNvSpPr txBox="1"/>
          <p:nvPr/>
        </p:nvSpPr>
        <p:spPr>
          <a:xfrm>
            <a:off x="2514989" y="5311370"/>
            <a:ext cx="4251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>
                <a:latin typeface="Times New Roman"/>
                <a:cs typeface="Times New Roman"/>
              </a:rPr>
              <a:t>The</a:t>
            </a:r>
            <a:endParaRPr lang="en-US" sz="1200">
              <a:latin typeface="Times New Roman"/>
              <a:cs typeface="Times New Roman"/>
            </a:endParaRPr>
          </a:p>
        </p:txBody>
      </p:sp>
      <p:sp>
        <p:nvSpPr>
          <p:cNvPr id="17" name="TextBox 23">
            <a:extLst>
              <a:ext uri="{FF2B5EF4-FFF2-40B4-BE49-F238E27FC236}">
                <a16:creationId xmlns:a16="http://schemas.microsoft.com/office/drawing/2014/main" id="{092B8711-ECA7-4096-AEF2-BC7AA7570814}"/>
              </a:ext>
            </a:extLst>
          </p:cNvPr>
          <p:cNvSpPr txBox="1"/>
          <p:nvPr/>
        </p:nvSpPr>
        <p:spPr>
          <a:xfrm>
            <a:off x="2919990" y="5847122"/>
            <a:ext cx="4700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>
                <a:latin typeface="Times New Roman"/>
                <a:cs typeface="Times New Roman"/>
              </a:rPr>
              <a:t>little</a:t>
            </a:r>
            <a:endParaRPr lang="en-US" sz="1200">
              <a:latin typeface="Times New Roman"/>
              <a:cs typeface="Times New Roman"/>
            </a:endParaRPr>
          </a:p>
        </p:txBody>
      </p:sp>
      <p:sp>
        <p:nvSpPr>
          <p:cNvPr id="18" name="TextBox 24">
            <a:extLst>
              <a:ext uri="{FF2B5EF4-FFF2-40B4-BE49-F238E27FC236}">
                <a16:creationId xmlns:a16="http://schemas.microsoft.com/office/drawing/2014/main" id="{06F84B98-2366-450B-A778-7D086719D662}"/>
              </a:ext>
            </a:extLst>
          </p:cNvPr>
          <p:cNvSpPr txBox="1"/>
          <p:nvPr/>
        </p:nvSpPr>
        <p:spPr>
          <a:xfrm>
            <a:off x="3352743" y="5856746"/>
            <a:ext cx="4154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>
                <a:latin typeface="Times New Roman"/>
                <a:cs typeface="Times New Roman"/>
              </a:rPr>
              <a:t>boy</a:t>
            </a:r>
          </a:p>
        </p:txBody>
      </p:sp>
      <p:cxnSp>
        <p:nvCxnSpPr>
          <p:cNvPr id="19" name="Straight Connector 25">
            <a:extLst>
              <a:ext uri="{FF2B5EF4-FFF2-40B4-BE49-F238E27FC236}">
                <a16:creationId xmlns:a16="http://schemas.microsoft.com/office/drawing/2014/main" id="{2E76F1B2-8421-4CBF-8573-DD32B93772AF}"/>
              </a:ext>
            </a:extLst>
          </p:cNvPr>
          <p:cNvCxnSpPr/>
          <p:nvPr/>
        </p:nvCxnSpPr>
        <p:spPr>
          <a:xfrm flipH="1">
            <a:off x="2713036" y="4974679"/>
            <a:ext cx="133" cy="220579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26">
            <a:extLst>
              <a:ext uri="{FF2B5EF4-FFF2-40B4-BE49-F238E27FC236}">
                <a16:creationId xmlns:a16="http://schemas.microsoft.com/office/drawing/2014/main" id="{DF9535B8-A61A-4C2B-9982-AE3F585A675A}"/>
              </a:ext>
            </a:extLst>
          </p:cNvPr>
          <p:cNvCxnSpPr/>
          <p:nvPr/>
        </p:nvCxnSpPr>
        <p:spPr>
          <a:xfrm>
            <a:off x="3154915" y="5626544"/>
            <a:ext cx="79" cy="220579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7">
            <a:extLst>
              <a:ext uri="{FF2B5EF4-FFF2-40B4-BE49-F238E27FC236}">
                <a16:creationId xmlns:a16="http://schemas.microsoft.com/office/drawing/2014/main" id="{C3DFB0EF-1A1F-4917-A3D6-FFFB97F8935A}"/>
              </a:ext>
            </a:extLst>
          </p:cNvPr>
          <p:cNvCxnSpPr/>
          <p:nvPr/>
        </p:nvCxnSpPr>
        <p:spPr>
          <a:xfrm flipH="1">
            <a:off x="3560492" y="5626008"/>
            <a:ext cx="3560" cy="230739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9">
            <a:extLst>
              <a:ext uri="{FF2B5EF4-FFF2-40B4-BE49-F238E27FC236}">
                <a16:creationId xmlns:a16="http://schemas.microsoft.com/office/drawing/2014/main" id="{6F0DA00B-BBC8-4605-BBAB-8F88D91DB31B}"/>
              </a:ext>
            </a:extLst>
          </p:cNvPr>
          <p:cNvSpPr txBox="1"/>
          <p:nvPr/>
        </p:nvSpPr>
        <p:spPr>
          <a:xfrm>
            <a:off x="3907813" y="5316877"/>
            <a:ext cx="4058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>
                <a:latin typeface="Times New Roman"/>
                <a:cs typeface="Times New Roman"/>
              </a:rPr>
              <a:t>VV</a:t>
            </a:r>
            <a:endParaRPr lang="en-US" sz="1200">
              <a:latin typeface="Times New Roman"/>
              <a:cs typeface="Times New Roman"/>
            </a:endParaRPr>
          </a:p>
        </p:txBody>
      </p:sp>
      <p:sp>
        <p:nvSpPr>
          <p:cNvPr id="23" name="TextBox 30">
            <a:extLst>
              <a:ext uri="{FF2B5EF4-FFF2-40B4-BE49-F238E27FC236}">
                <a16:creationId xmlns:a16="http://schemas.microsoft.com/office/drawing/2014/main" id="{812A4B99-BE82-48FE-8806-64BFE03FEB9B}"/>
              </a:ext>
            </a:extLst>
          </p:cNvPr>
          <p:cNvSpPr txBox="1"/>
          <p:nvPr/>
        </p:nvSpPr>
        <p:spPr>
          <a:xfrm>
            <a:off x="3870275" y="5831134"/>
            <a:ext cx="4764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>
                <a:latin typeface="Times New Roman"/>
                <a:cs typeface="Times New Roman"/>
              </a:rPr>
              <a:t>likes</a:t>
            </a:r>
            <a:endParaRPr lang="en-US" sz="1200">
              <a:latin typeface="Times New Roman"/>
              <a:cs typeface="Times New Roman"/>
            </a:endParaRPr>
          </a:p>
        </p:txBody>
      </p:sp>
      <p:cxnSp>
        <p:nvCxnSpPr>
          <p:cNvPr id="24" name="Straight Connector 31">
            <a:extLst>
              <a:ext uri="{FF2B5EF4-FFF2-40B4-BE49-F238E27FC236}">
                <a16:creationId xmlns:a16="http://schemas.microsoft.com/office/drawing/2014/main" id="{3802FBFC-96B6-4EA1-99D4-8BA1348C0EF1}"/>
              </a:ext>
            </a:extLst>
          </p:cNvPr>
          <p:cNvCxnSpPr/>
          <p:nvPr/>
        </p:nvCxnSpPr>
        <p:spPr>
          <a:xfrm flipH="1">
            <a:off x="4108485" y="5593873"/>
            <a:ext cx="2271" cy="23726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32">
            <a:extLst>
              <a:ext uri="{FF2B5EF4-FFF2-40B4-BE49-F238E27FC236}">
                <a16:creationId xmlns:a16="http://schemas.microsoft.com/office/drawing/2014/main" id="{AAC7792F-F423-42F4-8789-7ACB5A893A90}"/>
              </a:ext>
            </a:extLst>
          </p:cNvPr>
          <p:cNvSpPr txBox="1"/>
          <p:nvPr/>
        </p:nvSpPr>
        <p:spPr>
          <a:xfrm>
            <a:off x="4785163" y="5947513"/>
            <a:ext cx="4908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>
                <a:latin typeface="Times New Roman"/>
                <a:cs typeface="Times New Roman"/>
              </a:rPr>
              <a:t>NNS</a:t>
            </a:r>
            <a:endParaRPr lang="en-US" sz="1200">
              <a:latin typeface="Times New Roman"/>
              <a:cs typeface="Times New Roman"/>
            </a:endParaRPr>
          </a:p>
        </p:txBody>
      </p:sp>
      <p:sp>
        <p:nvSpPr>
          <p:cNvPr id="26" name="TextBox 33">
            <a:extLst>
              <a:ext uri="{FF2B5EF4-FFF2-40B4-BE49-F238E27FC236}">
                <a16:creationId xmlns:a16="http://schemas.microsoft.com/office/drawing/2014/main" id="{C1BFD36D-5C18-4071-9C4A-A0D219A4CD2C}"/>
              </a:ext>
            </a:extLst>
          </p:cNvPr>
          <p:cNvSpPr txBox="1"/>
          <p:nvPr/>
        </p:nvSpPr>
        <p:spPr>
          <a:xfrm>
            <a:off x="4195087" y="5932890"/>
            <a:ext cx="4651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>
                <a:latin typeface="Times New Roman"/>
                <a:cs typeface="Times New Roman"/>
              </a:rPr>
              <a:t>ADJ</a:t>
            </a:r>
            <a:endParaRPr lang="en-US" sz="1200">
              <a:latin typeface="Times New Roman"/>
              <a:cs typeface="Times New Roman"/>
            </a:endParaRPr>
          </a:p>
        </p:txBody>
      </p:sp>
      <p:sp>
        <p:nvSpPr>
          <p:cNvPr id="27" name="TextBox 34">
            <a:extLst>
              <a:ext uri="{FF2B5EF4-FFF2-40B4-BE49-F238E27FC236}">
                <a16:creationId xmlns:a16="http://schemas.microsoft.com/office/drawing/2014/main" id="{1C544156-04FC-4AE0-8EF6-5DA2E7702EEF}"/>
              </a:ext>
            </a:extLst>
          </p:cNvPr>
          <p:cNvSpPr txBox="1"/>
          <p:nvPr/>
        </p:nvSpPr>
        <p:spPr>
          <a:xfrm>
            <a:off x="4659331" y="6444478"/>
            <a:ext cx="7425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>
                <a:latin typeface="Times New Roman"/>
                <a:cs typeface="Times New Roman"/>
              </a:rPr>
              <a:t>tomatoes</a:t>
            </a:r>
            <a:endParaRPr lang="en-US" sz="1200">
              <a:latin typeface="Times New Roman"/>
              <a:cs typeface="Times New Roman"/>
            </a:endParaRPr>
          </a:p>
        </p:txBody>
      </p:sp>
      <p:sp>
        <p:nvSpPr>
          <p:cNvPr id="28" name="TextBox 35">
            <a:extLst>
              <a:ext uri="{FF2B5EF4-FFF2-40B4-BE49-F238E27FC236}">
                <a16:creationId xmlns:a16="http://schemas.microsoft.com/office/drawing/2014/main" id="{97299F7E-1CF0-44E7-9D7A-6D9932185293}"/>
              </a:ext>
            </a:extLst>
          </p:cNvPr>
          <p:cNvSpPr txBox="1"/>
          <p:nvPr/>
        </p:nvSpPr>
        <p:spPr>
          <a:xfrm>
            <a:off x="4236764" y="6440010"/>
            <a:ext cx="3818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>
                <a:latin typeface="Times New Roman"/>
                <a:cs typeface="Times New Roman"/>
              </a:rPr>
              <a:t>red</a:t>
            </a:r>
            <a:endParaRPr lang="en-US" sz="1200">
              <a:latin typeface="Times New Roman"/>
              <a:cs typeface="Times New Roman"/>
            </a:endParaRPr>
          </a:p>
        </p:txBody>
      </p:sp>
      <p:cxnSp>
        <p:nvCxnSpPr>
          <p:cNvPr id="29" name="Straight Connector 36">
            <a:extLst>
              <a:ext uri="{FF2B5EF4-FFF2-40B4-BE49-F238E27FC236}">
                <a16:creationId xmlns:a16="http://schemas.microsoft.com/office/drawing/2014/main" id="{522186DE-1FFB-4BD0-AB55-55253A724EB1}"/>
              </a:ext>
            </a:extLst>
          </p:cNvPr>
          <p:cNvCxnSpPr>
            <a:endCxn id="28" idx="0"/>
          </p:cNvCxnSpPr>
          <p:nvPr/>
        </p:nvCxnSpPr>
        <p:spPr>
          <a:xfrm flipH="1">
            <a:off x="4427683" y="6209889"/>
            <a:ext cx="5" cy="23012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37">
            <a:extLst>
              <a:ext uri="{FF2B5EF4-FFF2-40B4-BE49-F238E27FC236}">
                <a16:creationId xmlns:a16="http://schemas.microsoft.com/office/drawing/2014/main" id="{7AA47E91-6420-403B-8AB2-9044E1CB430A}"/>
              </a:ext>
            </a:extLst>
          </p:cNvPr>
          <p:cNvCxnSpPr>
            <a:endCxn id="27" idx="0"/>
          </p:cNvCxnSpPr>
          <p:nvPr/>
        </p:nvCxnSpPr>
        <p:spPr>
          <a:xfrm>
            <a:off x="5030586" y="6224509"/>
            <a:ext cx="1" cy="219968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40">
            <a:extLst>
              <a:ext uri="{FF2B5EF4-FFF2-40B4-BE49-F238E27FC236}">
                <a16:creationId xmlns:a16="http://schemas.microsoft.com/office/drawing/2014/main" id="{F692F0DC-E56F-4FC6-A256-752368129BF9}"/>
              </a:ext>
            </a:extLst>
          </p:cNvPr>
          <p:cNvSpPr txBox="1"/>
          <p:nvPr/>
        </p:nvSpPr>
        <p:spPr>
          <a:xfrm>
            <a:off x="5091762" y="4755585"/>
            <a:ext cx="2231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>
                <a:latin typeface="Times New Roman"/>
                <a:cs typeface="Times New Roman"/>
              </a:rPr>
              <a:t>.</a:t>
            </a:r>
            <a:endParaRPr lang="en-US" sz="1200">
              <a:latin typeface="Times New Roman"/>
              <a:cs typeface="Times New Roman"/>
            </a:endParaRPr>
          </a:p>
        </p:txBody>
      </p:sp>
      <p:sp>
        <p:nvSpPr>
          <p:cNvPr id="32" name="TextBox 41">
            <a:extLst>
              <a:ext uri="{FF2B5EF4-FFF2-40B4-BE49-F238E27FC236}">
                <a16:creationId xmlns:a16="http://schemas.microsoft.com/office/drawing/2014/main" id="{E69F8D8F-FCE2-4CEF-99B5-C7F24EA8FDA5}"/>
              </a:ext>
            </a:extLst>
          </p:cNvPr>
          <p:cNvSpPr txBox="1"/>
          <p:nvPr/>
        </p:nvSpPr>
        <p:spPr>
          <a:xfrm>
            <a:off x="5091762" y="5195374"/>
            <a:ext cx="2231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>
                <a:latin typeface="Times New Roman"/>
                <a:cs typeface="Times New Roman"/>
              </a:rPr>
              <a:t>.</a:t>
            </a:r>
            <a:endParaRPr lang="en-US" sz="1200">
              <a:latin typeface="Times New Roman"/>
              <a:cs typeface="Times New Roman"/>
            </a:endParaRPr>
          </a:p>
        </p:txBody>
      </p:sp>
      <p:cxnSp>
        <p:nvCxnSpPr>
          <p:cNvPr id="33" name="Straight Connector 42">
            <a:extLst>
              <a:ext uri="{FF2B5EF4-FFF2-40B4-BE49-F238E27FC236}">
                <a16:creationId xmlns:a16="http://schemas.microsoft.com/office/drawing/2014/main" id="{3BF6CD29-C9D5-4BE2-BE65-DB409A023B6A}"/>
              </a:ext>
            </a:extLst>
          </p:cNvPr>
          <p:cNvCxnSpPr/>
          <p:nvPr/>
        </p:nvCxnSpPr>
        <p:spPr>
          <a:xfrm>
            <a:off x="5203331" y="5032584"/>
            <a:ext cx="0" cy="162791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Box 38">
            <a:extLst>
              <a:ext uri="{FF2B5EF4-FFF2-40B4-BE49-F238E27FC236}">
                <a16:creationId xmlns:a16="http://schemas.microsoft.com/office/drawing/2014/main" id="{F032BA70-636A-47A1-B69B-992380E4A1E3}"/>
              </a:ext>
            </a:extLst>
          </p:cNvPr>
          <p:cNvSpPr txBox="1"/>
          <p:nvPr/>
        </p:nvSpPr>
        <p:spPr>
          <a:xfrm>
            <a:off x="3190761" y="4694542"/>
            <a:ext cx="4571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 dirty="0">
                <a:latin typeface="Times New Roman"/>
                <a:cs typeface="Times New Roman"/>
              </a:rPr>
              <a:t>NP*</a:t>
            </a:r>
            <a:endParaRPr lang="en-US" sz="1200" i="1" dirty="0">
              <a:latin typeface="Times New Roman"/>
              <a:cs typeface="Times New Roman"/>
            </a:endParaRPr>
          </a:p>
        </p:txBody>
      </p:sp>
      <p:cxnSp>
        <p:nvCxnSpPr>
          <p:cNvPr id="35" name="Straight Connector 39">
            <a:extLst>
              <a:ext uri="{FF2B5EF4-FFF2-40B4-BE49-F238E27FC236}">
                <a16:creationId xmlns:a16="http://schemas.microsoft.com/office/drawing/2014/main" id="{32234B8C-9D5C-4421-B714-406F6DF10C5A}"/>
              </a:ext>
            </a:extLst>
          </p:cNvPr>
          <p:cNvCxnSpPr>
            <a:stCxn id="34" idx="2"/>
            <a:endCxn id="14" idx="0"/>
          </p:cNvCxnSpPr>
          <p:nvPr/>
        </p:nvCxnSpPr>
        <p:spPr>
          <a:xfrm flipH="1">
            <a:off x="3154912" y="4971541"/>
            <a:ext cx="264437" cy="378005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43">
            <a:extLst>
              <a:ext uri="{FF2B5EF4-FFF2-40B4-BE49-F238E27FC236}">
                <a16:creationId xmlns:a16="http://schemas.microsoft.com/office/drawing/2014/main" id="{5D959C01-863C-4E15-9211-9254A145F4AB}"/>
              </a:ext>
            </a:extLst>
          </p:cNvPr>
          <p:cNvCxnSpPr>
            <a:stCxn id="34" idx="2"/>
            <a:endCxn id="15" idx="0"/>
          </p:cNvCxnSpPr>
          <p:nvPr/>
        </p:nvCxnSpPr>
        <p:spPr>
          <a:xfrm>
            <a:off x="3419349" y="4971541"/>
            <a:ext cx="144704" cy="377469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Box 44">
            <a:extLst>
              <a:ext uri="{FF2B5EF4-FFF2-40B4-BE49-F238E27FC236}">
                <a16:creationId xmlns:a16="http://schemas.microsoft.com/office/drawing/2014/main" id="{2D8E85AE-C316-42DC-AF7D-D9D74C7C5351}"/>
              </a:ext>
            </a:extLst>
          </p:cNvPr>
          <p:cNvSpPr txBox="1"/>
          <p:nvPr/>
        </p:nvSpPr>
        <p:spPr>
          <a:xfrm>
            <a:off x="2913809" y="4111578"/>
            <a:ext cx="4571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 dirty="0">
                <a:latin typeface="Times New Roman"/>
                <a:cs typeface="Times New Roman"/>
              </a:rPr>
              <a:t>NP*</a:t>
            </a:r>
            <a:endParaRPr lang="en-US" sz="1200" i="1" dirty="0">
              <a:latin typeface="Times New Roman"/>
              <a:cs typeface="Times New Roman"/>
            </a:endParaRPr>
          </a:p>
        </p:txBody>
      </p:sp>
      <p:cxnSp>
        <p:nvCxnSpPr>
          <p:cNvPr id="38" name="Straight Connector 45">
            <a:extLst>
              <a:ext uri="{FF2B5EF4-FFF2-40B4-BE49-F238E27FC236}">
                <a16:creationId xmlns:a16="http://schemas.microsoft.com/office/drawing/2014/main" id="{62494329-522D-4D70-8A3B-49B74AD84A43}"/>
              </a:ext>
            </a:extLst>
          </p:cNvPr>
          <p:cNvCxnSpPr>
            <a:stCxn id="37" idx="2"/>
          </p:cNvCxnSpPr>
          <p:nvPr/>
        </p:nvCxnSpPr>
        <p:spPr>
          <a:xfrm flipH="1">
            <a:off x="2713179" y="4388577"/>
            <a:ext cx="429218" cy="309101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46">
            <a:extLst>
              <a:ext uri="{FF2B5EF4-FFF2-40B4-BE49-F238E27FC236}">
                <a16:creationId xmlns:a16="http://schemas.microsoft.com/office/drawing/2014/main" id="{914C308E-2F69-4345-8862-DCFD2E1ABAD7}"/>
              </a:ext>
            </a:extLst>
          </p:cNvPr>
          <p:cNvCxnSpPr>
            <a:stCxn id="37" idx="2"/>
            <a:endCxn id="34" idx="0"/>
          </p:cNvCxnSpPr>
          <p:nvPr/>
        </p:nvCxnSpPr>
        <p:spPr>
          <a:xfrm>
            <a:off x="3142397" y="4388577"/>
            <a:ext cx="276952" cy="305965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Box 47">
            <a:extLst>
              <a:ext uri="{FF2B5EF4-FFF2-40B4-BE49-F238E27FC236}">
                <a16:creationId xmlns:a16="http://schemas.microsoft.com/office/drawing/2014/main" id="{B5F23BB8-C80E-45F3-8FAA-99C8D6FAF1FA}"/>
              </a:ext>
            </a:extLst>
          </p:cNvPr>
          <p:cNvSpPr txBox="1"/>
          <p:nvPr/>
        </p:nvSpPr>
        <p:spPr>
          <a:xfrm>
            <a:off x="4503407" y="5308713"/>
            <a:ext cx="4571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 dirty="0">
                <a:latin typeface="Times New Roman"/>
                <a:cs typeface="Times New Roman"/>
              </a:rPr>
              <a:t>NP*</a:t>
            </a:r>
            <a:endParaRPr lang="en-US" sz="1200" i="1" dirty="0">
              <a:latin typeface="Times New Roman"/>
              <a:cs typeface="Times New Roman"/>
            </a:endParaRPr>
          </a:p>
        </p:txBody>
      </p:sp>
      <p:cxnSp>
        <p:nvCxnSpPr>
          <p:cNvPr id="41" name="Straight Connector 48">
            <a:extLst>
              <a:ext uri="{FF2B5EF4-FFF2-40B4-BE49-F238E27FC236}">
                <a16:creationId xmlns:a16="http://schemas.microsoft.com/office/drawing/2014/main" id="{E9E091FE-E1EE-4A32-929D-D96E3511EE68}"/>
              </a:ext>
            </a:extLst>
          </p:cNvPr>
          <p:cNvCxnSpPr>
            <a:stCxn id="40" idx="2"/>
            <a:endCxn id="26" idx="0"/>
          </p:cNvCxnSpPr>
          <p:nvPr/>
        </p:nvCxnSpPr>
        <p:spPr>
          <a:xfrm flipH="1">
            <a:off x="4427683" y="5585712"/>
            <a:ext cx="304312" cy="347178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9">
            <a:extLst>
              <a:ext uri="{FF2B5EF4-FFF2-40B4-BE49-F238E27FC236}">
                <a16:creationId xmlns:a16="http://schemas.microsoft.com/office/drawing/2014/main" id="{C707F2E7-A266-4DFF-A564-3414F237F786}"/>
              </a:ext>
            </a:extLst>
          </p:cNvPr>
          <p:cNvCxnSpPr>
            <a:stCxn id="40" idx="2"/>
            <a:endCxn id="25" idx="0"/>
          </p:cNvCxnSpPr>
          <p:nvPr/>
        </p:nvCxnSpPr>
        <p:spPr>
          <a:xfrm>
            <a:off x="4731995" y="5585712"/>
            <a:ext cx="298588" cy="361801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TextBox 52">
            <a:extLst>
              <a:ext uri="{FF2B5EF4-FFF2-40B4-BE49-F238E27FC236}">
                <a16:creationId xmlns:a16="http://schemas.microsoft.com/office/drawing/2014/main" id="{D9D4B3CA-10CD-4F1D-A651-7F6479EBD80B}"/>
              </a:ext>
            </a:extLst>
          </p:cNvPr>
          <p:cNvSpPr txBox="1"/>
          <p:nvPr/>
        </p:nvSpPr>
        <p:spPr>
          <a:xfrm>
            <a:off x="4168487" y="4745449"/>
            <a:ext cx="4571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 dirty="0">
                <a:latin typeface="Times New Roman"/>
                <a:cs typeface="Times New Roman"/>
              </a:rPr>
              <a:t>VP*</a:t>
            </a:r>
            <a:endParaRPr lang="en-US" sz="1200" i="1" dirty="0">
              <a:latin typeface="Times New Roman"/>
              <a:cs typeface="Times New Roman"/>
            </a:endParaRPr>
          </a:p>
        </p:txBody>
      </p:sp>
      <p:cxnSp>
        <p:nvCxnSpPr>
          <p:cNvPr id="44" name="Straight Connector 56">
            <a:extLst>
              <a:ext uri="{FF2B5EF4-FFF2-40B4-BE49-F238E27FC236}">
                <a16:creationId xmlns:a16="http://schemas.microsoft.com/office/drawing/2014/main" id="{9EE98139-03D9-4FBF-9D80-518E766B1991}"/>
              </a:ext>
            </a:extLst>
          </p:cNvPr>
          <p:cNvCxnSpPr>
            <a:stCxn id="43" idx="2"/>
            <a:endCxn id="22" idx="0"/>
          </p:cNvCxnSpPr>
          <p:nvPr/>
        </p:nvCxnSpPr>
        <p:spPr>
          <a:xfrm flipH="1">
            <a:off x="4110753" y="5022448"/>
            <a:ext cx="286322" cy="294429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57">
            <a:extLst>
              <a:ext uri="{FF2B5EF4-FFF2-40B4-BE49-F238E27FC236}">
                <a16:creationId xmlns:a16="http://schemas.microsoft.com/office/drawing/2014/main" id="{91BD61B1-0AD6-4603-A166-9A21EADE0D41}"/>
              </a:ext>
            </a:extLst>
          </p:cNvPr>
          <p:cNvCxnSpPr>
            <a:stCxn id="43" idx="2"/>
            <a:endCxn id="40" idx="0"/>
          </p:cNvCxnSpPr>
          <p:nvPr/>
        </p:nvCxnSpPr>
        <p:spPr>
          <a:xfrm>
            <a:off x="4397075" y="5022448"/>
            <a:ext cx="334920" cy="286265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TextBox 59">
            <a:extLst>
              <a:ext uri="{FF2B5EF4-FFF2-40B4-BE49-F238E27FC236}">
                <a16:creationId xmlns:a16="http://schemas.microsoft.com/office/drawing/2014/main" id="{E90F0832-C47B-4121-8900-C7AC657FAC41}"/>
              </a:ext>
            </a:extLst>
          </p:cNvPr>
          <p:cNvSpPr txBox="1"/>
          <p:nvPr/>
        </p:nvSpPr>
        <p:spPr>
          <a:xfrm>
            <a:off x="4565112" y="4147906"/>
            <a:ext cx="3465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 dirty="0">
                <a:latin typeface="Times New Roman"/>
                <a:cs typeface="Times New Roman"/>
              </a:rPr>
              <a:t>S*</a:t>
            </a:r>
            <a:endParaRPr lang="en-US" sz="1200" i="1" dirty="0">
              <a:latin typeface="Times New Roman"/>
              <a:cs typeface="Times New Roman"/>
            </a:endParaRPr>
          </a:p>
        </p:txBody>
      </p:sp>
      <p:cxnSp>
        <p:nvCxnSpPr>
          <p:cNvPr id="47" name="Straight Connector 60">
            <a:extLst>
              <a:ext uri="{FF2B5EF4-FFF2-40B4-BE49-F238E27FC236}">
                <a16:creationId xmlns:a16="http://schemas.microsoft.com/office/drawing/2014/main" id="{AADA9E7E-79D2-4EC0-A5D4-2527C6E7D119}"/>
              </a:ext>
            </a:extLst>
          </p:cNvPr>
          <p:cNvCxnSpPr>
            <a:stCxn id="46" idx="2"/>
            <a:endCxn id="43" idx="0"/>
          </p:cNvCxnSpPr>
          <p:nvPr/>
        </p:nvCxnSpPr>
        <p:spPr>
          <a:xfrm flipH="1">
            <a:off x="4397075" y="4424905"/>
            <a:ext cx="341322" cy="320544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61">
            <a:extLst>
              <a:ext uri="{FF2B5EF4-FFF2-40B4-BE49-F238E27FC236}">
                <a16:creationId xmlns:a16="http://schemas.microsoft.com/office/drawing/2014/main" id="{51D83578-6687-4227-856D-C1151816D9EC}"/>
              </a:ext>
            </a:extLst>
          </p:cNvPr>
          <p:cNvCxnSpPr>
            <a:stCxn id="46" idx="2"/>
            <a:endCxn id="31" idx="0"/>
          </p:cNvCxnSpPr>
          <p:nvPr/>
        </p:nvCxnSpPr>
        <p:spPr>
          <a:xfrm>
            <a:off x="4738397" y="4424905"/>
            <a:ext cx="464934" cy="33068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TextBox 51">
            <a:extLst>
              <a:ext uri="{FF2B5EF4-FFF2-40B4-BE49-F238E27FC236}">
                <a16:creationId xmlns:a16="http://schemas.microsoft.com/office/drawing/2014/main" id="{59A2078D-663C-424B-AA19-88DF5B97B8D9}"/>
              </a:ext>
            </a:extLst>
          </p:cNvPr>
          <p:cNvSpPr txBox="1"/>
          <p:nvPr/>
        </p:nvSpPr>
        <p:spPr>
          <a:xfrm>
            <a:off x="6953946" y="3429000"/>
            <a:ext cx="7447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>
                <a:latin typeface="Times New Roman"/>
                <a:cs typeface="Times New Roman"/>
              </a:rPr>
              <a:t>buffer</a:t>
            </a:r>
          </a:p>
        </p:txBody>
      </p:sp>
    </p:spTree>
    <p:extLst>
      <p:ext uri="{BB962C8B-B14F-4D97-AF65-F5344CB8AC3E}">
        <p14:creationId xmlns:p14="http://schemas.microsoft.com/office/powerpoint/2010/main" val="738333992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5">
            <a:extLst>
              <a:ext uri="{FF2B5EF4-FFF2-40B4-BE49-F238E27FC236}">
                <a16:creationId xmlns:a16="http://schemas.microsoft.com/office/drawing/2014/main" id="{E1BF4C49-D9BF-42F3-B713-48595D54AED3}"/>
              </a:ext>
            </a:extLst>
          </p:cNvPr>
          <p:cNvSpPr/>
          <p:nvPr/>
        </p:nvSpPr>
        <p:spPr>
          <a:xfrm>
            <a:off x="625078" y="217473"/>
            <a:ext cx="79438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Transition-based constituent parsing </a:t>
            </a:r>
          </a:p>
        </p:txBody>
      </p:sp>
      <p:sp>
        <p:nvSpPr>
          <p:cNvPr id="4" name="矩形 8">
            <a:extLst>
              <a:ext uri="{FF2B5EF4-FFF2-40B4-BE49-F238E27FC236}">
                <a16:creationId xmlns:a16="http://schemas.microsoft.com/office/drawing/2014/main" id="{1F81F79F-0DD2-442B-ADE3-E02C3042070D}"/>
              </a:ext>
            </a:extLst>
          </p:cNvPr>
          <p:cNvSpPr/>
          <p:nvPr/>
        </p:nvSpPr>
        <p:spPr>
          <a:xfrm>
            <a:off x="2250948" y="1543339"/>
            <a:ext cx="7045452" cy="1522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SzPct val="100000"/>
            </a:pPr>
            <a:r>
              <a:rPr lang="en-US" altLang="zh-CN" sz="2400" b="1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Shift-reduce constituent parsing</a:t>
            </a:r>
          </a:p>
          <a:p>
            <a:pPr marL="342900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Example</a:t>
            </a:r>
          </a:p>
          <a:p>
            <a:pPr marL="800100" lvl="1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Terminate</a:t>
            </a: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B858B95A-D574-44F8-8FD4-240E804025C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981950" y="6356352"/>
            <a:ext cx="2057400" cy="365125"/>
          </a:xfrm>
        </p:spPr>
        <p:txBody>
          <a:bodyPr/>
          <a:lstStyle/>
          <a:p>
            <a:fld id="{11D8FA19-E13B-4121-8BBF-5D41F5A04330}" type="slidenum">
              <a:rPr lang="zh-CN" altLang="en-US" smtClean="0"/>
              <a:t>92</a:t>
            </a:fld>
            <a:endParaRPr lang="zh-CN" altLang="en-US"/>
          </a:p>
        </p:txBody>
      </p:sp>
      <p:sp>
        <p:nvSpPr>
          <p:cNvPr id="6" name="TextBox 50">
            <a:extLst>
              <a:ext uri="{FF2B5EF4-FFF2-40B4-BE49-F238E27FC236}">
                <a16:creationId xmlns:a16="http://schemas.microsoft.com/office/drawing/2014/main" id="{5C922DB5-6894-4CAF-8737-9277676875F2}"/>
              </a:ext>
            </a:extLst>
          </p:cNvPr>
          <p:cNvSpPr txBox="1"/>
          <p:nvPr/>
        </p:nvSpPr>
        <p:spPr>
          <a:xfrm>
            <a:off x="3509818" y="2969540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>
                <a:latin typeface="Times New Roman"/>
                <a:cs typeface="Times New Roman"/>
              </a:rPr>
              <a:t>stack</a:t>
            </a:r>
          </a:p>
        </p:txBody>
      </p:sp>
      <p:cxnSp>
        <p:nvCxnSpPr>
          <p:cNvPr id="8" name="Straight Connector 53">
            <a:extLst>
              <a:ext uri="{FF2B5EF4-FFF2-40B4-BE49-F238E27FC236}">
                <a16:creationId xmlns:a16="http://schemas.microsoft.com/office/drawing/2014/main" id="{AC5FE458-A94B-4E3E-88AF-5CF156321692}"/>
              </a:ext>
            </a:extLst>
          </p:cNvPr>
          <p:cNvCxnSpPr/>
          <p:nvPr/>
        </p:nvCxnSpPr>
        <p:spPr>
          <a:xfrm>
            <a:off x="2622821" y="3399011"/>
            <a:ext cx="2625475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54">
            <a:extLst>
              <a:ext uri="{FF2B5EF4-FFF2-40B4-BE49-F238E27FC236}">
                <a16:creationId xmlns:a16="http://schemas.microsoft.com/office/drawing/2014/main" id="{FF233229-32D4-4E90-894C-99CAFDE209A5}"/>
              </a:ext>
            </a:extLst>
          </p:cNvPr>
          <p:cNvCxnSpPr/>
          <p:nvPr/>
        </p:nvCxnSpPr>
        <p:spPr>
          <a:xfrm>
            <a:off x="2622818" y="4284217"/>
            <a:ext cx="2625476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55">
            <a:extLst>
              <a:ext uri="{FF2B5EF4-FFF2-40B4-BE49-F238E27FC236}">
                <a16:creationId xmlns:a16="http://schemas.microsoft.com/office/drawing/2014/main" id="{1AFC6D78-42A2-46E0-BC53-6F96BBF5F375}"/>
              </a:ext>
            </a:extLst>
          </p:cNvPr>
          <p:cNvCxnSpPr/>
          <p:nvPr/>
        </p:nvCxnSpPr>
        <p:spPr>
          <a:xfrm>
            <a:off x="2622818" y="3399014"/>
            <a:ext cx="0" cy="885207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58">
            <a:extLst>
              <a:ext uri="{FF2B5EF4-FFF2-40B4-BE49-F238E27FC236}">
                <a16:creationId xmlns:a16="http://schemas.microsoft.com/office/drawing/2014/main" id="{42862F3F-58B5-4C89-B73B-CD97B1FCE491}"/>
              </a:ext>
            </a:extLst>
          </p:cNvPr>
          <p:cNvCxnSpPr/>
          <p:nvPr/>
        </p:nvCxnSpPr>
        <p:spPr>
          <a:xfrm flipV="1">
            <a:off x="6444730" y="4275582"/>
            <a:ext cx="3019023" cy="8639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8">
            <a:extLst>
              <a:ext uri="{FF2B5EF4-FFF2-40B4-BE49-F238E27FC236}">
                <a16:creationId xmlns:a16="http://schemas.microsoft.com/office/drawing/2014/main" id="{F59AA610-A68D-4580-957C-2393533B4F60}"/>
              </a:ext>
            </a:extLst>
          </p:cNvPr>
          <p:cNvCxnSpPr/>
          <p:nvPr/>
        </p:nvCxnSpPr>
        <p:spPr>
          <a:xfrm flipV="1">
            <a:off x="6444730" y="3390376"/>
            <a:ext cx="3019023" cy="8639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9">
            <a:extLst>
              <a:ext uri="{FF2B5EF4-FFF2-40B4-BE49-F238E27FC236}">
                <a16:creationId xmlns:a16="http://schemas.microsoft.com/office/drawing/2014/main" id="{555FB1CF-2B17-433A-9DBD-3D9AB1558570}"/>
              </a:ext>
            </a:extLst>
          </p:cNvPr>
          <p:cNvSpPr txBox="1"/>
          <p:nvPr/>
        </p:nvSpPr>
        <p:spPr>
          <a:xfrm>
            <a:off x="2490531" y="4930458"/>
            <a:ext cx="3898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>
                <a:latin typeface="Times New Roman"/>
                <a:cs typeface="Times New Roman"/>
              </a:rPr>
              <a:t>DT</a:t>
            </a:r>
            <a:endParaRPr lang="en-US" sz="1200">
              <a:latin typeface="Times New Roman"/>
              <a:cs typeface="Times New Roman"/>
            </a:endParaRPr>
          </a:p>
        </p:txBody>
      </p:sp>
      <p:sp>
        <p:nvSpPr>
          <p:cNvPr id="14" name="TextBox 20">
            <a:extLst>
              <a:ext uri="{FF2B5EF4-FFF2-40B4-BE49-F238E27FC236}">
                <a16:creationId xmlns:a16="http://schemas.microsoft.com/office/drawing/2014/main" id="{49E8F52F-6D45-440A-8B82-76AFE1B01BF6}"/>
              </a:ext>
            </a:extLst>
          </p:cNvPr>
          <p:cNvSpPr txBox="1"/>
          <p:nvPr/>
        </p:nvSpPr>
        <p:spPr>
          <a:xfrm>
            <a:off x="2894606" y="5582325"/>
            <a:ext cx="4651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>
                <a:latin typeface="Times New Roman"/>
                <a:cs typeface="Times New Roman"/>
              </a:rPr>
              <a:t>ADJ</a:t>
            </a:r>
            <a:endParaRPr lang="en-US" sz="1200">
              <a:latin typeface="Times New Roman"/>
              <a:cs typeface="Times New Roman"/>
            </a:endParaRPr>
          </a:p>
        </p:txBody>
      </p:sp>
      <p:sp>
        <p:nvSpPr>
          <p:cNvPr id="15" name="TextBox 21">
            <a:extLst>
              <a:ext uri="{FF2B5EF4-FFF2-40B4-BE49-F238E27FC236}">
                <a16:creationId xmlns:a16="http://schemas.microsoft.com/office/drawing/2014/main" id="{192F9066-7E9E-464C-8595-AA5C740143B9}"/>
              </a:ext>
            </a:extLst>
          </p:cNvPr>
          <p:cNvSpPr txBox="1"/>
          <p:nvPr/>
        </p:nvSpPr>
        <p:spPr>
          <a:xfrm>
            <a:off x="3333402" y="5581790"/>
            <a:ext cx="4058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>
                <a:latin typeface="Times New Roman"/>
                <a:cs typeface="Times New Roman"/>
              </a:rPr>
              <a:t>NN</a:t>
            </a:r>
          </a:p>
        </p:txBody>
      </p:sp>
      <p:sp>
        <p:nvSpPr>
          <p:cNvPr id="16" name="TextBox 22">
            <a:extLst>
              <a:ext uri="{FF2B5EF4-FFF2-40B4-BE49-F238E27FC236}">
                <a16:creationId xmlns:a16="http://schemas.microsoft.com/office/drawing/2014/main" id="{1BF62ECA-BC6E-43A7-AB10-F60F015C31A8}"/>
              </a:ext>
            </a:extLst>
          </p:cNvPr>
          <p:cNvSpPr txBox="1"/>
          <p:nvPr/>
        </p:nvSpPr>
        <p:spPr>
          <a:xfrm>
            <a:off x="2472765" y="5428037"/>
            <a:ext cx="4251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>
                <a:latin typeface="Times New Roman"/>
                <a:cs typeface="Times New Roman"/>
              </a:rPr>
              <a:t>The</a:t>
            </a:r>
            <a:endParaRPr lang="en-US" sz="1200">
              <a:latin typeface="Times New Roman"/>
              <a:cs typeface="Times New Roman"/>
            </a:endParaRPr>
          </a:p>
        </p:txBody>
      </p:sp>
      <p:sp>
        <p:nvSpPr>
          <p:cNvPr id="17" name="TextBox 23">
            <a:extLst>
              <a:ext uri="{FF2B5EF4-FFF2-40B4-BE49-F238E27FC236}">
                <a16:creationId xmlns:a16="http://schemas.microsoft.com/office/drawing/2014/main" id="{4A88AEF5-DFF0-4D22-985B-0ADB42DC8CF7}"/>
              </a:ext>
            </a:extLst>
          </p:cNvPr>
          <p:cNvSpPr txBox="1"/>
          <p:nvPr/>
        </p:nvSpPr>
        <p:spPr>
          <a:xfrm>
            <a:off x="2892280" y="6079902"/>
            <a:ext cx="4700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>
                <a:latin typeface="Times New Roman"/>
                <a:cs typeface="Times New Roman"/>
              </a:rPr>
              <a:t>little</a:t>
            </a:r>
            <a:endParaRPr lang="en-US" sz="1200">
              <a:latin typeface="Times New Roman"/>
              <a:cs typeface="Times New Roman"/>
            </a:endParaRPr>
          </a:p>
        </p:txBody>
      </p:sp>
      <p:sp>
        <p:nvSpPr>
          <p:cNvPr id="18" name="TextBox 24">
            <a:extLst>
              <a:ext uri="{FF2B5EF4-FFF2-40B4-BE49-F238E27FC236}">
                <a16:creationId xmlns:a16="http://schemas.microsoft.com/office/drawing/2014/main" id="{EE41A6C0-45FF-4DA2-9AAF-7A80148D2898}"/>
              </a:ext>
            </a:extLst>
          </p:cNvPr>
          <p:cNvSpPr txBox="1"/>
          <p:nvPr/>
        </p:nvSpPr>
        <p:spPr>
          <a:xfrm>
            <a:off x="3325033" y="6089526"/>
            <a:ext cx="4154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>
                <a:latin typeface="Times New Roman"/>
                <a:cs typeface="Times New Roman"/>
              </a:rPr>
              <a:t>boy</a:t>
            </a:r>
          </a:p>
        </p:txBody>
      </p:sp>
      <p:cxnSp>
        <p:nvCxnSpPr>
          <p:cNvPr id="19" name="Straight Connector 25">
            <a:extLst>
              <a:ext uri="{FF2B5EF4-FFF2-40B4-BE49-F238E27FC236}">
                <a16:creationId xmlns:a16="http://schemas.microsoft.com/office/drawing/2014/main" id="{CB54BDD0-4B40-4556-AB53-5F957664EAD0}"/>
              </a:ext>
            </a:extLst>
          </p:cNvPr>
          <p:cNvCxnSpPr/>
          <p:nvPr/>
        </p:nvCxnSpPr>
        <p:spPr>
          <a:xfrm flipH="1">
            <a:off x="2685324" y="5207456"/>
            <a:ext cx="133" cy="220579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26">
            <a:extLst>
              <a:ext uri="{FF2B5EF4-FFF2-40B4-BE49-F238E27FC236}">
                <a16:creationId xmlns:a16="http://schemas.microsoft.com/office/drawing/2014/main" id="{8D3BC832-B340-4A67-B2F2-3499D186BB05}"/>
              </a:ext>
            </a:extLst>
          </p:cNvPr>
          <p:cNvCxnSpPr/>
          <p:nvPr/>
        </p:nvCxnSpPr>
        <p:spPr>
          <a:xfrm>
            <a:off x="3127205" y="5859324"/>
            <a:ext cx="79" cy="220579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7">
            <a:extLst>
              <a:ext uri="{FF2B5EF4-FFF2-40B4-BE49-F238E27FC236}">
                <a16:creationId xmlns:a16="http://schemas.microsoft.com/office/drawing/2014/main" id="{13B803EE-4403-4025-A2E7-A2CEB52AE023}"/>
              </a:ext>
            </a:extLst>
          </p:cNvPr>
          <p:cNvCxnSpPr/>
          <p:nvPr/>
        </p:nvCxnSpPr>
        <p:spPr>
          <a:xfrm flipH="1">
            <a:off x="3532782" y="5858788"/>
            <a:ext cx="3560" cy="230739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9">
            <a:extLst>
              <a:ext uri="{FF2B5EF4-FFF2-40B4-BE49-F238E27FC236}">
                <a16:creationId xmlns:a16="http://schemas.microsoft.com/office/drawing/2014/main" id="{762AEB0C-4D4D-4107-9F06-EC86863DBF64}"/>
              </a:ext>
            </a:extLst>
          </p:cNvPr>
          <p:cNvSpPr txBox="1"/>
          <p:nvPr/>
        </p:nvSpPr>
        <p:spPr>
          <a:xfrm>
            <a:off x="3880102" y="5453398"/>
            <a:ext cx="4058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>
                <a:latin typeface="Times New Roman"/>
                <a:cs typeface="Times New Roman"/>
              </a:rPr>
              <a:t>VV</a:t>
            </a:r>
            <a:endParaRPr lang="en-US" sz="1200">
              <a:latin typeface="Times New Roman"/>
              <a:cs typeface="Times New Roman"/>
            </a:endParaRPr>
          </a:p>
        </p:txBody>
      </p:sp>
      <p:sp>
        <p:nvSpPr>
          <p:cNvPr id="23" name="TextBox 30">
            <a:extLst>
              <a:ext uri="{FF2B5EF4-FFF2-40B4-BE49-F238E27FC236}">
                <a16:creationId xmlns:a16="http://schemas.microsoft.com/office/drawing/2014/main" id="{C79C06C4-0A16-41C1-918C-657F25B652EB}"/>
              </a:ext>
            </a:extLst>
          </p:cNvPr>
          <p:cNvSpPr txBox="1"/>
          <p:nvPr/>
        </p:nvSpPr>
        <p:spPr>
          <a:xfrm>
            <a:off x="3842564" y="5967658"/>
            <a:ext cx="4764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>
                <a:latin typeface="Times New Roman"/>
                <a:cs typeface="Times New Roman"/>
              </a:rPr>
              <a:t>likes</a:t>
            </a:r>
            <a:endParaRPr lang="en-US" sz="1200">
              <a:latin typeface="Times New Roman"/>
              <a:cs typeface="Times New Roman"/>
            </a:endParaRPr>
          </a:p>
        </p:txBody>
      </p:sp>
      <p:cxnSp>
        <p:nvCxnSpPr>
          <p:cNvPr id="24" name="Straight Connector 31">
            <a:extLst>
              <a:ext uri="{FF2B5EF4-FFF2-40B4-BE49-F238E27FC236}">
                <a16:creationId xmlns:a16="http://schemas.microsoft.com/office/drawing/2014/main" id="{7DEB2F94-B65D-472F-8076-8BB68997D723}"/>
              </a:ext>
            </a:extLst>
          </p:cNvPr>
          <p:cNvCxnSpPr/>
          <p:nvPr/>
        </p:nvCxnSpPr>
        <p:spPr>
          <a:xfrm flipH="1">
            <a:off x="4080775" y="5730397"/>
            <a:ext cx="2271" cy="23726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32">
            <a:extLst>
              <a:ext uri="{FF2B5EF4-FFF2-40B4-BE49-F238E27FC236}">
                <a16:creationId xmlns:a16="http://schemas.microsoft.com/office/drawing/2014/main" id="{27819321-483F-4EFA-8CEE-01A6DA52D743}"/>
              </a:ext>
            </a:extLst>
          </p:cNvPr>
          <p:cNvSpPr txBox="1"/>
          <p:nvPr/>
        </p:nvSpPr>
        <p:spPr>
          <a:xfrm>
            <a:off x="4757453" y="6084034"/>
            <a:ext cx="4908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>
                <a:latin typeface="Times New Roman"/>
                <a:cs typeface="Times New Roman"/>
              </a:rPr>
              <a:t>NNS</a:t>
            </a:r>
            <a:endParaRPr lang="en-US" sz="1200">
              <a:latin typeface="Times New Roman"/>
              <a:cs typeface="Times New Roman"/>
            </a:endParaRPr>
          </a:p>
        </p:txBody>
      </p:sp>
      <p:sp>
        <p:nvSpPr>
          <p:cNvPr id="26" name="TextBox 33">
            <a:extLst>
              <a:ext uri="{FF2B5EF4-FFF2-40B4-BE49-F238E27FC236}">
                <a16:creationId xmlns:a16="http://schemas.microsoft.com/office/drawing/2014/main" id="{63603F03-1E1C-4B1E-834F-0BAED219EEF2}"/>
              </a:ext>
            </a:extLst>
          </p:cNvPr>
          <p:cNvSpPr txBox="1"/>
          <p:nvPr/>
        </p:nvSpPr>
        <p:spPr>
          <a:xfrm>
            <a:off x="4167376" y="6069414"/>
            <a:ext cx="4651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>
                <a:latin typeface="Times New Roman"/>
                <a:cs typeface="Times New Roman"/>
              </a:rPr>
              <a:t>ADJ</a:t>
            </a:r>
            <a:endParaRPr lang="en-US" sz="1200">
              <a:latin typeface="Times New Roman"/>
              <a:cs typeface="Times New Roman"/>
            </a:endParaRPr>
          </a:p>
        </p:txBody>
      </p:sp>
      <p:sp>
        <p:nvSpPr>
          <p:cNvPr id="27" name="TextBox 34">
            <a:extLst>
              <a:ext uri="{FF2B5EF4-FFF2-40B4-BE49-F238E27FC236}">
                <a16:creationId xmlns:a16="http://schemas.microsoft.com/office/drawing/2014/main" id="{9172498B-8BFD-4362-A8DF-8D9F01AE3823}"/>
              </a:ext>
            </a:extLst>
          </p:cNvPr>
          <p:cNvSpPr txBox="1"/>
          <p:nvPr/>
        </p:nvSpPr>
        <p:spPr>
          <a:xfrm>
            <a:off x="4631621" y="6581002"/>
            <a:ext cx="7425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>
                <a:latin typeface="Times New Roman"/>
                <a:cs typeface="Times New Roman"/>
              </a:rPr>
              <a:t>tomatoes</a:t>
            </a:r>
            <a:endParaRPr lang="en-US" sz="1200">
              <a:latin typeface="Times New Roman"/>
              <a:cs typeface="Times New Roman"/>
            </a:endParaRPr>
          </a:p>
        </p:txBody>
      </p:sp>
      <p:sp>
        <p:nvSpPr>
          <p:cNvPr id="28" name="TextBox 35">
            <a:extLst>
              <a:ext uri="{FF2B5EF4-FFF2-40B4-BE49-F238E27FC236}">
                <a16:creationId xmlns:a16="http://schemas.microsoft.com/office/drawing/2014/main" id="{AF0BEEC1-B4A4-4228-B002-2F9FF1E5BDE5}"/>
              </a:ext>
            </a:extLst>
          </p:cNvPr>
          <p:cNvSpPr txBox="1"/>
          <p:nvPr/>
        </p:nvSpPr>
        <p:spPr>
          <a:xfrm>
            <a:off x="4209055" y="6576534"/>
            <a:ext cx="3818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>
                <a:latin typeface="Times New Roman"/>
                <a:cs typeface="Times New Roman"/>
              </a:rPr>
              <a:t>red</a:t>
            </a:r>
            <a:endParaRPr lang="en-US" sz="1200">
              <a:latin typeface="Times New Roman"/>
              <a:cs typeface="Times New Roman"/>
            </a:endParaRPr>
          </a:p>
        </p:txBody>
      </p:sp>
      <p:cxnSp>
        <p:nvCxnSpPr>
          <p:cNvPr id="29" name="Straight Connector 36">
            <a:extLst>
              <a:ext uri="{FF2B5EF4-FFF2-40B4-BE49-F238E27FC236}">
                <a16:creationId xmlns:a16="http://schemas.microsoft.com/office/drawing/2014/main" id="{3441D87D-0213-4A73-BC79-99DBA7D5DE47}"/>
              </a:ext>
            </a:extLst>
          </p:cNvPr>
          <p:cNvCxnSpPr>
            <a:endCxn id="28" idx="0"/>
          </p:cNvCxnSpPr>
          <p:nvPr/>
        </p:nvCxnSpPr>
        <p:spPr>
          <a:xfrm flipH="1">
            <a:off x="4399974" y="6346413"/>
            <a:ext cx="5" cy="230121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37">
            <a:extLst>
              <a:ext uri="{FF2B5EF4-FFF2-40B4-BE49-F238E27FC236}">
                <a16:creationId xmlns:a16="http://schemas.microsoft.com/office/drawing/2014/main" id="{6B8706E6-82CD-4607-9087-62FA4A904E4B}"/>
              </a:ext>
            </a:extLst>
          </p:cNvPr>
          <p:cNvCxnSpPr>
            <a:endCxn id="27" idx="0"/>
          </p:cNvCxnSpPr>
          <p:nvPr/>
        </p:nvCxnSpPr>
        <p:spPr>
          <a:xfrm flipH="1">
            <a:off x="5002876" y="6361033"/>
            <a:ext cx="2" cy="219968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40">
            <a:extLst>
              <a:ext uri="{FF2B5EF4-FFF2-40B4-BE49-F238E27FC236}">
                <a16:creationId xmlns:a16="http://schemas.microsoft.com/office/drawing/2014/main" id="{34E903C4-F4A5-41B4-B55A-E7FC313CEB4A}"/>
              </a:ext>
            </a:extLst>
          </p:cNvPr>
          <p:cNvSpPr txBox="1"/>
          <p:nvPr/>
        </p:nvSpPr>
        <p:spPr>
          <a:xfrm>
            <a:off x="5064054" y="4892106"/>
            <a:ext cx="2231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>
                <a:latin typeface="Times New Roman"/>
                <a:cs typeface="Times New Roman"/>
              </a:rPr>
              <a:t>.</a:t>
            </a:r>
            <a:endParaRPr lang="en-US" sz="1200">
              <a:latin typeface="Times New Roman"/>
              <a:cs typeface="Times New Roman"/>
            </a:endParaRPr>
          </a:p>
        </p:txBody>
      </p:sp>
      <p:sp>
        <p:nvSpPr>
          <p:cNvPr id="32" name="TextBox 41">
            <a:extLst>
              <a:ext uri="{FF2B5EF4-FFF2-40B4-BE49-F238E27FC236}">
                <a16:creationId xmlns:a16="http://schemas.microsoft.com/office/drawing/2014/main" id="{4194CA1C-F79A-4BC0-BC53-6775DE5E0785}"/>
              </a:ext>
            </a:extLst>
          </p:cNvPr>
          <p:cNvSpPr txBox="1"/>
          <p:nvPr/>
        </p:nvSpPr>
        <p:spPr>
          <a:xfrm>
            <a:off x="5064054" y="5331897"/>
            <a:ext cx="2231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>
                <a:latin typeface="Times New Roman"/>
                <a:cs typeface="Times New Roman"/>
              </a:rPr>
              <a:t>.</a:t>
            </a:r>
            <a:endParaRPr lang="en-US" sz="1200">
              <a:latin typeface="Times New Roman"/>
              <a:cs typeface="Times New Roman"/>
            </a:endParaRPr>
          </a:p>
        </p:txBody>
      </p:sp>
      <p:cxnSp>
        <p:nvCxnSpPr>
          <p:cNvPr id="33" name="Straight Connector 42">
            <a:extLst>
              <a:ext uri="{FF2B5EF4-FFF2-40B4-BE49-F238E27FC236}">
                <a16:creationId xmlns:a16="http://schemas.microsoft.com/office/drawing/2014/main" id="{9804A394-E64B-49D2-89CB-7BCCD1B717A8}"/>
              </a:ext>
            </a:extLst>
          </p:cNvPr>
          <p:cNvCxnSpPr/>
          <p:nvPr/>
        </p:nvCxnSpPr>
        <p:spPr>
          <a:xfrm>
            <a:off x="5175622" y="5169106"/>
            <a:ext cx="0" cy="162791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Box 38">
            <a:extLst>
              <a:ext uri="{FF2B5EF4-FFF2-40B4-BE49-F238E27FC236}">
                <a16:creationId xmlns:a16="http://schemas.microsoft.com/office/drawing/2014/main" id="{B72CC43E-DC47-4A0C-832F-2F22921AEE2F}"/>
              </a:ext>
            </a:extLst>
          </p:cNvPr>
          <p:cNvSpPr txBox="1"/>
          <p:nvPr/>
        </p:nvSpPr>
        <p:spPr>
          <a:xfrm>
            <a:off x="3163050" y="4927322"/>
            <a:ext cx="4571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 dirty="0">
                <a:latin typeface="Times New Roman"/>
                <a:cs typeface="Times New Roman"/>
              </a:rPr>
              <a:t>NP*</a:t>
            </a:r>
            <a:endParaRPr lang="en-US" sz="1200" i="1" dirty="0">
              <a:latin typeface="Times New Roman"/>
              <a:cs typeface="Times New Roman"/>
            </a:endParaRPr>
          </a:p>
        </p:txBody>
      </p:sp>
      <p:cxnSp>
        <p:nvCxnSpPr>
          <p:cNvPr id="35" name="Straight Connector 39">
            <a:extLst>
              <a:ext uri="{FF2B5EF4-FFF2-40B4-BE49-F238E27FC236}">
                <a16:creationId xmlns:a16="http://schemas.microsoft.com/office/drawing/2014/main" id="{5B16F554-9D60-4F94-8205-71B734048428}"/>
              </a:ext>
            </a:extLst>
          </p:cNvPr>
          <p:cNvCxnSpPr>
            <a:stCxn id="34" idx="2"/>
            <a:endCxn id="14" idx="0"/>
          </p:cNvCxnSpPr>
          <p:nvPr/>
        </p:nvCxnSpPr>
        <p:spPr>
          <a:xfrm flipH="1">
            <a:off x="3127202" y="5204321"/>
            <a:ext cx="264436" cy="378004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43">
            <a:extLst>
              <a:ext uri="{FF2B5EF4-FFF2-40B4-BE49-F238E27FC236}">
                <a16:creationId xmlns:a16="http://schemas.microsoft.com/office/drawing/2014/main" id="{ABEB653D-7986-4693-8016-A1BD61EAE649}"/>
              </a:ext>
            </a:extLst>
          </p:cNvPr>
          <p:cNvCxnSpPr>
            <a:stCxn id="34" idx="2"/>
            <a:endCxn id="15" idx="0"/>
          </p:cNvCxnSpPr>
          <p:nvPr/>
        </p:nvCxnSpPr>
        <p:spPr>
          <a:xfrm>
            <a:off x="3391638" y="5204321"/>
            <a:ext cx="144704" cy="377469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Box 44">
            <a:extLst>
              <a:ext uri="{FF2B5EF4-FFF2-40B4-BE49-F238E27FC236}">
                <a16:creationId xmlns:a16="http://schemas.microsoft.com/office/drawing/2014/main" id="{D363F2CC-8800-4915-A9BB-F6A5A8431D0D}"/>
              </a:ext>
            </a:extLst>
          </p:cNvPr>
          <p:cNvSpPr txBox="1"/>
          <p:nvPr/>
        </p:nvSpPr>
        <p:spPr>
          <a:xfrm>
            <a:off x="2886099" y="4344358"/>
            <a:ext cx="4571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 dirty="0">
                <a:latin typeface="Times New Roman"/>
                <a:cs typeface="Times New Roman"/>
              </a:rPr>
              <a:t>NP*</a:t>
            </a:r>
            <a:endParaRPr lang="en-US" sz="1200" i="1" dirty="0">
              <a:latin typeface="Times New Roman"/>
              <a:cs typeface="Times New Roman"/>
            </a:endParaRPr>
          </a:p>
        </p:txBody>
      </p:sp>
      <p:cxnSp>
        <p:nvCxnSpPr>
          <p:cNvPr id="38" name="Straight Connector 45">
            <a:extLst>
              <a:ext uri="{FF2B5EF4-FFF2-40B4-BE49-F238E27FC236}">
                <a16:creationId xmlns:a16="http://schemas.microsoft.com/office/drawing/2014/main" id="{8AAE3A95-99F8-4B44-BEBF-49F9B830E474}"/>
              </a:ext>
            </a:extLst>
          </p:cNvPr>
          <p:cNvCxnSpPr>
            <a:stCxn id="37" idx="2"/>
            <a:endCxn id="13" idx="0"/>
          </p:cNvCxnSpPr>
          <p:nvPr/>
        </p:nvCxnSpPr>
        <p:spPr>
          <a:xfrm flipH="1">
            <a:off x="2685456" y="4621357"/>
            <a:ext cx="429231" cy="309101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46">
            <a:extLst>
              <a:ext uri="{FF2B5EF4-FFF2-40B4-BE49-F238E27FC236}">
                <a16:creationId xmlns:a16="http://schemas.microsoft.com/office/drawing/2014/main" id="{F1BCC6E1-FC87-47D4-A684-1BDA2F802010}"/>
              </a:ext>
            </a:extLst>
          </p:cNvPr>
          <p:cNvCxnSpPr>
            <a:stCxn id="37" idx="2"/>
            <a:endCxn id="34" idx="0"/>
          </p:cNvCxnSpPr>
          <p:nvPr/>
        </p:nvCxnSpPr>
        <p:spPr>
          <a:xfrm>
            <a:off x="3114687" y="4621357"/>
            <a:ext cx="276951" cy="305965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Box 47">
            <a:extLst>
              <a:ext uri="{FF2B5EF4-FFF2-40B4-BE49-F238E27FC236}">
                <a16:creationId xmlns:a16="http://schemas.microsoft.com/office/drawing/2014/main" id="{2E727F20-DC57-4DEF-970F-D7D7DBE8CF22}"/>
              </a:ext>
            </a:extLst>
          </p:cNvPr>
          <p:cNvSpPr txBox="1"/>
          <p:nvPr/>
        </p:nvSpPr>
        <p:spPr>
          <a:xfrm>
            <a:off x="4475697" y="5445234"/>
            <a:ext cx="4571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 dirty="0">
                <a:latin typeface="Times New Roman"/>
                <a:cs typeface="Times New Roman"/>
              </a:rPr>
              <a:t>NP*</a:t>
            </a:r>
            <a:endParaRPr lang="en-US" sz="1200" i="1" dirty="0">
              <a:latin typeface="Times New Roman"/>
              <a:cs typeface="Times New Roman"/>
            </a:endParaRPr>
          </a:p>
        </p:txBody>
      </p:sp>
      <p:cxnSp>
        <p:nvCxnSpPr>
          <p:cNvPr id="41" name="Straight Connector 48">
            <a:extLst>
              <a:ext uri="{FF2B5EF4-FFF2-40B4-BE49-F238E27FC236}">
                <a16:creationId xmlns:a16="http://schemas.microsoft.com/office/drawing/2014/main" id="{A0B29341-B8AE-4BC3-A87C-4491B6C47033}"/>
              </a:ext>
            </a:extLst>
          </p:cNvPr>
          <p:cNvCxnSpPr>
            <a:stCxn id="40" idx="2"/>
            <a:endCxn id="26" idx="0"/>
          </p:cNvCxnSpPr>
          <p:nvPr/>
        </p:nvCxnSpPr>
        <p:spPr>
          <a:xfrm flipH="1">
            <a:off x="4399972" y="5722233"/>
            <a:ext cx="304313" cy="347181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9">
            <a:extLst>
              <a:ext uri="{FF2B5EF4-FFF2-40B4-BE49-F238E27FC236}">
                <a16:creationId xmlns:a16="http://schemas.microsoft.com/office/drawing/2014/main" id="{FC01CB01-90F2-4D66-8E4F-43667B7957F9}"/>
              </a:ext>
            </a:extLst>
          </p:cNvPr>
          <p:cNvCxnSpPr>
            <a:stCxn id="40" idx="2"/>
            <a:endCxn id="25" idx="0"/>
          </p:cNvCxnSpPr>
          <p:nvPr/>
        </p:nvCxnSpPr>
        <p:spPr>
          <a:xfrm>
            <a:off x="4704285" y="5722233"/>
            <a:ext cx="298588" cy="361801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TextBox 52">
            <a:extLst>
              <a:ext uri="{FF2B5EF4-FFF2-40B4-BE49-F238E27FC236}">
                <a16:creationId xmlns:a16="http://schemas.microsoft.com/office/drawing/2014/main" id="{9F1E25B4-C1EB-4ED8-AAAD-15AB77B69EF5}"/>
              </a:ext>
            </a:extLst>
          </p:cNvPr>
          <p:cNvSpPr txBox="1"/>
          <p:nvPr/>
        </p:nvSpPr>
        <p:spPr>
          <a:xfrm>
            <a:off x="4140776" y="4881970"/>
            <a:ext cx="4571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 dirty="0">
                <a:latin typeface="Times New Roman"/>
                <a:cs typeface="Times New Roman"/>
              </a:rPr>
              <a:t>VP*</a:t>
            </a:r>
            <a:endParaRPr lang="en-US" sz="1200" i="1" dirty="0">
              <a:latin typeface="Times New Roman"/>
              <a:cs typeface="Times New Roman"/>
            </a:endParaRPr>
          </a:p>
        </p:txBody>
      </p:sp>
      <p:cxnSp>
        <p:nvCxnSpPr>
          <p:cNvPr id="44" name="Straight Connector 56">
            <a:extLst>
              <a:ext uri="{FF2B5EF4-FFF2-40B4-BE49-F238E27FC236}">
                <a16:creationId xmlns:a16="http://schemas.microsoft.com/office/drawing/2014/main" id="{1B7F4BEF-F266-4BE9-82EA-46F3717695CD}"/>
              </a:ext>
            </a:extLst>
          </p:cNvPr>
          <p:cNvCxnSpPr>
            <a:stCxn id="43" idx="2"/>
            <a:endCxn id="22" idx="0"/>
          </p:cNvCxnSpPr>
          <p:nvPr/>
        </p:nvCxnSpPr>
        <p:spPr>
          <a:xfrm flipH="1">
            <a:off x="4083042" y="5158969"/>
            <a:ext cx="286322" cy="294429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57">
            <a:extLst>
              <a:ext uri="{FF2B5EF4-FFF2-40B4-BE49-F238E27FC236}">
                <a16:creationId xmlns:a16="http://schemas.microsoft.com/office/drawing/2014/main" id="{F98AFC5C-288F-445F-8BCE-480BEAD4FB3D}"/>
              </a:ext>
            </a:extLst>
          </p:cNvPr>
          <p:cNvCxnSpPr>
            <a:stCxn id="43" idx="2"/>
            <a:endCxn id="40" idx="0"/>
          </p:cNvCxnSpPr>
          <p:nvPr/>
        </p:nvCxnSpPr>
        <p:spPr>
          <a:xfrm>
            <a:off x="4369364" y="5158969"/>
            <a:ext cx="334921" cy="286265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TextBox 59">
            <a:extLst>
              <a:ext uri="{FF2B5EF4-FFF2-40B4-BE49-F238E27FC236}">
                <a16:creationId xmlns:a16="http://schemas.microsoft.com/office/drawing/2014/main" id="{D7BAE9AB-27BD-460D-886A-A54B3910DF9E}"/>
              </a:ext>
            </a:extLst>
          </p:cNvPr>
          <p:cNvSpPr txBox="1"/>
          <p:nvPr/>
        </p:nvSpPr>
        <p:spPr>
          <a:xfrm>
            <a:off x="4537402" y="4284430"/>
            <a:ext cx="3465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 dirty="0">
                <a:latin typeface="Times New Roman"/>
                <a:cs typeface="Times New Roman"/>
              </a:rPr>
              <a:t>S*</a:t>
            </a:r>
            <a:endParaRPr lang="en-US" sz="1200" i="1" dirty="0">
              <a:latin typeface="Times New Roman"/>
              <a:cs typeface="Times New Roman"/>
            </a:endParaRPr>
          </a:p>
        </p:txBody>
      </p:sp>
      <p:cxnSp>
        <p:nvCxnSpPr>
          <p:cNvPr id="47" name="Straight Connector 60">
            <a:extLst>
              <a:ext uri="{FF2B5EF4-FFF2-40B4-BE49-F238E27FC236}">
                <a16:creationId xmlns:a16="http://schemas.microsoft.com/office/drawing/2014/main" id="{71AEDA2D-262A-4D58-9163-B16439DC6CCF}"/>
              </a:ext>
            </a:extLst>
          </p:cNvPr>
          <p:cNvCxnSpPr>
            <a:stCxn id="46" idx="2"/>
            <a:endCxn id="43" idx="0"/>
          </p:cNvCxnSpPr>
          <p:nvPr/>
        </p:nvCxnSpPr>
        <p:spPr>
          <a:xfrm flipH="1">
            <a:off x="4369364" y="4561429"/>
            <a:ext cx="341323" cy="320541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61">
            <a:extLst>
              <a:ext uri="{FF2B5EF4-FFF2-40B4-BE49-F238E27FC236}">
                <a16:creationId xmlns:a16="http://schemas.microsoft.com/office/drawing/2014/main" id="{232A3362-F399-4E50-AD83-DFAC43A3196B}"/>
              </a:ext>
            </a:extLst>
          </p:cNvPr>
          <p:cNvCxnSpPr>
            <a:stCxn id="46" idx="2"/>
            <a:endCxn id="31" idx="0"/>
          </p:cNvCxnSpPr>
          <p:nvPr/>
        </p:nvCxnSpPr>
        <p:spPr>
          <a:xfrm>
            <a:off x="4710687" y="4561429"/>
            <a:ext cx="464936" cy="330677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TextBox 62">
            <a:extLst>
              <a:ext uri="{FF2B5EF4-FFF2-40B4-BE49-F238E27FC236}">
                <a16:creationId xmlns:a16="http://schemas.microsoft.com/office/drawing/2014/main" id="{81643B4A-9ADE-4499-8702-AD428178EB12}"/>
              </a:ext>
            </a:extLst>
          </p:cNvPr>
          <p:cNvSpPr txBox="1"/>
          <p:nvPr/>
        </p:nvSpPr>
        <p:spPr>
          <a:xfrm>
            <a:off x="3698000" y="3747010"/>
            <a:ext cx="3465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 dirty="0">
                <a:latin typeface="Times New Roman"/>
                <a:cs typeface="Times New Roman"/>
              </a:rPr>
              <a:t>S*</a:t>
            </a:r>
            <a:endParaRPr lang="en-US" sz="1200" i="1" dirty="0">
              <a:latin typeface="Times New Roman"/>
              <a:cs typeface="Times New Roman"/>
            </a:endParaRPr>
          </a:p>
        </p:txBody>
      </p:sp>
      <p:cxnSp>
        <p:nvCxnSpPr>
          <p:cNvPr id="50" name="Straight Connector 63">
            <a:extLst>
              <a:ext uri="{FF2B5EF4-FFF2-40B4-BE49-F238E27FC236}">
                <a16:creationId xmlns:a16="http://schemas.microsoft.com/office/drawing/2014/main" id="{36D652EE-9E2C-4D53-BC03-815AA2C6E647}"/>
              </a:ext>
            </a:extLst>
          </p:cNvPr>
          <p:cNvCxnSpPr>
            <a:stCxn id="49" idx="2"/>
            <a:endCxn id="37" idx="0"/>
          </p:cNvCxnSpPr>
          <p:nvPr/>
        </p:nvCxnSpPr>
        <p:spPr>
          <a:xfrm flipH="1">
            <a:off x="3114687" y="4024009"/>
            <a:ext cx="756598" cy="320349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64">
            <a:extLst>
              <a:ext uri="{FF2B5EF4-FFF2-40B4-BE49-F238E27FC236}">
                <a16:creationId xmlns:a16="http://schemas.microsoft.com/office/drawing/2014/main" id="{8A260BD0-7072-4C00-9AA2-129628FBB2C9}"/>
              </a:ext>
            </a:extLst>
          </p:cNvPr>
          <p:cNvCxnSpPr>
            <a:stCxn id="49" idx="2"/>
            <a:endCxn id="46" idx="0"/>
          </p:cNvCxnSpPr>
          <p:nvPr/>
        </p:nvCxnSpPr>
        <p:spPr>
          <a:xfrm>
            <a:off x="3871285" y="4024009"/>
            <a:ext cx="839402" cy="260421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36E99A71-5CC7-48E9-8593-F1C57C99D8F3}"/>
              </a:ext>
            </a:extLst>
          </p:cNvPr>
          <p:cNvSpPr txBox="1"/>
          <p:nvPr/>
        </p:nvSpPr>
        <p:spPr>
          <a:xfrm>
            <a:off x="7007524" y="2969540"/>
            <a:ext cx="7447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>
                <a:latin typeface="Times New Roman"/>
                <a:cs typeface="Times New Roman"/>
              </a:rPr>
              <a:t>buffer</a:t>
            </a:r>
          </a:p>
        </p:txBody>
      </p:sp>
    </p:spTree>
    <p:extLst>
      <p:ext uri="{BB962C8B-B14F-4D97-AF65-F5344CB8AC3E}">
        <p14:creationId xmlns:p14="http://schemas.microsoft.com/office/powerpoint/2010/main" val="1058549543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5">
            <a:extLst>
              <a:ext uri="{FF2B5EF4-FFF2-40B4-BE49-F238E27FC236}">
                <a16:creationId xmlns:a16="http://schemas.microsoft.com/office/drawing/2014/main" id="{E1BF4C49-D9BF-42F3-B713-48595D54AED3}"/>
              </a:ext>
            </a:extLst>
          </p:cNvPr>
          <p:cNvSpPr/>
          <p:nvPr/>
        </p:nvSpPr>
        <p:spPr>
          <a:xfrm>
            <a:off x="675083" y="217473"/>
            <a:ext cx="81545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Transition-based constituent parsing </a:t>
            </a:r>
          </a:p>
        </p:txBody>
      </p:sp>
      <p:sp>
        <p:nvSpPr>
          <p:cNvPr id="4" name="矩形 8">
            <a:extLst>
              <a:ext uri="{FF2B5EF4-FFF2-40B4-BE49-F238E27FC236}">
                <a16:creationId xmlns:a16="http://schemas.microsoft.com/office/drawing/2014/main" id="{1F81F79F-0DD2-442B-ADE3-E02C3042070D}"/>
              </a:ext>
            </a:extLst>
          </p:cNvPr>
          <p:cNvSpPr/>
          <p:nvPr/>
        </p:nvSpPr>
        <p:spPr>
          <a:xfrm>
            <a:off x="1203775" y="1582486"/>
            <a:ext cx="8358133" cy="1143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Feature Templates for Shift-reduce Constituent Parser</a:t>
            </a:r>
          </a:p>
          <a:p>
            <a:pPr marL="342900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Example state</a:t>
            </a: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B858B95A-D574-44F8-8FD4-240E804025C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981950" y="6356352"/>
            <a:ext cx="2057400" cy="365125"/>
          </a:xfrm>
        </p:spPr>
        <p:txBody>
          <a:bodyPr/>
          <a:lstStyle/>
          <a:p>
            <a:fld id="{11D8FA19-E13B-4121-8BBF-5D41F5A04330}" type="slidenum">
              <a:rPr lang="zh-CN" altLang="en-US" smtClean="0"/>
              <a:t>93</a:t>
            </a:fld>
            <a:endParaRPr lang="zh-CN" altLang="en-US"/>
          </a:p>
        </p:txBody>
      </p:sp>
      <p:cxnSp>
        <p:nvCxnSpPr>
          <p:cNvPr id="9" name="Straight Connector 53">
            <a:extLst>
              <a:ext uri="{FF2B5EF4-FFF2-40B4-BE49-F238E27FC236}">
                <a16:creationId xmlns:a16="http://schemas.microsoft.com/office/drawing/2014/main" id="{9184D5C5-C3F6-400A-9B3A-ABAB50837A47}"/>
              </a:ext>
            </a:extLst>
          </p:cNvPr>
          <p:cNvCxnSpPr/>
          <p:nvPr/>
        </p:nvCxnSpPr>
        <p:spPr>
          <a:xfrm>
            <a:off x="2158795" y="4076603"/>
            <a:ext cx="2235757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54">
            <a:extLst>
              <a:ext uri="{FF2B5EF4-FFF2-40B4-BE49-F238E27FC236}">
                <a16:creationId xmlns:a16="http://schemas.microsoft.com/office/drawing/2014/main" id="{122843DE-47D1-426B-9ACF-F016519EF54D}"/>
              </a:ext>
            </a:extLst>
          </p:cNvPr>
          <p:cNvCxnSpPr/>
          <p:nvPr/>
        </p:nvCxnSpPr>
        <p:spPr>
          <a:xfrm>
            <a:off x="2158795" y="4961809"/>
            <a:ext cx="2235757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55">
            <a:extLst>
              <a:ext uri="{FF2B5EF4-FFF2-40B4-BE49-F238E27FC236}">
                <a16:creationId xmlns:a16="http://schemas.microsoft.com/office/drawing/2014/main" id="{7C2FED2C-AD13-4C82-AD46-18A5DFD3DCB5}"/>
              </a:ext>
            </a:extLst>
          </p:cNvPr>
          <p:cNvCxnSpPr/>
          <p:nvPr/>
        </p:nvCxnSpPr>
        <p:spPr>
          <a:xfrm>
            <a:off x="2158793" y="4076606"/>
            <a:ext cx="0" cy="885207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9">
            <a:extLst>
              <a:ext uri="{FF2B5EF4-FFF2-40B4-BE49-F238E27FC236}">
                <a16:creationId xmlns:a16="http://schemas.microsoft.com/office/drawing/2014/main" id="{DBC7530E-C165-4AF5-AC28-F245145FF1B3}"/>
              </a:ext>
            </a:extLst>
          </p:cNvPr>
          <p:cNvSpPr txBox="1"/>
          <p:nvPr/>
        </p:nvSpPr>
        <p:spPr>
          <a:xfrm>
            <a:off x="3114159" y="4125753"/>
            <a:ext cx="4571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600">
                <a:latin typeface="Times New Roman"/>
                <a:cs typeface="Times New Roman"/>
              </a:rPr>
              <a:t>DT</a:t>
            </a:r>
            <a:endParaRPr lang="en-US" sz="1600">
              <a:latin typeface="Times New Roman"/>
              <a:cs typeface="Times New Roman"/>
            </a:endParaRPr>
          </a:p>
        </p:txBody>
      </p:sp>
      <p:sp>
        <p:nvSpPr>
          <p:cNvPr id="15" name="TextBox 20">
            <a:extLst>
              <a:ext uri="{FF2B5EF4-FFF2-40B4-BE49-F238E27FC236}">
                <a16:creationId xmlns:a16="http://schemas.microsoft.com/office/drawing/2014/main" id="{D5A42212-33B7-4A7A-8E95-FFCE5B845276}"/>
              </a:ext>
            </a:extLst>
          </p:cNvPr>
          <p:cNvSpPr txBox="1"/>
          <p:nvPr/>
        </p:nvSpPr>
        <p:spPr>
          <a:xfrm>
            <a:off x="3572681" y="4623330"/>
            <a:ext cx="5597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600">
                <a:latin typeface="Times New Roman"/>
                <a:cs typeface="Times New Roman"/>
              </a:rPr>
              <a:t>ADJ</a:t>
            </a:r>
            <a:endParaRPr lang="en-US" sz="1600">
              <a:latin typeface="Times New Roman"/>
              <a:cs typeface="Times New Roman"/>
            </a:endParaRPr>
          </a:p>
        </p:txBody>
      </p:sp>
      <p:sp>
        <p:nvSpPr>
          <p:cNvPr id="16" name="TextBox 21">
            <a:extLst>
              <a:ext uri="{FF2B5EF4-FFF2-40B4-BE49-F238E27FC236}">
                <a16:creationId xmlns:a16="http://schemas.microsoft.com/office/drawing/2014/main" id="{AA51D021-E480-4750-8546-E2A30A64C5A1}"/>
              </a:ext>
            </a:extLst>
          </p:cNvPr>
          <p:cNvSpPr txBox="1"/>
          <p:nvPr/>
        </p:nvSpPr>
        <p:spPr>
          <a:xfrm>
            <a:off x="4011477" y="4622797"/>
            <a:ext cx="4796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600">
                <a:latin typeface="Times New Roman"/>
                <a:cs typeface="Times New Roman"/>
              </a:rPr>
              <a:t>NN</a:t>
            </a:r>
          </a:p>
        </p:txBody>
      </p:sp>
      <p:sp>
        <p:nvSpPr>
          <p:cNvPr id="17" name="TextBox 22">
            <a:extLst>
              <a:ext uri="{FF2B5EF4-FFF2-40B4-BE49-F238E27FC236}">
                <a16:creationId xmlns:a16="http://schemas.microsoft.com/office/drawing/2014/main" id="{A1454CF0-6015-4E38-970D-D1F344FD414C}"/>
              </a:ext>
            </a:extLst>
          </p:cNvPr>
          <p:cNvSpPr txBox="1"/>
          <p:nvPr/>
        </p:nvSpPr>
        <p:spPr>
          <a:xfrm>
            <a:off x="3096394" y="4623332"/>
            <a:ext cx="5036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600">
                <a:latin typeface="Times New Roman"/>
                <a:cs typeface="Times New Roman"/>
              </a:rPr>
              <a:t>The</a:t>
            </a:r>
            <a:endParaRPr lang="en-US" sz="1600">
              <a:latin typeface="Times New Roman"/>
              <a:cs typeface="Times New Roman"/>
            </a:endParaRPr>
          </a:p>
        </p:txBody>
      </p:sp>
      <p:sp>
        <p:nvSpPr>
          <p:cNvPr id="18" name="TextBox 23">
            <a:extLst>
              <a:ext uri="{FF2B5EF4-FFF2-40B4-BE49-F238E27FC236}">
                <a16:creationId xmlns:a16="http://schemas.microsoft.com/office/drawing/2014/main" id="{69E31A54-3F8D-4465-851A-B3D2E4D8E4BD}"/>
              </a:ext>
            </a:extLst>
          </p:cNvPr>
          <p:cNvSpPr txBox="1"/>
          <p:nvPr/>
        </p:nvSpPr>
        <p:spPr>
          <a:xfrm>
            <a:off x="3570354" y="5120910"/>
            <a:ext cx="5645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600">
                <a:latin typeface="Times New Roman"/>
                <a:cs typeface="Times New Roman"/>
              </a:rPr>
              <a:t>little</a:t>
            </a:r>
            <a:endParaRPr lang="en-US" sz="1600">
              <a:latin typeface="Times New Roman"/>
              <a:cs typeface="Times New Roman"/>
            </a:endParaRPr>
          </a:p>
        </p:txBody>
      </p:sp>
      <p:sp>
        <p:nvSpPr>
          <p:cNvPr id="19" name="TextBox 24">
            <a:extLst>
              <a:ext uri="{FF2B5EF4-FFF2-40B4-BE49-F238E27FC236}">
                <a16:creationId xmlns:a16="http://schemas.microsoft.com/office/drawing/2014/main" id="{9AF1DA8A-276A-442E-AA2D-A82D317C67BB}"/>
              </a:ext>
            </a:extLst>
          </p:cNvPr>
          <p:cNvSpPr txBox="1"/>
          <p:nvPr/>
        </p:nvSpPr>
        <p:spPr>
          <a:xfrm>
            <a:off x="4003108" y="5130534"/>
            <a:ext cx="4924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600">
                <a:latin typeface="Times New Roman"/>
                <a:cs typeface="Times New Roman"/>
              </a:rPr>
              <a:t>boy</a:t>
            </a:r>
          </a:p>
        </p:txBody>
      </p:sp>
      <p:cxnSp>
        <p:nvCxnSpPr>
          <p:cNvPr id="20" name="Straight Connector 25">
            <a:extLst>
              <a:ext uri="{FF2B5EF4-FFF2-40B4-BE49-F238E27FC236}">
                <a16:creationId xmlns:a16="http://schemas.microsoft.com/office/drawing/2014/main" id="{537EACCB-6670-47A3-91C1-4248BBBE4260}"/>
              </a:ext>
            </a:extLst>
          </p:cNvPr>
          <p:cNvCxnSpPr/>
          <p:nvPr/>
        </p:nvCxnSpPr>
        <p:spPr>
          <a:xfrm flipH="1">
            <a:off x="3308955" y="4402752"/>
            <a:ext cx="133" cy="220579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6">
            <a:extLst>
              <a:ext uri="{FF2B5EF4-FFF2-40B4-BE49-F238E27FC236}">
                <a16:creationId xmlns:a16="http://schemas.microsoft.com/office/drawing/2014/main" id="{66ADFD0C-E280-49F4-AABC-A86FD7E35A13}"/>
              </a:ext>
            </a:extLst>
          </p:cNvPr>
          <p:cNvCxnSpPr/>
          <p:nvPr/>
        </p:nvCxnSpPr>
        <p:spPr>
          <a:xfrm>
            <a:off x="3805279" y="4900332"/>
            <a:ext cx="79" cy="220579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7">
            <a:extLst>
              <a:ext uri="{FF2B5EF4-FFF2-40B4-BE49-F238E27FC236}">
                <a16:creationId xmlns:a16="http://schemas.microsoft.com/office/drawing/2014/main" id="{35158893-ED0A-45B7-A551-C755F0D6EA49}"/>
              </a:ext>
            </a:extLst>
          </p:cNvPr>
          <p:cNvCxnSpPr/>
          <p:nvPr/>
        </p:nvCxnSpPr>
        <p:spPr>
          <a:xfrm flipH="1">
            <a:off x="4210856" y="4899796"/>
            <a:ext cx="3560" cy="230739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30">
            <a:extLst>
              <a:ext uri="{FF2B5EF4-FFF2-40B4-BE49-F238E27FC236}">
                <a16:creationId xmlns:a16="http://schemas.microsoft.com/office/drawing/2014/main" id="{24E09773-6F99-4194-9181-41AB3AAA3B3D}"/>
              </a:ext>
            </a:extLst>
          </p:cNvPr>
          <p:cNvSpPr txBox="1"/>
          <p:nvPr/>
        </p:nvSpPr>
        <p:spPr>
          <a:xfrm>
            <a:off x="5820015" y="4128421"/>
            <a:ext cx="5741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600">
                <a:latin typeface="Times New Roman"/>
                <a:cs typeface="Times New Roman"/>
              </a:rPr>
              <a:t>likes</a:t>
            </a:r>
            <a:endParaRPr lang="en-US" sz="1600">
              <a:latin typeface="Times New Roman"/>
              <a:cs typeface="Times New Roman"/>
            </a:endParaRPr>
          </a:p>
        </p:txBody>
      </p:sp>
      <p:sp>
        <p:nvSpPr>
          <p:cNvPr id="28" name="TextBox 34">
            <a:extLst>
              <a:ext uri="{FF2B5EF4-FFF2-40B4-BE49-F238E27FC236}">
                <a16:creationId xmlns:a16="http://schemas.microsoft.com/office/drawing/2014/main" id="{B1313BFC-6497-48AA-896C-03B54450DC19}"/>
              </a:ext>
            </a:extLst>
          </p:cNvPr>
          <p:cNvSpPr txBox="1"/>
          <p:nvPr/>
        </p:nvSpPr>
        <p:spPr>
          <a:xfrm>
            <a:off x="6580194" y="4125752"/>
            <a:ext cx="9284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600">
                <a:latin typeface="Times New Roman"/>
                <a:cs typeface="Times New Roman"/>
              </a:rPr>
              <a:t>tomatoes</a:t>
            </a:r>
            <a:endParaRPr lang="en-US" sz="1600">
              <a:latin typeface="Times New Roman"/>
              <a:cs typeface="Times New Roman"/>
            </a:endParaRPr>
          </a:p>
        </p:txBody>
      </p:sp>
      <p:sp>
        <p:nvSpPr>
          <p:cNvPr id="29" name="TextBox 35">
            <a:extLst>
              <a:ext uri="{FF2B5EF4-FFF2-40B4-BE49-F238E27FC236}">
                <a16:creationId xmlns:a16="http://schemas.microsoft.com/office/drawing/2014/main" id="{1F370FB0-3BB6-44A7-9B3C-CDD091F9BD6B}"/>
              </a:ext>
            </a:extLst>
          </p:cNvPr>
          <p:cNvSpPr txBox="1"/>
          <p:nvPr/>
        </p:nvSpPr>
        <p:spPr>
          <a:xfrm>
            <a:off x="6311632" y="4121281"/>
            <a:ext cx="4475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600">
                <a:latin typeface="Times New Roman"/>
                <a:cs typeface="Times New Roman"/>
              </a:rPr>
              <a:t>red</a:t>
            </a:r>
            <a:endParaRPr lang="en-US" sz="1600">
              <a:latin typeface="Times New Roman"/>
              <a:cs typeface="Times New Roman"/>
            </a:endParaRPr>
          </a:p>
        </p:txBody>
      </p:sp>
      <p:sp>
        <p:nvSpPr>
          <p:cNvPr id="35" name="TextBox 38">
            <a:extLst>
              <a:ext uri="{FF2B5EF4-FFF2-40B4-BE49-F238E27FC236}">
                <a16:creationId xmlns:a16="http://schemas.microsoft.com/office/drawing/2014/main" id="{4253C983-8448-4F63-BD26-888A48699420}"/>
              </a:ext>
            </a:extLst>
          </p:cNvPr>
          <p:cNvSpPr txBox="1"/>
          <p:nvPr/>
        </p:nvSpPr>
        <p:spPr>
          <a:xfrm>
            <a:off x="3785245" y="4148181"/>
            <a:ext cx="4459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600">
                <a:latin typeface="Times New Roman"/>
                <a:cs typeface="Times New Roman"/>
              </a:rPr>
              <a:t>NP</a:t>
            </a:r>
            <a:endParaRPr lang="en-US" sz="1600" i="1">
              <a:latin typeface="Times New Roman"/>
              <a:cs typeface="Times New Roman"/>
            </a:endParaRPr>
          </a:p>
        </p:txBody>
      </p:sp>
      <p:cxnSp>
        <p:nvCxnSpPr>
          <p:cNvPr id="36" name="Straight Connector 39">
            <a:extLst>
              <a:ext uri="{FF2B5EF4-FFF2-40B4-BE49-F238E27FC236}">
                <a16:creationId xmlns:a16="http://schemas.microsoft.com/office/drawing/2014/main" id="{0FA9CAAC-86E4-4D7B-AB5C-FE278BA6228C}"/>
              </a:ext>
            </a:extLst>
          </p:cNvPr>
          <p:cNvCxnSpPr>
            <a:cxnSpLocks/>
          </p:cNvCxnSpPr>
          <p:nvPr/>
        </p:nvCxnSpPr>
        <p:spPr>
          <a:xfrm flipH="1">
            <a:off x="3839510" y="4436435"/>
            <a:ext cx="136647" cy="225793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43">
            <a:extLst>
              <a:ext uri="{FF2B5EF4-FFF2-40B4-BE49-F238E27FC236}">
                <a16:creationId xmlns:a16="http://schemas.microsoft.com/office/drawing/2014/main" id="{D73F0905-E0FD-4EAF-AD95-85FC43B59937}"/>
              </a:ext>
            </a:extLst>
          </p:cNvPr>
          <p:cNvCxnSpPr>
            <a:cxnSpLocks/>
          </p:cNvCxnSpPr>
          <p:nvPr/>
        </p:nvCxnSpPr>
        <p:spPr>
          <a:xfrm>
            <a:off x="3976157" y="4436435"/>
            <a:ext cx="139489" cy="240627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CDF4356D-028E-4C40-8261-DD14ED30787F}"/>
                  </a:ext>
                </a:extLst>
              </p:cNvPr>
              <p:cNvSpPr txBox="1"/>
              <p:nvPr/>
            </p:nvSpPr>
            <p:spPr>
              <a:xfrm>
                <a:off x="3609266" y="5311595"/>
                <a:ext cx="537391" cy="3493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600" i="1" dirty="0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altLang="zh-CN" sz="1600" i="1" dirty="0">
                              <a:latin typeface="Cambria Math" panose="02040503050406030204" pitchFamily="18" charset="0"/>
                              <a:cs typeface="Times New Roman"/>
                            </a:rPr>
                            <m:t>𝑠</m:t>
                          </m:r>
                        </m:e>
                        <m:sub>
                          <m:r>
                            <a:rPr lang="en-US" altLang="zh-CN" sz="1600" i="1" dirty="0">
                              <a:latin typeface="Cambria Math" panose="02040503050406030204" pitchFamily="18" charset="0"/>
                              <a:cs typeface="Times New Roman"/>
                            </a:rPr>
                            <m:t>0,</m:t>
                          </m:r>
                          <m:r>
                            <a:rPr lang="en-US" altLang="zh-CN" sz="1600" i="1" dirty="0">
                              <a:latin typeface="Cambria Math" panose="02040503050406030204" pitchFamily="18" charset="0"/>
                              <a:cs typeface="Times New Roman"/>
                            </a:rPr>
                            <m:t>𝑒</m:t>
                          </m:r>
                        </m:sub>
                      </m:sSub>
                    </m:oMath>
                  </m:oMathPara>
                </a14:m>
                <a:endParaRPr lang="en-US" sz="1600" i="1">
                  <a:latin typeface="Times New Roman"/>
                  <a:cs typeface="Times New Roman"/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CDF4356D-028E-4C40-8261-DD14ED3078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9266" y="5311595"/>
                <a:ext cx="537391" cy="349326"/>
              </a:xfrm>
              <a:prstGeom prst="rect">
                <a:avLst/>
              </a:prstGeom>
              <a:blipFill>
                <a:blip r:embed="rId2"/>
                <a:stretch>
                  <a:fillRect b="-517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8">
                <a:extLst>
                  <a:ext uri="{FF2B5EF4-FFF2-40B4-BE49-F238E27FC236}">
                    <a16:creationId xmlns:a16="http://schemas.microsoft.com/office/drawing/2014/main" id="{A43854A2-2EBB-49F3-A043-74F78471961D}"/>
                  </a:ext>
                </a:extLst>
              </p:cNvPr>
              <p:cNvSpPr txBox="1"/>
              <p:nvPr/>
            </p:nvSpPr>
            <p:spPr>
              <a:xfrm>
                <a:off x="3975362" y="5359564"/>
                <a:ext cx="534377" cy="3493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600" i="1" dirty="0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altLang="zh-CN" sz="1600" i="1" dirty="0">
                              <a:latin typeface="Cambria Math" panose="02040503050406030204" pitchFamily="18" charset="0"/>
                              <a:cs typeface="Times New Roman"/>
                            </a:rPr>
                            <m:t>𝑠</m:t>
                          </m:r>
                        </m:e>
                        <m:sub>
                          <m:r>
                            <a:rPr lang="en-US" altLang="zh-CN" sz="1600" i="1" dirty="0">
                              <a:latin typeface="Cambria Math" panose="02040503050406030204" pitchFamily="18" charset="0"/>
                              <a:cs typeface="Times New Roman"/>
                            </a:rPr>
                            <m:t>0,</m:t>
                          </m:r>
                          <m:r>
                            <a:rPr lang="en-US" altLang="zh-CN" sz="1600" i="1" dirty="0">
                              <a:latin typeface="Cambria Math" panose="02040503050406030204" pitchFamily="18" charset="0"/>
                              <a:cs typeface="Times New Roman"/>
                            </a:rPr>
                            <m:t>𝑟</m:t>
                          </m:r>
                        </m:sub>
                      </m:sSub>
                    </m:oMath>
                  </m:oMathPara>
                </a14:m>
                <a:endParaRPr lang="en-US" sz="1600" i="1">
                  <a:latin typeface="Times New Roman"/>
                  <a:cs typeface="Times New Roman"/>
                </a:endParaRPr>
              </a:p>
            </p:txBody>
          </p:sp>
        </mc:Choice>
        <mc:Fallback xmlns="">
          <p:sp>
            <p:nvSpPr>
              <p:cNvPr id="40" name="TextBox 38">
                <a:extLst>
                  <a:ext uri="{FF2B5EF4-FFF2-40B4-BE49-F238E27FC236}">
                    <a16:creationId xmlns:a16="http://schemas.microsoft.com/office/drawing/2014/main" id="{A43854A2-2EBB-49F3-A043-74F7847196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5362" y="5359564"/>
                <a:ext cx="534377" cy="349326"/>
              </a:xfrm>
              <a:prstGeom prst="rect">
                <a:avLst/>
              </a:prstGeom>
              <a:blipFill>
                <a:blip r:embed="rId3"/>
                <a:stretch>
                  <a:fillRect b="-701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38">
                <a:extLst>
                  <a:ext uri="{FF2B5EF4-FFF2-40B4-BE49-F238E27FC236}">
                    <a16:creationId xmlns:a16="http://schemas.microsoft.com/office/drawing/2014/main" id="{FDF806A5-0166-41BC-8789-2E1D13EFAF8A}"/>
                  </a:ext>
                </a:extLst>
              </p:cNvPr>
              <p:cNvSpPr txBox="1"/>
              <p:nvPr/>
            </p:nvSpPr>
            <p:spPr>
              <a:xfrm>
                <a:off x="3051961" y="3708198"/>
                <a:ext cx="41588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600" i="1" dirty="0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altLang="zh-CN" sz="1600" i="1" dirty="0">
                              <a:latin typeface="Cambria Math" panose="02040503050406030204" pitchFamily="18" charset="0"/>
                              <a:cs typeface="Times New Roman"/>
                            </a:rPr>
                            <m:t>𝑠</m:t>
                          </m:r>
                        </m:e>
                        <m:sub>
                          <m:r>
                            <a:rPr lang="en-US" altLang="zh-CN" sz="1600" i="1" dirty="0">
                              <a:latin typeface="Cambria Math" panose="02040503050406030204" pitchFamily="18" charset="0"/>
                              <a:cs typeface="Times New Roman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600" i="1">
                  <a:latin typeface="Times New Roman"/>
                  <a:cs typeface="Times New Roman"/>
                </a:endParaRPr>
              </a:p>
            </p:txBody>
          </p:sp>
        </mc:Choice>
        <mc:Fallback xmlns="">
          <p:sp>
            <p:nvSpPr>
              <p:cNvPr id="41" name="TextBox 38">
                <a:extLst>
                  <a:ext uri="{FF2B5EF4-FFF2-40B4-BE49-F238E27FC236}">
                    <a16:creationId xmlns:a16="http://schemas.microsoft.com/office/drawing/2014/main" id="{FDF806A5-0166-41BC-8789-2E1D13EFAF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1961" y="3708198"/>
                <a:ext cx="415883" cy="338554"/>
              </a:xfrm>
              <a:prstGeom prst="rect">
                <a:avLst/>
              </a:prstGeom>
              <a:blipFill>
                <a:blip r:embed="rId4"/>
                <a:stretch>
                  <a:fillRect b="-892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38">
                <a:extLst>
                  <a:ext uri="{FF2B5EF4-FFF2-40B4-BE49-F238E27FC236}">
                    <a16:creationId xmlns:a16="http://schemas.microsoft.com/office/drawing/2014/main" id="{8E47F391-6C92-4427-9D6F-EB89B3F18073}"/>
                  </a:ext>
                </a:extLst>
              </p:cNvPr>
              <p:cNvSpPr txBox="1"/>
              <p:nvPr/>
            </p:nvSpPr>
            <p:spPr>
              <a:xfrm>
                <a:off x="3764892" y="3691846"/>
                <a:ext cx="42062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600" i="1" dirty="0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altLang="zh-CN" sz="1600" i="1" dirty="0">
                              <a:latin typeface="Cambria Math" panose="02040503050406030204" pitchFamily="18" charset="0"/>
                              <a:cs typeface="Times New Roman"/>
                            </a:rPr>
                            <m:t>𝑠</m:t>
                          </m:r>
                        </m:e>
                        <m:sub>
                          <m:r>
                            <a:rPr lang="en-US" altLang="zh-CN" sz="1600" i="1" dirty="0">
                              <a:latin typeface="Cambria Math" panose="02040503050406030204" pitchFamily="18" charset="0"/>
                              <a:cs typeface="Times New Roman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1600" i="1">
                  <a:latin typeface="Times New Roman"/>
                  <a:cs typeface="Times New Roman"/>
                </a:endParaRPr>
              </a:p>
            </p:txBody>
          </p:sp>
        </mc:Choice>
        <mc:Fallback xmlns="">
          <p:sp>
            <p:nvSpPr>
              <p:cNvPr id="42" name="TextBox 38">
                <a:extLst>
                  <a:ext uri="{FF2B5EF4-FFF2-40B4-BE49-F238E27FC236}">
                    <a16:creationId xmlns:a16="http://schemas.microsoft.com/office/drawing/2014/main" id="{8E47F391-6C92-4427-9D6F-EB89B3F180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4892" y="3691846"/>
                <a:ext cx="420628" cy="338554"/>
              </a:xfrm>
              <a:prstGeom prst="rect">
                <a:avLst/>
              </a:prstGeom>
              <a:blipFill>
                <a:blip r:embed="rId5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38">
                <a:extLst>
                  <a:ext uri="{FF2B5EF4-FFF2-40B4-BE49-F238E27FC236}">
                    <a16:creationId xmlns:a16="http://schemas.microsoft.com/office/drawing/2014/main" id="{47358F05-FEE3-4720-A064-3128D289F24D}"/>
                  </a:ext>
                </a:extLst>
              </p:cNvPr>
              <p:cNvSpPr txBox="1"/>
              <p:nvPr/>
            </p:nvSpPr>
            <p:spPr>
              <a:xfrm>
                <a:off x="5820016" y="3691846"/>
                <a:ext cx="43511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600" i="1" dirty="0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altLang="zh-CN" sz="1600" i="1" dirty="0">
                              <a:latin typeface="Cambria Math" panose="02040503050406030204" pitchFamily="18" charset="0"/>
                              <a:cs typeface="Times New Roman"/>
                            </a:rPr>
                            <m:t>𝑏</m:t>
                          </m:r>
                        </m:e>
                        <m:sub>
                          <m:r>
                            <a:rPr lang="en-US" altLang="zh-CN" sz="1600" i="1" dirty="0">
                              <a:latin typeface="Cambria Math" panose="02040503050406030204" pitchFamily="18" charset="0"/>
                              <a:cs typeface="Times New Roman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1600" i="1">
                  <a:latin typeface="Times New Roman"/>
                  <a:cs typeface="Times New Roman"/>
                </a:endParaRPr>
              </a:p>
            </p:txBody>
          </p:sp>
        </mc:Choice>
        <mc:Fallback xmlns="">
          <p:sp>
            <p:nvSpPr>
              <p:cNvPr id="43" name="TextBox 38">
                <a:extLst>
                  <a:ext uri="{FF2B5EF4-FFF2-40B4-BE49-F238E27FC236}">
                    <a16:creationId xmlns:a16="http://schemas.microsoft.com/office/drawing/2014/main" id="{47358F05-FEE3-4720-A064-3128D289F2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0016" y="3691846"/>
                <a:ext cx="435119" cy="338554"/>
              </a:xfrm>
              <a:prstGeom prst="rect">
                <a:avLst/>
              </a:prstGeom>
              <a:blipFill>
                <a:blip r:embed="rId6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38">
                <a:extLst>
                  <a:ext uri="{FF2B5EF4-FFF2-40B4-BE49-F238E27FC236}">
                    <a16:creationId xmlns:a16="http://schemas.microsoft.com/office/drawing/2014/main" id="{58386B10-4575-4C7D-A505-F3F66085300A}"/>
                  </a:ext>
                </a:extLst>
              </p:cNvPr>
              <p:cNvSpPr txBox="1"/>
              <p:nvPr/>
            </p:nvSpPr>
            <p:spPr>
              <a:xfrm>
                <a:off x="6296427" y="3691845"/>
                <a:ext cx="43037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600" i="1" dirty="0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altLang="zh-CN" sz="1600" i="1" dirty="0">
                              <a:latin typeface="Cambria Math" panose="02040503050406030204" pitchFamily="18" charset="0"/>
                              <a:cs typeface="Times New Roman"/>
                            </a:rPr>
                            <m:t>𝑏</m:t>
                          </m:r>
                        </m:e>
                        <m:sub>
                          <m:r>
                            <a:rPr lang="en-US" altLang="zh-CN" sz="1600" i="1" dirty="0">
                              <a:latin typeface="Cambria Math" panose="02040503050406030204" pitchFamily="18" charset="0"/>
                              <a:cs typeface="Times New Roman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600" i="1">
                  <a:latin typeface="Times New Roman"/>
                  <a:cs typeface="Times New Roman"/>
                </a:endParaRPr>
              </a:p>
            </p:txBody>
          </p:sp>
        </mc:Choice>
        <mc:Fallback xmlns="">
          <p:sp>
            <p:nvSpPr>
              <p:cNvPr id="44" name="TextBox 38">
                <a:extLst>
                  <a:ext uri="{FF2B5EF4-FFF2-40B4-BE49-F238E27FC236}">
                    <a16:creationId xmlns:a16="http://schemas.microsoft.com/office/drawing/2014/main" id="{58386B10-4575-4C7D-A505-F3F6608530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6427" y="3691845"/>
                <a:ext cx="430374" cy="338554"/>
              </a:xfrm>
              <a:prstGeom prst="rect">
                <a:avLst/>
              </a:prstGeom>
              <a:blipFill>
                <a:blip r:embed="rId7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38">
                <a:extLst>
                  <a:ext uri="{FF2B5EF4-FFF2-40B4-BE49-F238E27FC236}">
                    <a16:creationId xmlns:a16="http://schemas.microsoft.com/office/drawing/2014/main" id="{DFE5181A-F7E2-4BC6-BA60-D5E06E6D27FC}"/>
                  </a:ext>
                </a:extLst>
              </p:cNvPr>
              <p:cNvSpPr txBox="1"/>
              <p:nvPr/>
            </p:nvSpPr>
            <p:spPr>
              <a:xfrm>
                <a:off x="6772840" y="3701286"/>
                <a:ext cx="43511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600" i="1" dirty="0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altLang="zh-CN" sz="1600" i="1" dirty="0">
                              <a:latin typeface="Cambria Math" panose="02040503050406030204" pitchFamily="18" charset="0"/>
                              <a:cs typeface="Times New Roman"/>
                            </a:rPr>
                            <m:t>𝑏</m:t>
                          </m:r>
                        </m:e>
                        <m:sub>
                          <m:r>
                            <a:rPr lang="en-US" altLang="zh-CN" sz="1600" i="1" dirty="0">
                              <a:latin typeface="Cambria Math" panose="02040503050406030204" pitchFamily="18" charset="0"/>
                              <a:cs typeface="Times New Roman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600" i="1">
                  <a:latin typeface="Times New Roman"/>
                  <a:cs typeface="Times New Roman"/>
                </a:endParaRPr>
              </a:p>
            </p:txBody>
          </p:sp>
        </mc:Choice>
        <mc:Fallback xmlns="">
          <p:sp>
            <p:nvSpPr>
              <p:cNvPr id="45" name="TextBox 38">
                <a:extLst>
                  <a:ext uri="{FF2B5EF4-FFF2-40B4-BE49-F238E27FC236}">
                    <a16:creationId xmlns:a16="http://schemas.microsoft.com/office/drawing/2014/main" id="{DFE5181A-F7E2-4BC6-BA60-D5E06E6D27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2840" y="3701286"/>
                <a:ext cx="435119" cy="338554"/>
              </a:xfrm>
              <a:prstGeom prst="rect">
                <a:avLst/>
              </a:prstGeom>
              <a:blipFill>
                <a:blip r:embed="rId8"/>
                <a:stretch>
                  <a:fillRect b="-892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右大括号 47">
            <a:extLst>
              <a:ext uri="{FF2B5EF4-FFF2-40B4-BE49-F238E27FC236}">
                <a16:creationId xmlns:a16="http://schemas.microsoft.com/office/drawing/2014/main" id="{08CD8736-3F92-4BE0-BF8E-064B198A9443}"/>
              </a:ext>
            </a:extLst>
          </p:cNvPr>
          <p:cNvSpPr/>
          <p:nvPr/>
        </p:nvSpPr>
        <p:spPr>
          <a:xfrm rot="16200000">
            <a:off x="3109100" y="2277413"/>
            <a:ext cx="387174" cy="2548790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38">
                <a:extLst>
                  <a:ext uri="{FF2B5EF4-FFF2-40B4-BE49-F238E27FC236}">
                    <a16:creationId xmlns:a16="http://schemas.microsoft.com/office/drawing/2014/main" id="{C10A3730-1294-406C-812B-F32A19DDB8C5}"/>
                  </a:ext>
                </a:extLst>
              </p:cNvPr>
              <p:cNvSpPr txBox="1"/>
              <p:nvPr/>
            </p:nvSpPr>
            <p:spPr>
              <a:xfrm>
                <a:off x="3097456" y="2969550"/>
                <a:ext cx="36118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600" i="1" dirty="0">
                          <a:latin typeface="Cambria Math" panose="02040503050406030204" pitchFamily="18" charset="0"/>
                          <a:cs typeface="Times New Roman"/>
                        </a:rPr>
                        <m:t>𝜎</m:t>
                      </m:r>
                    </m:oMath>
                  </m:oMathPara>
                </a14:m>
                <a:endParaRPr lang="en-US" sz="1600" i="1">
                  <a:latin typeface="Times New Roman"/>
                  <a:cs typeface="Times New Roman"/>
                </a:endParaRPr>
              </a:p>
            </p:txBody>
          </p:sp>
        </mc:Choice>
        <mc:Fallback xmlns="">
          <p:sp>
            <p:nvSpPr>
              <p:cNvPr id="49" name="TextBox 38">
                <a:extLst>
                  <a:ext uri="{FF2B5EF4-FFF2-40B4-BE49-F238E27FC236}">
                    <a16:creationId xmlns:a16="http://schemas.microsoft.com/office/drawing/2014/main" id="{C10A3730-1294-406C-812B-F32A19DDB8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7456" y="2969550"/>
                <a:ext cx="361188" cy="33855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右大括号 49">
            <a:extLst>
              <a:ext uri="{FF2B5EF4-FFF2-40B4-BE49-F238E27FC236}">
                <a16:creationId xmlns:a16="http://schemas.microsoft.com/office/drawing/2014/main" id="{12207696-E3F2-403C-BA70-07D073FE7B3F}"/>
              </a:ext>
            </a:extLst>
          </p:cNvPr>
          <p:cNvSpPr/>
          <p:nvPr/>
        </p:nvSpPr>
        <p:spPr>
          <a:xfrm rot="16200000">
            <a:off x="6386606" y="2230320"/>
            <a:ext cx="387174" cy="2548790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38">
                <a:extLst>
                  <a:ext uri="{FF2B5EF4-FFF2-40B4-BE49-F238E27FC236}">
                    <a16:creationId xmlns:a16="http://schemas.microsoft.com/office/drawing/2014/main" id="{070925DA-153A-4460-B19F-901509860B7B}"/>
                  </a:ext>
                </a:extLst>
              </p:cNvPr>
              <p:cNvSpPr txBox="1"/>
              <p:nvPr/>
            </p:nvSpPr>
            <p:spPr>
              <a:xfrm>
                <a:off x="6374963" y="2922457"/>
                <a:ext cx="36721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600" i="1" dirty="0">
                          <a:latin typeface="Cambria Math" panose="02040503050406030204" pitchFamily="18" charset="0"/>
                          <a:cs typeface="Times New Roman"/>
                        </a:rPr>
                        <m:t>𝛽</m:t>
                      </m:r>
                    </m:oMath>
                  </m:oMathPara>
                </a14:m>
                <a:endParaRPr lang="en-US" sz="1600" i="1">
                  <a:latin typeface="Times New Roman"/>
                  <a:cs typeface="Times New Roman"/>
                </a:endParaRPr>
              </a:p>
            </p:txBody>
          </p:sp>
        </mc:Choice>
        <mc:Fallback xmlns="">
          <p:sp>
            <p:nvSpPr>
              <p:cNvPr id="51" name="TextBox 38">
                <a:extLst>
                  <a:ext uri="{FF2B5EF4-FFF2-40B4-BE49-F238E27FC236}">
                    <a16:creationId xmlns:a16="http://schemas.microsoft.com/office/drawing/2014/main" id="{070925DA-153A-4460-B19F-901509860B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4963" y="2922457"/>
                <a:ext cx="367215" cy="338554"/>
              </a:xfrm>
              <a:prstGeom prst="rect">
                <a:avLst/>
              </a:prstGeom>
              <a:blipFill>
                <a:blip r:embed="rId10"/>
                <a:stretch>
                  <a:fillRect b="-2142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34197024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5">
            <a:extLst>
              <a:ext uri="{FF2B5EF4-FFF2-40B4-BE49-F238E27FC236}">
                <a16:creationId xmlns:a16="http://schemas.microsoft.com/office/drawing/2014/main" id="{E1BF4C49-D9BF-42F3-B713-48595D54AED3}"/>
              </a:ext>
            </a:extLst>
          </p:cNvPr>
          <p:cNvSpPr/>
          <p:nvPr/>
        </p:nvSpPr>
        <p:spPr>
          <a:xfrm>
            <a:off x="689372" y="217473"/>
            <a:ext cx="81581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Transition-based constituent parsing </a:t>
            </a:r>
          </a:p>
        </p:txBody>
      </p:sp>
      <p:sp>
        <p:nvSpPr>
          <p:cNvPr id="4" name="矩形 8">
            <a:extLst>
              <a:ext uri="{FF2B5EF4-FFF2-40B4-BE49-F238E27FC236}">
                <a16:creationId xmlns:a16="http://schemas.microsoft.com/office/drawing/2014/main" id="{1F81F79F-0DD2-442B-ADE3-E02C3042070D}"/>
              </a:ext>
            </a:extLst>
          </p:cNvPr>
          <p:cNvSpPr/>
          <p:nvPr/>
        </p:nvSpPr>
        <p:spPr>
          <a:xfrm>
            <a:off x="1021610" y="1246351"/>
            <a:ext cx="8922490" cy="589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Feature Templates for Shift-reduce Constituent Parser</a:t>
            </a: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B858B95A-D574-44F8-8FD4-240E804025C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981950" y="6356352"/>
            <a:ext cx="2057400" cy="365125"/>
          </a:xfrm>
        </p:spPr>
        <p:txBody>
          <a:bodyPr/>
          <a:lstStyle/>
          <a:p>
            <a:fld id="{11D8FA19-E13B-4121-8BBF-5D41F5A04330}" type="slidenum">
              <a:rPr lang="zh-CN" altLang="en-US" smtClean="0"/>
              <a:t>94</a:t>
            </a:fld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8">
                <a:extLst>
                  <a:ext uri="{FF2B5EF4-FFF2-40B4-BE49-F238E27FC236}">
                    <a16:creationId xmlns:a16="http://schemas.microsoft.com/office/drawing/2014/main" id="{F735E859-5928-4F2D-AC4B-00FE72632C96}"/>
                  </a:ext>
                </a:extLst>
              </p:cNvPr>
              <p:cNvSpPr/>
              <p:nvPr/>
            </p:nvSpPr>
            <p:spPr>
              <a:xfrm>
                <a:off x="1313260" y="5060741"/>
                <a:ext cx="9159478" cy="12956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buSzPct val="100000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dirty="0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en-US" altLang="zh-CN" i="1" dirty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𝑠</m:t>
                        </m:r>
                      </m:e>
                      <m:sub>
                        <m:r>
                          <a:rPr lang="en-US" altLang="zh-CN" i="1" dirty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CN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:  top node of the stack;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dirty="0" err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en-US" altLang="zh-CN" b="0" i="1" dirty="0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𝑏</m:t>
                        </m:r>
                      </m:e>
                      <m:sub>
                        <m:r>
                          <a:rPr lang="en-US" altLang="zh-CN" i="1" dirty="0" err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CN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: front word on the buffer;	</a:t>
                </a:r>
                <a14:m>
                  <m:oMath xmlns:m="http://schemas.openxmlformats.org/officeDocument/2006/math">
                    <m:r>
                      <a:rPr lang="en-US" altLang="zh-CN" i="1" dirty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𝑥𝑤</m:t>
                    </m:r>
                  </m:oMath>
                </a14:m>
                <a:r>
                  <a:rPr lang="en-US" altLang="zh-CN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: the word form of </a:t>
                </a:r>
                <a14:m>
                  <m:oMath xmlns:m="http://schemas.openxmlformats.org/officeDocument/2006/math">
                    <m:r>
                      <a:rPr lang="en-US" altLang="zh-CN" i="1" dirty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𝑥</m:t>
                    </m:r>
                  </m:oMath>
                </a14:m>
                <a:r>
                  <a:rPr lang="en-US" altLang="zh-CN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;</a:t>
                </a:r>
              </a:p>
              <a:p>
                <a:pPr>
                  <a:lnSpc>
                    <a:spcPct val="150000"/>
                  </a:lnSpc>
                  <a:buSzPct val="100000"/>
                </a:pPr>
                <a14:m>
                  <m:oMath xmlns:m="http://schemas.openxmlformats.org/officeDocument/2006/math">
                    <m:r>
                      <a:rPr lang="en-US" altLang="zh-CN" i="1" dirty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𝑥𝑝</m:t>
                    </m:r>
                  </m:oMath>
                </a14:m>
                <a:r>
                  <a:rPr lang="en-US" altLang="zh-CN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: the POS tag;	</a:t>
                </a:r>
                <a14:m>
                  <m:oMath xmlns:m="http://schemas.openxmlformats.org/officeDocument/2006/math">
                    <m:r>
                      <a:rPr lang="en-US" altLang="zh-CN" i="1" dirty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𝑥𝑐</m:t>
                    </m:r>
                  </m:oMath>
                </a14:m>
                <a:r>
                  <a:rPr lang="en-US" altLang="zh-CN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: the constituent label of a non-terminal node </a:t>
                </a:r>
                <a14:m>
                  <m:oMath xmlns:m="http://schemas.openxmlformats.org/officeDocument/2006/math">
                    <m:r>
                      <a:rPr lang="en-US" altLang="zh-CN" i="1" dirty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𝑥</m:t>
                    </m:r>
                  </m:oMath>
                </a14:m>
                <a:r>
                  <a:rPr lang="en-US" altLang="zh-CN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;    </a:t>
                </a:r>
              </a:p>
              <a:p>
                <a:pPr>
                  <a:lnSpc>
                    <a:spcPct val="150000"/>
                  </a:lnSpc>
                  <a:buSzPct val="100000"/>
                </a:pPr>
                <a14:m>
                  <m:oMath xmlns:m="http://schemas.openxmlformats.org/officeDocument/2006/math">
                    <m:r>
                      <a:rPr lang="en-US" altLang="zh-CN" i="1" dirty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𝑥𝑙</m:t>
                    </m:r>
                    <m:r>
                      <a:rPr lang="en-US" altLang="zh-CN" i="1" dirty="0" err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,</m:t>
                    </m:r>
                    <m:r>
                      <a:rPr lang="en-US" altLang="zh-CN" i="1" dirty="0" err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𝑥𝑟</m:t>
                    </m:r>
                    <m:r>
                      <a:rPr lang="en-US" altLang="zh-CN" i="1" dirty="0" err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,</m:t>
                    </m:r>
                    <m:r>
                      <a:rPr lang="en-US" altLang="zh-CN" i="1" dirty="0" err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𝑥𝑢</m:t>
                    </m:r>
                  </m:oMath>
                </a14:m>
                <a:r>
                  <a:rPr lang="en-US" altLang="zh-CN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: the left child, the right child and the unary child of </a:t>
                </a:r>
                <a14:m>
                  <m:oMath xmlns:m="http://schemas.openxmlformats.org/officeDocument/2006/math">
                    <m:r>
                      <a:rPr lang="en-US" altLang="zh-CN" i="1" dirty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𝑥</m:t>
                    </m:r>
                  </m:oMath>
                </a14:m>
                <a:r>
                  <a:rPr lang="en-US" altLang="zh-CN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, respectively.</a:t>
                </a:r>
              </a:p>
            </p:txBody>
          </p:sp>
        </mc:Choice>
        <mc:Fallback xmlns="">
          <p:sp>
            <p:nvSpPr>
              <p:cNvPr id="6" name="矩形 8">
                <a:extLst>
                  <a:ext uri="{FF2B5EF4-FFF2-40B4-BE49-F238E27FC236}">
                    <a16:creationId xmlns:a16="http://schemas.microsoft.com/office/drawing/2014/main" id="{F735E859-5928-4F2D-AC4B-00FE72632C9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3260" y="5060741"/>
                <a:ext cx="9159478" cy="1295611"/>
              </a:xfrm>
              <a:prstGeom prst="rect">
                <a:avLst/>
              </a:prstGeom>
              <a:blipFill>
                <a:blip r:embed="rId2"/>
                <a:stretch>
                  <a:fillRect b="-7767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 descr="Text, letter&#10;&#10;Description automatically generated">
            <a:extLst>
              <a:ext uri="{FF2B5EF4-FFF2-40B4-BE49-F238E27FC236}">
                <a16:creationId xmlns:a16="http://schemas.microsoft.com/office/drawing/2014/main" id="{ABF9A928-E3E0-46F4-BC1D-519C6D9B5F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8184" y="2218675"/>
            <a:ext cx="7322577" cy="2621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672978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5">
            <a:extLst>
              <a:ext uri="{FF2B5EF4-FFF2-40B4-BE49-F238E27FC236}">
                <a16:creationId xmlns:a16="http://schemas.microsoft.com/office/drawing/2014/main" id="{E1BF4C49-D9BF-42F3-B713-48595D54AED3}"/>
              </a:ext>
            </a:extLst>
          </p:cNvPr>
          <p:cNvSpPr/>
          <p:nvPr/>
        </p:nvSpPr>
        <p:spPr>
          <a:xfrm>
            <a:off x="667941" y="217473"/>
            <a:ext cx="86082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Transition-based constituent parsing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8">
                <a:extLst>
                  <a:ext uri="{FF2B5EF4-FFF2-40B4-BE49-F238E27FC236}">
                    <a16:creationId xmlns:a16="http://schemas.microsoft.com/office/drawing/2014/main" id="{1F81F79F-0DD2-442B-ADE3-E02C3042070D}"/>
                  </a:ext>
                </a:extLst>
              </p:cNvPr>
              <p:cNvSpPr/>
              <p:nvPr/>
            </p:nvSpPr>
            <p:spPr>
              <a:xfrm>
                <a:off x="1041881" y="1079595"/>
                <a:ext cx="8964424" cy="28057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b="1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Feature Templates for Shift-reduce Constituent Parser</a:t>
                </a:r>
              </a:p>
              <a:p>
                <a:pPr marL="342900" indent="-34290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Example</a:t>
                </a:r>
              </a:p>
              <a:p>
                <a:pPr lvl="1">
                  <a:lnSpc>
                    <a:spcPct val="150000"/>
                  </a:lnSpc>
                  <a:buSzPct val="100000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In the 10-th step of the example sentence "</a:t>
                </a:r>
                <a:r>
                  <a:rPr lang="en-US" altLang="zh-CN" sz="2400" i="1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The little boy likes red tomatoes</a:t>
                </a: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",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 dirty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en-US" altLang="zh-CN" sz="2400" i="1" dirty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𝑠</m:t>
                        </m:r>
                      </m:e>
                      <m:sub>
                        <m:r>
                          <a:rPr lang="en-US" altLang="zh-CN" sz="2400" i="1" dirty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0</m:t>
                        </m:r>
                      </m:sub>
                    </m:sSub>
                    <m:r>
                      <a:rPr lang="en-US" altLang="zh-CN" sz="2400" i="1" dirty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 </m:t>
                    </m:r>
                    <m:r>
                      <a:rPr lang="en-US" altLang="zh-CN" sz="2400" i="1" dirty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𝑝</m:t>
                    </m:r>
                    <m:sSub>
                      <m:sSubPr>
                        <m:ctrlPr>
                          <a:rPr lang="en-US" altLang="zh-CN" sz="2400" i="1" dirty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en-US" altLang="zh-CN" sz="2400" i="1" dirty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𝑠</m:t>
                        </m:r>
                      </m:e>
                      <m:sub>
                        <m:r>
                          <a:rPr lang="en-US" altLang="zh-CN" sz="2400" i="1" dirty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0</m:t>
                        </m:r>
                      </m:sub>
                    </m:sSub>
                    <m:r>
                      <a:rPr lang="en-US" altLang="zh-CN" sz="2400" i="1" dirty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𝑐</m:t>
                    </m:r>
                  </m:oMath>
                </a14:m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feature is VBZ|VP and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 dirty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en-US" altLang="zh-CN" sz="2400" i="1" dirty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𝑠</m:t>
                        </m:r>
                      </m:e>
                      <m:sub>
                        <m:r>
                          <a:rPr lang="en-US" altLang="zh-CN" sz="2400" i="1" dirty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1</m:t>
                        </m:r>
                      </m:sub>
                    </m:sSub>
                    <m:r>
                      <a:rPr lang="en-US" altLang="zh-CN" sz="2400" i="1" dirty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𝑝</m:t>
                    </m:r>
                    <m:sSub>
                      <m:sSubPr>
                        <m:ctrlPr>
                          <a:rPr lang="en-US" altLang="zh-CN" sz="2400" i="1" dirty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en-US" altLang="zh-CN" sz="2400" i="1" dirty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𝑠</m:t>
                        </m:r>
                      </m:e>
                      <m:sub>
                        <m:r>
                          <a:rPr lang="en-US" altLang="zh-CN" sz="2400" i="1" dirty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1</m:t>
                        </m:r>
                      </m:sub>
                    </m:sSub>
                    <m:r>
                      <a:rPr lang="en-US" altLang="zh-CN" sz="2400" i="1" dirty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𝑐</m:t>
                    </m:r>
                  </m:oMath>
                </a14:m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feature is NN|NP.</a:t>
                </a:r>
                <a:endParaRPr lang="en-US" altLang="zh-CN" sz="20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4" name="矩形 8">
                <a:extLst>
                  <a:ext uri="{FF2B5EF4-FFF2-40B4-BE49-F238E27FC236}">
                    <a16:creationId xmlns:a16="http://schemas.microsoft.com/office/drawing/2014/main" id="{1F81F79F-0DD2-442B-ADE3-E02C3042070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1881" y="1079595"/>
                <a:ext cx="8964424" cy="2805768"/>
              </a:xfrm>
              <a:prstGeom prst="rect">
                <a:avLst/>
              </a:prstGeom>
              <a:blipFill>
                <a:blip r:embed="rId2"/>
                <a:stretch>
                  <a:fillRect l="-952" b="-413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B858B95A-D574-44F8-8FD4-240E804025C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981950" y="6356352"/>
            <a:ext cx="2057400" cy="365125"/>
          </a:xfrm>
        </p:spPr>
        <p:txBody>
          <a:bodyPr/>
          <a:lstStyle/>
          <a:p>
            <a:fld id="{11D8FA19-E13B-4121-8BBF-5D41F5A04330}" type="slidenum">
              <a:rPr lang="zh-CN" altLang="en-US" smtClean="0"/>
              <a:t>95</a:t>
            </a:fld>
            <a:endParaRPr lang="zh-CN" altLang="en-US"/>
          </a:p>
        </p:txBody>
      </p:sp>
      <p:cxnSp>
        <p:nvCxnSpPr>
          <p:cNvPr id="8" name="Straight Connector 53">
            <a:extLst>
              <a:ext uri="{FF2B5EF4-FFF2-40B4-BE49-F238E27FC236}">
                <a16:creationId xmlns:a16="http://schemas.microsoft.com/office/drawing/2014/main" id="{E6240956-026B-4FCB-8B72-53905034D9BF}"/>
              </a:ext>
            </a:extLst>
          </p:cNvPr>
          <p:cNvCxnSpPr/>
          <p:nvPr/>
        </p:nvCxnSpPr>
        <p:spPr>
          <a:xfrm>
            <a:off x="2465687" y="4163634"/>
            <a:ext cx="2235757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54">
            <a:extLst>
              <a:ext uri="{FF2B5EF4-FFF2-40B4-BE49-F238E27FC236}">
                <a16:creationId xmlns:a16="http://schemas.microsoft.com/office/drawing/2014/main" id="{98FB25DA-C677-4ADA-8DD9-D883C18B4D3D}"/>
              </a:ext>
            </a:extLst>
          </p:cNvPr>
          <p:cNvCxnSpPr/>
          <p:nvPr/>
        </p:nvCxnSpPr>
        <p:spPr>
          <a:xfrm>
            <a:off x="2465686" y="5048840"/>
            <a:ext cx="2235757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55">
            <a:extLst>
              <a:ext uri="{FF2B5EF4-FFF2-40B4-BE49-F238E27FC236}">
                <a16:creationId xmlns:a16="http://schemas.microsoft.com/office/drawing/2014/main" id="{239F512E-5A43-46E6-9AEB-746A349A6F79}"/>
              </a:ext>
            </a:extLst>
          </p:cNvPr>
          <p:cNvCxnSpPr/>
          <p:nvPr/>
        </p:nvCxnSpPr>
        <p:spPr>
          <a:xfrm>
            <a:off x="2465683" y="4163637"/>
            <a:ext cx="0" cy="885207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58">
            <a:extLst>
              <a:ext uri="{FF2B5EF4-FFF2-40B4-BE49-F238E27FC236}">
                <a16:creationId xmlns:a16="http://schemas.microsoft.com/office/drawing/2014/main" id="{2209068A-38C7-4D81-985D-8C75711CB600}"/>
              </a:ext>
            </a:extLst>
          </p:cNvPr>
          <p:cNvCxnSpPr/>
          <p:nvPr/>
        </p:nvCxnSpPr>
        <p:spPr>
          <a:xfrm flipV="1">
            <a:off x="6207910" y="5040202"/>
            <a:ext cx="3019023" cy="8639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8">
            <a:extLst>
              <a:ext uri="{FF2B5EF4-FFF2-40B4-BE49-F238E27FC236}">
                <a16:creationId xmlns:a16="http://schemas.microsoft.com/office/drawing/2014/main" id="{4A1AE5C7-46E4-4F6F-9EE0-EE4394B3C2E0}"/>
              </a:ext>
            </a:extLst>
          </p:cNvPr>
          <p:cNvCxnSpPr/>
          <p:nvPr/>
        </p:nvCxnSpPr>
        <p:spPr>
          <a:xfrm flipV="1">
            <a:off x="6207910" y="4154996"/>
            <a:ext cx="3019023" cy="8639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9">
            <a:extLst>
              <a:ext uri="{FF2B5EF4-FFF2-40B4-BE49-F238E27FC236}">
                <a16:creationId xmlns:a16="http://schemas.microsoft.com/office/drawing/2014/main" id="{FABC95D9-9507-49E6-96D1-A4D6CEEB7156}"/>
              </a:ext>
            </a:extLst>
          </p:cNvPr>
          <p:cNvSpPr txBox="1"/>
          <p:nvPr/>
        </p:nvSpPr>
        <p:spPr>
          <a:xfrm>
            <a:off x="2333397" y="5098313"/>
            <a:ext cx="3898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>
                <a:latin typeface="Times New Roman"/>
                <a:cs typeface="Times New Roman"/>
              </a:rPr>
              <a:t>DT</a:t>
            </a:r>
            <a:endParaRPr lang="en-US" sz="1200">
              <a:latin typeface="Times New Roman"/>
              <a:cs typeface="Times New Roman"/>
            </a:endParaRPr>
          </a:p>
        </p:txBody>
      </p:sp>
      <p:sp>
        <p:nvSpPr>
          <p:cNvPr id="14" name="TextBox 20">
            <a:extLst>
              <a:ext uri="{FF2B5EF4-FFF2-40B4-BE49-F238E27FC236}">
                <a16:creationId xmlns:a16="http://schemas.microsoft.com/office/drawing/2014/main" id="{AF2B005D-C8D2-4758-90CC-0F609C14D7D7}"/>
              </a:ext>
            </a:extLst>
          </p:cNvPr>
          <p:cNvSpPr txBox="1"/>
          <p:nvPr/>
        </p:nvSpPr>
        <p:spPr>
          <a:xfrm>
            <a:off x="2737471" y="5750180"/>
            <a:ext cx="4651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>
                <a:latin typeface="Times New Roman"/>
                <a:cs typeface="Times New Roman"/>
              </a:rPr>
              <a:t>ADJ</a:t>
            </a:r>
            <a:endParaRPr lang="en-US" sz="1200">
              <a:latin typeface="Times New Roman"/>
              <a:cs typeface="Times New Roman"/>
            </a:endParaRPr>
          </a:p>
        </p:txBody>
      </p:sp>
      <p:sp>
        <p:nvSpPr>
          <p:cNvPr id="15" name="TextBox 21">
            <a:extLst>
              <a:ext uri="{FF2B5EF4-FFF2-40B4-BE49-F238E27FC236}">
                <a16:creationId xmlns:a16="http://schemas.microsoft.com/office/drawing/2014/main" id="{5D092328-5C2B-4CE5-9609-9B4ADF5068D4}"/>
              </a:ext>
            </a:extLst>
          </p:cNvPr>
          <p:cNvSpPr txBox="1"/>
          <p:nvPr/>
        </p:nvSpPr>
        <p:spPr>
          <a:xfrm>
            <a:off x="3176268" y="5749645"/>
            <a:ext cx="4058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>
                <a:latin typeface="Times New Roman"/>
                <a:cs typeface="Times New Roman"/>
              </a:rPr>
              <a:t>NN</a:t>
            </a:r>
          </a:p>
        </p:txBody>
      </p:sp>
      <p:sp>
        <p:nvSpPr>
          <p:cNvPr id="16" name="TextBox 22">
            <a:extLst>
              <a:ext uri="{FF2B5EF4-FFF2-40B4-BE49-F238E27FC236}">
                <a16:creationId xmlns:a16="http://schemas.microsoft.com/office/drawing/2014/main" id="{82CF777E-E818-49BD-97B7-13800C0D73BC}"/>
              </a:ext>
            </a:extLst>
          </p:cNvPr>
          <p:cNvSpPr txBox="1"/>
          <p:nvPr/>
        </p:nvSpPr>
        <p:spPr>
          <a:xfrm>
            <a:off x="2315632" y="5595892"/>
            <a:ext cx="4251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>
                <a:latin typeface="Times New Roman"/>
                <a:cs typeface="Times New Roman"/>
              </a:rPr>
              <a:t>The</a:t>
            </a:r>
            <a:endParaRPr lang="en-US" sz="1200">
              <a:latin typeface="Times New Roman"/>
              <a:cs typeface="Times New Roman"/>
            </a:endParaRPr>
          </a:p>
        </p:txBody>
      </p:sp>
      <p:sp>
        <p:nvSpPr>
          <p:cNvPr id="17" name="TextBox 23">
            <a:extLst>
              <a:ext uri="{FF2B5EF4-FFF2-40B4-BE49-F238E27FC236}">
                <a16:creationId xmlns:a16="http://schemas.microsoft.com/office/drawing/2014/main" id="{0F0C5077-D4F5-4C79-A436-F6E8B3D9D9E6}"/>
              </a:ext>
            </a:extLst>
          </p:cNvPr>
          <p:cNvSpPr txBox="1"/>
          <p:nvPr/>
        </p:nvSpPr>
        <p:spPr>
          <a:xfrm>
            <a:off x="2735146" y="6247757"/>
            <a:ext cx="4700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>
                <a:latin typeface="Times New Roman"/>
                <a:cs typeface="Times New Roman"/>
              </a:rPr>
              <a:t>little</a:t>
            </a:r>
            <a:endParaRPr lang="en-US" sz="1200">
              <a:latin typeface="Times New Roman"/>
              <a:cs typeface="Times New Roman"/>
            </a:endParaRPr>
          </a:p>
        </p:txBody>
      </p:sp>
      <p:sp>
        <p:nvSpPr>
          <p:cNvPr id="18" name="TextBox 24">
            <a:extLst>
              <a:ext uri="{FF2B5EF4-FFF2-40B4-BE49-F238E27FC236}">
                <a16:creationId xmlns:a16="http://schemas.microsoft.com/office/drawing/2014/main" id="{5E598148-B756-440A-A985-AC3DEE18AA00}"/>
              </a:ext>
            </a:extLst>
          </p:cNvPr>
          <p:cNvSpPr txBox="1"/>
          <p:nvPr/>
        </p:nvSpPr>
        <p:spPr>
          <a:xfrm>
            <a:off x="3167900" y="6257381"/>
            <a:ext cx="4154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>
                <a:latin typeface="Times New Roman"/>
                <a:cs typeface="Times New Roman"/>
              </a:rPr>
              <a:t>boy</a:t>
            </a:r>
          </a:p>
        </p:txBody>
      </p:sp>
      <p:cxnSp>
        <p:nvCxnSpPr>
          <p:cNvPr id="19" name="Straight Connector 25">
            <a:extLst>
              <a:ext uri="{FF2B5EF4-FFF2-40B4-BE49-F238E27FC236}">
                <a16:creationId xmlns:a16="http://schemas.microsoft.com/office/drawing/2014/main" id="{EB9E61E2-1268-4B15-A795-DE0D824824D6}"/>
              </a:ext>
            </a:extLst>
          </p:cNvPr>
          <p:cNvCxnSpPr/>
          <p:nvPr/>
        </p:nvCxnSpPr>
        <p:spPr>
          <a:xfrm flipH="1">
            <a:off x="2528191" y="5375311"/>
            <a:ext cx="133" cy="220579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26">
            <a:extLst>
              <a:ext uri="{FF2B5EF4-FFF2-40B4-BE49-F238E27FC236}">
                <a16:creationId xmlns:a16="http://schemas.microsoft.com/office/drawing/2014/main" id="{257FF0BB-B8E4-47F6-8C63-1E6E6E43408A}"/>
              </a:ext>
            </a:extLst>
          </p:cNvPr>
          <p:cNvCxnSpPr/>
          <p:nvPr/>
        </p:nvCxnSpPr>
        <p:spPr>
          <a:xfrm>
            <a:off x="2970070" y="6027179"/>
            <a:ext cx="79" cy="220579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7">
            <a:extLst>
              <a:ext uri="{FF2B5EF4-FFF2-40B4-BE49-F238E27FC236}">
                <a16:creationId xmlns:a16="http://schemas.microsoft.com/office/drawing/2014/main" id="{8264AAB2-6F7D-4AC5-BC08-2BAC44EDDB7D}"/>
              </a:ext>
            </a:extLst>
          </p:cNvPr>
          <p:cNvCxnSpPr/>
          <p:nvPr/>
        </p:nvCxnSpPr>
        <p:spPr>
          <a:xfrm flipH="1">
            <a:off x="3375649" y="6026643"/>
            <a:ext cx="3560" cy="230739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9">
            <a:extLst>
              <a:ext uri="{FF2B5EF4-FFF2-40B4-BE49-F238E27FC236}">
                <a16:creationId xmlns:a16="http://schemas.microsoft.com/office/drawing/2014/main" id="{EC615846-D7A3-4B1E-8415-C3F788D1E879}"/>
              </a:ext>
            </a:extLst>
          </p:cNvPr>
          <p:cNvSpPr txBox="1"/>
          <p:nvPr/>
        </p:nvSpPr>
        <p:spPr>
          <a:xfrm>
            <a:off x="3722968" y="5091868"/>
            <a:ext cx="4058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>
                <a:latin typeface="Times New Roman"/>
                <a:cs typeface="Times New Roman"/>
              </a:rPr>
              <a:t>VV</a:t>
            </a:r>
            <a:endParaRPr lang="en-US" sz="1200">
              <a:latin typeface="Times New Roman"/>
              <a:cs typeface="Times New Roman"/>
            </a:endParaRPr>
          </a:p>
        </p:txBody>
      </p:sp>
      <p:sp>
        <p:nvSpPr>
          <p:cNvPr id="23" name="TextBox 30">
            <a:extLst>
              <a:ext uri="{FF2B5EF4-FFF2-40B4-BE49-F238E27FC236}">
                <a16:creationId xmlns:a16="http://schemas.microsoft.com/office/drawing/2014/main" id="{B5344F9B-9844-4E0A-ABB7-B4461446E6FF}"/>
              </a:ext>
            </a:extLst>
          </p:cNvPr>
          <p:cNvSpPr txBox="1"/>
          <p:nvPr/>
        </p:nvSpPr>
        <p:spPr>
          <a:xfrm>
            <a:off x="3685431" y="5606125"/>
            <a:ext cx="4764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>
                <a:latin typeface="Times New Roman"/>
                <a:cs typeface="Times New Roman"/>
              </a:rPr>
              <a:t>likes</a:t>
            </a:r>
            <a:endParaRPr lang="en-US" sz="1200">
              <a:latin typeface="Times New Roman"/>
              <a:cs typeface="Times New Roman"/>
            </a:endParaRPr>
          </a:p>
        </p:txBody>
      </p:sp>
      <p:cxnSp>
        <p:nvCxnSpPr>
          <p:cNvPr id="24" name="Straight Connector 31">
            <a:extLst>
              <a:ext uri="{FF2B5EF4-FFF2-40B4-BE49-F238E27FC236}">
                <a16:creationId xmlns:a16="http://schemas.microsoft.com/office/drawing/2014/main" id="{2709A3DF-823F-4777-9B71-96CC2991542D}"/>
              </a:ext>
            </a:extLst>
          </p:cNvPr>
          <p:cNvCxnSpPr/>
          <p:nvPr/>
        </p:nvCxnSpPr>
        <p:spPr>
          <a:xfrm flipH="1">
            <a:off x="3923641" y="5368864"/>
            <a:ext cx="2271" cy="23726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32">
            <a:extLst>
              <a:ext uri="{FF2B5EF4-FFF2-40B4-BE49-F238E27FC236}">
                <a16:creationId xmlns:a16="http://schemas.microsoft.com/office/drawing/2014/main" id="{1986F36D-6B09-4CBE-AA46-D831689BDA1B}"/>
              </a:ext>
            </a:extLst>
          </p:cNvPr>
          <p:cNvSpPr txBox="1"/>
          <p:nvPr/>
        </p:nvSpPr>
        <p:spPr>
          <a:xfrm>
            <a:off x="4600320" y="5722504"/>
            <a:ext cx="4908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>
                <a:latin typeface="Times New Roman"/>
                <a:cs typeface="Times New Roman"/>
              </a:rPr>
              <a:t>NNS</a:t>
            </a:r>
            <a:endParaRPr lang="en-US" sz="1200">
              <a:latin typeface="Times New Roman"/>
              <a:cs typeface="Times New Roman"/>
            </a:endParaRPr>
          </a:p>
        </p:txBody>
      </p:sp>
      <p:sp>
        <p:nvSpPr>
          <p:cNvPr id="26" name="TextBox 33">
            <a:extLst>
              <a:ext uri="{FF2B5EF4-FFF2-40B4-BE49-F238E27FC236}">
                <a16:creationId xmlns:a16="http://schemas.microsoft.com/office/drawing/2014/main" id="{3F8CB539-A2AE-47EA-8A51-CE5B3DE63C58}"/>
              </a:ext>
            </a:extLst>
          </p:cNvPr>
          <p:cNvSpPr txBox="1"/>
          <p:nvPr/>
        </p:nvSpPr>
        <p:spPr>
          <a:xfrm>
            <a:off x="4010243" y="5707881"/>
            <a:ext cx="4651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>
                <a:latin typeface="Times New Roman"/>
                <a:cs typeface="Times New Roman"/>
              </a:rPr>
              <a:t>ADJ</a:t>
            </a:r>
            <a:endParaRPr lang="en-US" sz="1200">
              <a:latin typeface="Times New Roman"/>
              <a:cs typeface="Times New Roman"/>
            </a:endParaRPr>
          </a:p>
        </p:txBody>
      </p:sp>
      <p:sp>
        <p:nvSpPr>
          <p:cNvPr id="27" name="TextBox 34">
            <a:extLst>
              <a:ext uri="{FF2B5EF4-FFF2-40B4-BE49-F238E27FC236}">
                <a16:creationId xmlns:a16="http://schemas.microsoft.com/office/drawing/2014/main" id="{B24D4EE0-5616-49EC-B8EE-E8AE1A16DD9A}"/>
              </a:ext>
            </a:extLst>
          </p:cNvPr>
          <p:cNvSpPr txBox="1"/>
          <p:nvPr/>
        </p:nvSpPr>
        <p:spPr>
          <a:xfrm>
            <a:off x="4474486" y="6219469"/>
            <a:ext cx="7425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>
                <a:latin typeface="Times New Roman"/>
                <a:cs typeface="Times New Roman"/>
              </a:rPr>
              <a:t>tomatoes</a:t>
            </a:r>
            <a:endParaRPr lang="en-US" sz="1200">
              <a:latin typeface="Times New Roman"/>
              <a:cs typeface="Times New Roman"/>
            </a:endParaRPr>
          </a:p>
        </p:txBody>
      </p:sp>
      <p:sp>
        <p:nvSpPr>
          <p:cNvPr id="28" name="TextBox 35">
            <a:extLst>
              <a:ext uri="{FF2B5EF4-FFF2-40B4-BE49-F238E27FC236}">
                <a16:creationId xmlns:a16="http://schemas.microsoft.com/office/drawing/2014/main" id="{D24DB2FE-567F-404B-A6BC-C511DBAF22F8}"/>
              </a:ext>
            </a:extLst>
          </p:cNvPr>
          <p:cNvSpPr txBox="1"/>
          <p:nvPr/>
        </p:nvSpPr>
        <p:spPr>
          <a:xfrm>
            <a:off x="4051921" y="6215001"/>
            <a:ext cx="3818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>
                <a:latin typeface="Times New Roman"/>
                <a:cs typeface="Times New Roman"/>
              </a:rPr>
              <a:t>red</a:t>
            </a:r>
            <a:endParaRPr lang="en-US" sz="1200">
              <a:latin typeface="Times New Roman"/>
              <a:cs typeface="Times New Roman"/>
            </a:endParaRPr>
          </a:p>
        </p:txBody>
      </p:sp>
      <p:cxnSp>
        <p:nvCxnSpPr>
          <p:cNvPr id="29" name="Straight Connector 36">
            <a:extLst>
              <a:ext uri="{FF2B5EF4-FFF2-40B4-BE49-F238E27FC236}">
                <a16:creationId xmlns:a16="http://schemas.microsoft.com/office/drawing/2014/main" id="{F35EFB16-B31A-466A-9266-4003DADD51CC}"/>
              </a:ext>
            </a:extLst>
          </p:cNvPr>
          <p:cNvCxnSpPr>
            <a:endCxn id="28" idx="0"/>
          </p:cNvCxnSpPr>
          <p:nvPr/>
        </p:nvCxnSpPr>
        <p:spPr>
          <a:xfrm flipH="1">
            <a:off x="4242839" y="5984880"/>
            <a:ext cx="4" cy="23012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37">
            <a:extLst>
              <a:ext uri="{FF2B5EF4-FFF2-40B4-BE49-F238E27FC236}">
                <a16:creationId xmlns:a16="http://schemas.microsoft.com/office/drawing/2014/main" id="{088CA020-E654-4424-8D6F-2AD1534F4FBB}"/>
              </a:ext>
            </a:extLst>
          </p:cNvPr>
          <p:cNvCxnSpPr>
            <a:endCxn id="27" idx="0"/>
          </p:cNvCxnSpPr>
          <p:nvPr/>
        </p:nvCxnSpPr>
        <p:spPr>
          <a:xfrm flipH="1">
            <a:off x="4845742" y="5999500"/>
            <a:ext cx="3" cy="219968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40">
            <a:extLst>
              <a:ext uri="{FF2B5EF4-FFF2-40B4-BE49-F238E27FC236}">
                <a16:creationId xmlns:a16="http://schemas.microsoft.com/office/drawing/2014/main" id="{D8509F6E-E8D1-471A-A51E-0C0A800A4D6F}"/>
              </a:ext>
            </a:extLst>
          </p:cNvPr>
          <p:cNvSpPr txBox="1"/>
          <p:nvPr/>
        </p:nvSpPr>
        <p:spPr>
          <a:xfrm>
            <a:off x="8602407" y="4271110"/>
            <a:ext cx="2231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>
                <a:latin typeface="Times New Roman"/>
                <a:cs typeface="Times New Roman"/>
              </a:rPr>
              <a:t>.</a:t>
            </a:r>
            <a:endParaRPr lang="en-US" sz="1200">
              <a:latin typeface="Times New Roman"/>
              <a:cs typeface="Times New Roman"/>
            </a:endParaRPr>
          </a:p>
        </p:txBody>
      </p:sp>
      <p:sp>
        <p:nvSpPr>
          <p:cNvPr id="32" name="TextBox 41">
            <a:extLst>
              <a:ext uri="{FF2B5EF4-FFF2-40B4-BE49-F238E27FC236}">
                <a16:creationId xmlns:a16="http://schemas.microsoft.com/office/drawing/2014/main" id="{08C76C27-8F5A-4105-A789-FACB9B7A7EBA}"/>
              </a:ext>
            </a:extLst>
          </p:cNvPr>
          <p:cNvSpPr txBox="1"/>
          <p:nvPr/>
        </p:nvSpPr>
        <p:spPr>
          <a:xfrm>
            <a:off x="8602407" y="4710901"/>
            <a:ext cx="2231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>
                <a:latin typeface="Times New Roman"/>
                <a:cs typeface="Times New Roman"/>
              </a:rPr>
              <a:t>.</a:t>
            </a:r>
            <a:endParaRPr lang="en-US" sz="1200">
              <a:latin typeface="Times New Roman"/>
              <a:cs typeface="Times New Roman"/>
            </a:endParaRPr>
          </a:p>
        </p:txBody>
      </p:sp>
      <p:cxnSp>
        <p:nvCxnSpPr>
          <p:cNvPr id="33" name="Straight Connector 42">
            <a:extLst>
              <a:ext uri="{FF2B5EF4-FFF2-40B4-BE49-F238E27FC236}">
                <a16:creationId xmlns:a16="http://schemas.microsoft.com/office/drawing/2014/main" id="{2E73EB75-23BA-45D6-81CD-EEA46A37A0FF}"/>
              </a:ext>
            </a:extLst>
          </p:cNvPr>
          <p:cNvCxnSpPr/>
          <p:nvPr/>
        </p:nvCxnSpPr>
        <p:spPr>
          <a:xfrm>
            <a:off x="8713975" y="4548110"/>
            <a:ext cx="0" cy="162791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Box 38">
            <a:extLst>
              <a:ext uri="{FF2B5EF4-FFF2-40B4-BE49-F238E27FC236}">
                <a16:creationId xmlns:a16="http://schemas.microsoft.com/office/drawing/2014/main" id="{99F501AA-577A-4C01-8D94-F9F1EF0B0E18}"/>
              </a:ext>
            </a:extLst>
          </p:cNvPr>
          <p:cNvSpPr txBox="1"/>
          <p:nvPr/>
        </p:nvSpPr>
        <p:spPr>
          <a:xfrm>
            <a:off x="3005916" y="5095177"/>
            <a:ext cx="4908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>
                <a:latin typeface="Times New Roman"/>
                <a:cs typeface="Times New Roman"/>
              </a:rPr>
              <a:t>NP-</a:t>
            </a:r>
            <a:r>
              <a:rPr lang="en-US" altLang="zh-CN" sz="1200" i="1">
                <a:latin typeface="Times New Roman"/>
                <a:cs typeface="Times New Roman"/>
              </a:rPr>
              <a:t>r</a:t>
            </a:r>
            <a:endParaRPr lang="en-US" sz="1200" i="1">
              <a:latin typeface="Times New Roman"/>
              <a:cs typeface="Times New Roman"/>
            </a:endParaRPr>
          </a:p>
        </p:txBody>
      </p:sp>
      <p:cxnSp>
        <p:nvCxnSpPr>
          <p:cNvPr id="35" name="Straight Connector 39">
            <a:extLst>
              <a:ext uri="{FF2B5EF4-FFF2-40B4-BE49-F238E27FC236}">
                <a16:creationId xmlns:a16="http://schemas.microsoft.com/office/drawing/2014/main" id="{CB1CCFE9-15C3-41DC-82B7-C9F807479CA2}"/>
              </a:ext>
            </a:extLst>
          </p:cNvPr>
          <p:cNvCxnSpPr>
            <a:stCxn id="34" idx="2"/>
            <a:endCxn id="14" idx="0"/>
          </p:cNvCxnSpPr>
          <p:nvPr/>
        </p:nvCxnSpPr>
        <p:spPr>
          <a:xfrm flipH="1">
            <a:off x="2970068" y="5372175"/>
            <a:ext cx="281269" cy="378004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43">
            <a:extLst>
              <a:ext uri="{FF2B5EF4-FFF2-40B4-BE49-F238E27FC236}">
                <a16:creationId xmlns:a16="http://schemas.microsoft.com/office/drawing/2014/main" id="{48CBB02C-05F3-46B7-B09B-7080A6121FB0}"/>
              </a:ext>
            </a:extLst>
          </p:cNvPr>
          <p:cNvCxnSpPr>
            <a:stCxn id="34" idx="2"/>
            <a:endCxn id="15" idx="0"/>
          </p:cNvCxnSpPr>
          <p:nvPr/>
        </p:nvCxnSpPr>
        <p:spPr>
          <a:xfrm>
            <a:off x="3251336" y="5372176"/>
            <a:ext cx="127872" cy="377469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Box 44">
            <a:extLst>
              <a:ext uri="{FF2B5EF4-FFF2-40B4-BE49-F238E27FC236}">
                <a16:creationId xmlns:a16="http://schemas.microsoft.com/office/drawing/2014/main" id="{7FE8C176-0192-43F3-ABBA-487630140E51}"/>
              </a:ext>
            </a:extLst>
          </p:cNvPr>
          <p:cNvSpPr txBox="1"/>
          <p:nvPr/>
        </p:nvSpPr>
        <p:spPr>
          <a:xfrm>
            <a:off x="2728965" y="4512213"/>
            <a:ext cx="4908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>
                <a:latin typeface="Times New Roman"/>
                <a:cs typeface="Times New Roman"/>
              </a:rPr>
              <a:t>NP-</a:t>
            </a:r>
            <a:r>
              <a:rPr lang="en-US" altLang="zh-CN" sz="1200" i="1">
                <a:latin typeface="Times New Roman"/>
                <a:cs typeface="Times New Roman"/>
              </a:rPr>
              <a:t>r</a:t>
            </a:r>
            <a:endParaRPr lang="en-US" sz="1200" i="1">
              <a:latin typeface="Times New Roman"/>
              <a:cs typeface="Times New Roman"/>
            </a:endParaRPr>
          </a:p>
        </p:txBody>
      </p:sp>
      <p:cxnSp>
        <p:nvCxnSpPr>
          <p:cNvPr id="38" name="Straight Connector 45">
            <a:extLst>
              <a:ext uri="{FF2B5EF4-FFF2-40B4-BE49-F238E27FC236}">
                <a16:creationId xmlns:a16="http://schemas.microsoft.com/office/drawing/2014/main" id="{8502A841-01F7-4EDF-90FB-130B94CD0BD2}"/>
              </a:ext>
            </a:extLst>
          </p:cNvPr>
          <p:cNvCxnSpPr>
            <a:stCxn id="37" idx="2"/>
            <a:endCxn id="13" idx="0"/>
          </p:cNvCxnSpPr>
          <p:nvPr/>
        </p:nvCxnSpPr>
        <p:spPr>
          <a:xfrm flipH="1">
            <a:off x="2528323" y="4789212"/>
            <a:ext cx="446063" cy="309101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46">
            <a:extLst>
              <a:ext uri="{FF2B5EF4-FFF2-40B4-BE49-F238E27FC236}">
                <a16:creationId xmlns:a16="http://schemas.microsoft.com/office/drawing/2014/main" id="{6757A27E-4555-4215-9A6B-5C39DEA373E3}"/>
              </a:ext>
            </a:extLst>
          </p:cNvPr>
          <p:cNvCxnSpPr>
            <a:stCxn id="37" idx="2"/>
            <a:endCxn id="34" idx="0"/>
          </p:cNvCxnSpPr>
          <p:nvPr/>
        </p:nvCxnSpPr>
        <p:spPr>
          <a:xfrm>
            <a:off x="2974386" y="4789212"/>
            <a:ext cx="276951" cy="305965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Box 47">
            <a:extLst>
              <a:ext uri="{FF2B5EF4-FFF2-40B4-BE49-F238E27FC236}">
                <a16:creationId xmlns:a16="http://schemas.microsoft.com/office/drawing/2014/main" id="{484C71BA-BF32-47AB-9BDC-A71D1CC4FECF}"/>
              </a:ext>
            </a:extLst>
          </p:cNvPr>
          <p:cNvSpPr txBox="1"/>
          <p:nvPr/>
        </p:nvSpPr>
        <p:spPr>
          <a:xfrm>
            <a:off x="4318564" y="5083704"/>
            <a:ext cx="4908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>
                <a:latin typeface="Times New Roman"/>
                <a:cs typeface="Times New Roman"/>
              </a:rPr>
              <a:t>NP-</a:t>
            </a:r>
            <a:r>
              <a:rPr lang="en-US" altLang="zh-CN" sz="1200" i="1">
                <a:latin typeface="Times New Roman"/>
                <a:cs typeface="Times New Roman"/>
              </a:rPr>
              <a:t>r</a:t>
            </a:r>
            <a:endParaRPr lang="en-US" sz="1200" i="1">
              <a:latin typeface="Times New Roman"/>
              <a:cs typeface="Times New Roman"/>
            </a:endParaRPr>
          </a:p>
        </p:txBody>
      </p:sp>
      <p:cxnSp>
        <p:nvCxnSpPr>
          <p:cNvPr id="41" name="Straight Connector 48">
            <a:extLst>
              <a:ext uri="{FF2B5EF4-FFF2-40B4-BE49-F238E27FC236}">
                <a16:creationId xmlns:a16="http://schemas.microsoft.com/office/drawing/2014/main" id="{0A97C7A8-EA11-4538-9F3B-CB69FF11EF7B}"/>
              </a:ext>
            </a:extLst>
          </p:cNvPr>
          <p:cNvCxnSpPr>
            <a:stCxn id="40" idx="2"/>
            <a:endCxn id="26" idx="0"/>
          </p:cNvCxnSpPr>
          <p:nvPr/>
        </p:nvCxnSpPr>
        <p:spPr>
          <a:xfrm flipH="1">
            <a:off x="4242840" y="5360702"/>
            <a:ext cx="321145" cy="347178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9">
            <a:extLst>
              <a:ext uri="{FF2B5EF4-FFF2-40B4-BE49-F238E27FC236}">
                <a16:creationId xmlns:a16="http://schemas.microsoft.com/office/drawing/2014/main" id="{62BF6C44-7EED-4D0A-BDFA-31FD0B173750}"/>
              </a:ext>
            </a:extLst>
          </p:cNvPr>
          <p:cNvCxnSpPr>
            <a:stCxn id="40" idx="2"/>
            <a:endCxn id="25" idx="0"/>
          </p:cNvCxnSpPr>
          <p:nvPr/>
        </p:nvCxnSpPr>
        <p:spPr>
          <a:xfrm>
            <a:off x="4563984" y="5360703"/>
            <a:ext cx="281756" cy="361801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TextBox 52">
            <a:extLst>
              <a:ext uri="{FF2B5EF4-FFF2-40B4-BE49-F238E27FC236}">
                <a16:creationId xmlns:a16="http://schemas.microsoft.com/office/drawing/2014/main" id="{42F3FD74-B1B4-46F1-97AC-A6BD2BD744B2}"/>
              </a:ext>
            </a:extLst>
          </p:cNvPr>
          <p:cNvSpPr txBox="1"/>
          <p:nvPr/>
        </p:nvSpPr>
        <p:spPr>
          <a:xfrm>
            <a:off x="3983643" y="4520440"/>
            <a:ext cx="4748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>
                <a:latin typeface="Times New Roman"/>
                <a:cs typeface="Times New Roman"/>
              </a:rPr>
              <a:t>VP-</a:t>
            </a:r>
            <a:r>
              <a:rPr lang="en-US" altLang="zh-CN" sz="1200" i="1">
                <a:latin typeface="Times New Roman"/>
                <a:cs typeface="Times New Roman"/>
              </a:rPr>
              <a:t>l</a:t>
            </a:r>
            <a:endParaRPr lang="en-US" sz="1200" i="1">
              <a:latin typeface="Times New Roman"/>
              <a:cs typeface="Times New Roman"/>
            </a:endParaRPr>
          </a:p>
        </p:txBody>
      </p:sp>
      <p:cxnSp>
        <p:nvCxnSpPr>
          <p:cNvPr id="44" name="Straight Connector 56">
            <a:extLst>
              <a:ext uri="{FF2B5EF4-FFF2-40B4-BE49-F238E27FC236}">
                <a16:creationId xmlns:a16="http://schemas.microsoft.com/office/drawing/2014/main" id="{6DB6265D-1E91-491B-8B6F-D48FD5E63367}"/>
              </a:ext>
            </a:extLst>
          </p:cNvPr>
          <p:cNvCxnSpPr>
            <a:stCxn id="43" idx="2"/>
            <a:endCxn id="22" idx="0"/>
          </p:cNvCxnSpPr>
          <p:nvPr/>
        </p:nvCxnSpPr>
        <p:spPr>
          <a:xfrm flipH="1">
            <a:off x="3925908" y="4797439"/>
            <a:ext cx="295140" cy="294429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57">
            <a:extLst>
              <a:ext uri="{FF2B5EF4-FFF2-40B4-BE49-F238E27FC236}">
                <a16:creationId xmlns:a16="http://schemas.microsoft.com/office/drawing/2014/main" id="{0002E531-21BB-4CC8-B1E1-0131CB91CA35}"/>
              </a:ext>
            </a:extLst>
          </p:cNvPr>
          <p:cNvCxnSpPr>
            <a:stCxn id="43" idx="2"/>
            <a:endCxn id="40" idx="0"/>
          </p:cNvCxnSpPr>
          <p:nvPr/>
        </p:nvCxnSpPr>
        <p:spPr>
          <a:xfrm>
            <a:off x="4221048" y="4797439"/>
            <a:ext cx="342936" cy="286265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0552809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96DA29-3DEB-4674-B5DB-FC16E69E56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96</a:t>
            </a:fld>
            <a:endParaRPr lang="zh-CN" altLang="en-US"/>
          </a:p>
        </p:txBody>
      </p:sp>
      <p:sp>
        <p:nvSpPr>
          <p:cNvPr id="3" name="矩形 5">
            <a:extLst>
              <a:ext uri="{FF2B5EF4-FFF2-40B4-BE49-F238E27FC236}">
                <a16:creationId xmlns:a16="http://schemas.microsoft.com/office/drawing/2014/main" id="{E1BF4C49-D9BF-42F3-B713-48595D54AED3}"/>
              </a:ext>
            </a:extLst>
          </p:cNvPr>
          <p:cNvSpPr/>
          <p:nvPr/>
        </p:nvSpPr>
        <p:spPr>
          <a:xfrm>
            <a:off x="2418680" y="248041"/>
            <a:ext cx="30514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Contents</a:t>
            </a:r>
          </a:p>
        </p:txBody>
      </p:sp>
      <p:sp>
        <p:nvSpPr>
          <p:cNvPr id="4" name="矩形 8">
            <a:extLst>
              <a:ext uri="{FF2B5EF4-FFF2-40B4-BE49-F238E27FC236}">
                <a16:creationId xmlns:a16="http://schemas.microsoft.com/office/drawing/2014/main" id="{2918002F-8C64-4968-9ECA-DC63D9D4E45B}"/>
              </a:ext>
            </a:extLst>
          </p:cNvPr>
          <p:cNvSpPr/>
          <p:nvPr/>
        </p:nvSpPr>
        <p:spPr>
          <a:xfrm>
            <a:off x="1934476" y="904923"/>
            <a:ext cx="8323048" cy="54514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11.1 Transition-based Structured Prediction	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11.1.1 Greedy Local Modelling	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11.1.2 Structured Modelling</a:t>
            </a:r>
          </a:p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11.2 Transition-based Constituent Parsing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11.2.1 Shift-reduce Constituent Parsing	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11.2.2 Feature Templates</a:t>
            </a:r>
          </a:p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b="1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11.3 Shift-reduce Dependency Parsing	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11.3.1 Arc-standard Dependency Parsing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11.3.2 Arc-eager Projective Parsing	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11.3.3 The Swap Action and Non-projective Trees</a:t>
            </a:r>
          </a:p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11.4 Joint Models	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11.4.1 Joint POS-tagging and Dependency Parsing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11.4.2 Joint Word Segmentation, POS-tagging and Dependency Parsing</a:t>
            </a:r>
          </a:p>
        </p:txBody>
      </p:sp>
    </p:spTree>
    <p:extLst>
      <p:ext uri="{BB962C8B-B14F-4D97-AF65-F5344CB8AC3E}">
        <p14:creationId xmlns:p14="http://schemas.microsoft.com/office/powerpoint/2010/main" val="107152418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5">
            <a:extLst>
              <a:ext uri="{FF2B5EF4-FFF2-40B4-BE49-F238E27FC236}">
                <a16:creationId xmlns:a16="http://schemas.microsoft.com/office/drawing/2014/main" id="{E1BF4C49-D9BF-42F3-B713-48595D54AED3}"/>
              </a:ext>
            </a:extLst>
          </p:cNvPr>
          <p:cNvSpPr/>
          <p:nvPr/>
        </p:nvSpPr>
        <p:spPr>
          <a:xfrm>
            <a:off x="707231" y="217473"/>
            <a:ext cx="81831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Shift-reduce dependency parsing</a:t>
            </a:r>
          </a:p>
        </p:txBody>
      </p:sp>
      <p:sp>
        <p:nvSpPr>
          <p:cNvPr id="4" name="矩形 8">
            <a:extLst>
              <a:ext uri="{FF2B5EF4-FFF2-40B4-BE49-F238E27FC236}">
                <a16:creationId xmlns:a16="http://schemas.microsoft.com/office/drawing/2014/main" id="{1F81F79F-0DD2-442B-ADE3-E02C3042070D}"/>
              </a:ext>
            </a:extLst>
          </p:cNvPr>
          <p:cNvSpPr/>
          <p:nvPr/>
        </p:nvSpPr>
        <p:spPr>
          <a:xfrm>
            <a:off x="2225964" y="1416187"/>
            <a:ext cx="7733560" cy="3359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Projective dependency tree</a:t>
            </a:r>
          </a:p>
          <a:p>
            <a:pPr>
              <a:lnSpc>
                <a:spcPct val="150000"/>
              </a:lnSpc>
              <a:buSzPct val="100000"/>
            </a:pPr>
            <a:endParaRPr lang="en-US" altLang="zh-CN" sz="2400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  <a:p>
            <a:pPr marL="342900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endParaRPr lang="en-US" altLang="zh-CN" sz="2400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  <a:p>
            <a:pPr marL="342900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endParaRPr lang="en-US" altLang="zh-CN" sz="2400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  <a:p>
            <a:pPr>
              <a:lnSpc>
                <a:spcPct val="150000"/>
              </a:lnSpc>
              <a:buSzPct val="100000"/>
            </a:pPr>
            <a:endParaRPr lang="en-US" altLang="zh-CN" sz="2400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  <a:p>
            <a:pPr marL="342900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Non-projective dependency tree</a:t>
            </a: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B858B95A-D574-44F8-8FD4-240E804025C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981950" y="6356352"/>
            <a:ext cx="2057400" cy="365125"/>
          </a:xfrm>
        </p:spPr>
        <p:txBody>
          <a:bodyPr/>
          <a:lstStyle/>
          <a:p>
            <a:fld id="{11D8FA19-E13B-4121-8BBF-5D41F5A04330}" type="slidenum">
              <a:rPr lang="zh-CN" altLang="en-US" smtClean="0"/>
              <a:t>97</a:t>
            </a:fld>
            <a:endParaRPr lang="zh-CN" altLang="en-US"/>
          </a:p>
        </p:txBody>
      </p:sp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21D28437-D315-44F8-9721-C180A27842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5679" y="2047063"/>
            <a:ext cx="6729105" cy="2098017"/>
          </a:xfrm>
          <a:prstGeom prst="rect">
            <a:avLst/>
          </a:prstGeom>
        </p:spPr>
      </p:pic>
      <p:pic>
        <p:nvPicPr>
          <p:cNvPr id="8" name="Picture 7" descr="Diagram&#10;&#10;Description automatically generated">
            <a:extLst>
              <a:ext uri="{FF2B5EF4-FFF2-40B4-BE49-F238E27FC236}">
                <a16:creationId xmlns:a16="http://schemas.microsoft.com/office/drawing/2014/main" id="{2C8DA9A4-0321-4980-82E7-3139209D0A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0332" y="4775953"/>
            <a:ext cx="7199801" cy="2013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792356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96DA29-3DEB-4674-B5DB-FC16E69E56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98</a:t>
            </a:fld>
            <a:endParaRPr lang="zh-CN" altLang="en-US"/>
          </a:p>
        </p:txBody>
      </p:sp>
      <p:sp>
        <p:nvSpPr>
          <p:cNvPr id="3" name="矩形 5">
            <a:extLst>
              <a:ext uri="{FF2B5EF4-FFF2-40B4-BE49-F238E27FC236}">
                <a16:creationId xmlns:a16="http://schemas.microsoft.com/office/drawing/2014/main" id="{E1BF4C49-D9BF-42F3-B713-48595D54AED3}"/>
              </a:ext>
            </a:extLst>
          </p:cNvPr>
          <p:cNvSpPr/>
          <p:nvPr/>
        </p:nvSpPr>
        <p:spPr>
          <a:xfrm>
            <a:off x="2418680" y="248041"/>
            <a:ext cx="30514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Contents</a:t>
            </a:r>
          </a:p>
        </p:txBody>
      </p:sp>
      <p:sp>
        <p:nvSpPr>
          <p:cNvPr id="4" name="矩形 8">
            <a:extLst>
              <a:ext uri="{FF2B5EF4-FFF2-40B4-BE49-F238E27FC236}">
                <a16:creationId xmlns:a16="http://schemas.microsoft.com/office/drawing/2014/main" id="{2918002F-8C64-4968-9ECA-DC63D9D4E45B}"/>
              </a:ext>
            </a:extLst>
          </p:cNvPr>
          <p:cNvSpPr/>
          <p:nvPr/>
        </p:nvSpPr>
        <p:spPr>
          <a:xfrm>
            <a:off x="1934476" y="904923"/>
            <a:ext cx="8323048" cy="54514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11.1 Transition-based Structured Prediction	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11.1.1 Greedy Local Modelling	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11.1.2 Structured Modelling</a:t>
            </a:r>
          </a:p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11.2 Transition-based Constituent Parsing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11.2.1 Shift-reduce Constituent Parsing	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11.2.2 Feature Templates</a:t>
            </a:r>
          </a:p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11.3 Shift-reduce Dependency Parsing	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11.3.1 Arc-standard Dependency Parsing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11.3.2 Arc-eager Projective Parsing	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11.3.3 The Swap Action and Non-projective Trees</a:t>
            </a:r>
          </a:p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11.4 Joint Models	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11.4.1 Joint POS-tagging and Dependency Parsing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11.4.2 Joint Word Segmentation, POS-tagging and Dependency Parsing</a:t>
            </a:r>
          </a:p>
        </p:txBody>
      </p:sp>
    </p:spTree>
    <p:extLst>
      <p:ext uri="{BB962C8B-B14F-4D97-AF65-F5344CB8AC3E}">
        <p14:creationId xmlns:p14="http://schemas.microsoft.com/office/powerpoint/2010/main" val="2749914776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C59E6B2-BBB2-47A8-A190-E8159EC9B69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99</a:t>
            </a:fld>
            <a:endParaRPr lang="zh-CN" altLang="en-US"/>
          </a:p>
        </p:txBody>
      </p:sp>
      <p:sp>
        <p:nvSpPr>
          <p:cNvPr id="5" name="矩形 5">
            <a:extLst>
              <a:ext uri="{FF2B5EF4-FFF2-40B4-BE49-F238E27FC236}">
                <a16:creationId xmlns:a16="http://schemas.microsoft.com/office/drawing/2014/main" id="{EF030580-D3E4-44C3-A60B-00C82BD74A0D}"/>
              </a:ext>
            </a:extLst>
          </p:cNvPr>
          <p:cNvSpPr/>
          <p:nvPr/>
        </p:nvSpPr>
        <p:spPr>
          <a:xfrm>
            <a:off x="707231" y="217473"/>
            <a:ext cx="81831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Shift-reduce dependency parsing</a:t>
            </a:r>
          </a:p>
        </p:txBody>
      </p:sp>
      <p:sp>
        <p:nvSpPr>
          <p:cNvPr id="6" name="矩形 8">
            <a:extLst>
              <a:ext uri="{FF2B5EF4-FFF2-40B4-BE49-F238E27FC236}">
                <a16:creationId xmlns:a16="http://schemas.microsoft.com/office/drawing/2014/main" id="{5BD015E4-A09A-4922-B8B9-722C88C16C2F}"/>
              </a:ext>
            </a:extLst>
          </p:cNvPr>
          <p:cNvSpPr/>
          <p:nvPr/>
        </p:nvSpPr>
        <p:spPr>
          <a:xfrm>
            <a:off x="1120926" y="1134812"/>
            <a:ext cx="7733560" cy="6726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8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Arc-standard Parsing</a:t>
            </a:r>
          </a:p>
        </p:txBody>
      </p:sp>
      <p:sp>
        <p:nvSpPr>
          <p:cNvPr id="7" name="矩形 8">
            <a:extLst>
              <a:ext uri="{FF2B5EF4-FFF2-40B4-BE49-F238E27FC236}">
                <a16:creationId xmlns:a16="http://schemas.microsoft.com/office/drawing/2014/main" id="{4848450C-C91D-4DEC-BB7A-B3F7BD21E9C3}"/>
              </a:ext>
            </a:extLst>
          </p:cNvPr>
          <p:cNvSpPr/>
          <p:nvPr/>
        </p:nvSpPr>
        <p:spPr>
          <a:xfrm>
            <a:off x="1670994" y="2025464"/>
            <a:ext cx="7045452" cy="589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State</a:t>
            </a:r>
            <a:endParaRPr lang="en-US" altLang="zh-CN" sz="1400" b="1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57D2D6E4-F841-4280-9E7E-A18C548C0D52}"/>
                  </a:ext>
                </a:extLst>
              </p:cNvPr>
              <p:cNvSpPr txBox="1"/>
              <p:nvPr/>
            </p:nvSpPr>
            <p:spPr>
              <a:xfrm>
                <a:off x="1991115" y="3025296"/>
                <a:ext cx="5754589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sz="240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𝜎</m:t>
                    </m:r>
                  </m:oMath>
                </a14:m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: stack of partially dependency outputs.</a:t>
                </a:r>
              </a:p>
              <a:p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     </a:t>
                </a:r>
              </a:p>
              <a:p>
                <a14:m>
                  <m:oMath xmlns:m="http://schemas.openxmlformats.org/officeDocument/2006/math">
                    <m:r>
                      <a:rPr lang="en-US" altLang="zh-CN" sz="240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𝛽</m:t>
                    </m:r>
                    <m:r>
                      <a:rPr lang="en-US" altLang="zh-CN" sz="240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:</m:t>
                    </m:r>
                  </m:oMath>
                </a14:m>
                <a:r>
                  <a:rPr lang="zh-CN" altLang="en-US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buffer of the next incoming words.</a:t>
                </a:r>
                <a:endParaRPr lang="zh-CN" altLang="en-US" sz="24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57D2D6E4-F841-4280-9E7E-A18C548C0D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1115" y="3025296"/>
                <a:ext cx="5754589" cy="1200329"/>
              </a:xfrm>
              <a:prstGeom prst="rect">
                <a:avLst/>
              </a:prstGeom>
              <a:blipFill>
                <a:blip r:embed="rId2"/>
                <a:stretch>
                  <a:fillRect l="-1271" t="-4061" r="-318" b="-1066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矩形 8">
            <a:extLst>
              <a:ext uri="{FF2B5EF4-FFF2-40B4-BE49-F238E27FC236}">
                <a16:creationId xmlns:a16="http://schemas.microsoft.com/office/drawing/2014/main" id="{A6517907-33A9-4B2E-B2D2-1F6328D9B02D}"/>
              </a:ext>
            </a:extLst>
          </p:cNvPr>
          <p:cNvSpPr/>
          <p:nvPr/>
        </p:nvSpPr>
        <p:spPr>
          <a:xfrm>
            <a:off x="1701950" y="4423080"/>
            <a:ext cx="7045452" cy="589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actions</a:t>
            </a:r>
            <a:endParaRPr lang="en-US" altLang="zh-CN" sz="1400" b="1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7A55AC8D-3389-4860-96AB-C1035220E9BF}"/>
              </a:ext>
            </a:extLst>
          </p:cNvPr>
          <p:cNvSpPr txBox="1"/>
          <p:nvPr/>
        </p:nvSpPr>
        <p:spPr>
          <a:xfrm>
            <a:off x="2043502" y="5224279"/>
            <a:ext cx="52241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SHIFT, LEFT-ARC-X, RIGHT-ARC-X</a:t>
            </a:r>
            <a:endParaRPr lang="zh-CN" altLang="en-US" sz="2400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34178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1226</TotalTime>
  <Words>5583</Words>
  <Application>Microsoft Macintosh PowerPoint</Application>
  <PresentationFormat>Widescreen</PresentationFormat>
  <Paragraphs>1894</Paragraphs>
  <Slides>185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185</vt:i4>
      </vt:variant>
    </vt:vector>
  </HeadingPairs>
  <TitlesOfParts>
    <vt:vector size="197" baseType="lpstr">
      <vt:lpstr>等线</vt:lpstr>
      <vt:lpstr>Abadi</vt:lpstr>
      <vt:lpstr>Andale Mono</vt:lpstr>
      <vt:lpstr>Arial</vt:lpstr>
      <vt:lpstr>Calibri</vt:lpstr>
      <vt:lpstr>Calibri Light</vt:lpstr>
      <vt:lpstr>Cambria Math</vt:lpstr>
      <vt:lpstr>Century Schoolbook</vt:lpstr>
      <vt:lpstr>Palatino</vt:lpstr>
      <vt:lpstr>Palatino Linotype</vt:lpstr>
      <vt:lpstr>Times New Roman</vt:lpstr>
      <vt:lpstr>Office 主题​​</vt:lpstr>
      <vt:lpstr>Natural Language Processing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DH Sean</dc:creator>
  <cp:lastModifiedBy>Yue ZHANG 张岳</cp:lastModifiedBy>
  <cp:revision>61</cp:revision>
  <dcterms:created xsi:type="dcterms:W3CDTF">2018-10-12T14:21:45Z</dcterms:created>
  <dcterms:modified xsi:type="dcterms:W3CDTF">2022-06-15T06:44:19Z</dcterms:modified>
</cp:coreProperties>
</file>